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heme/theme4.xml" ContentType="application/vnd.openxmlformats-officedocument.theme+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notesSlides/notesSlide1.xml" ContentType="application/vnd.openxmlformats-officedocument.presentationml.notesSlide+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notesSlides/notesSlide2.xml" ContentType="application/vnd.openxmlformats-officedocument.presentationml.notesSlide+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notesSlides/notesSlide3.xml" ContentType="application/vnd.openxmlformats-officedocument.presentationml.notesSlide+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notesSlides/notesSlide4.xml" ContentType="application/vnd.openxmlformats-officedocument.presentationml.notesSlide+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notesSlides/notesSlide5.xml" ContentType="application/vnd.openxmlformats-officedocument.presentationml.notesSlide+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notesSlides/notesSlide6.xml" ContentType="application/vnd.openxmlformats-officedocument.presentationml.notesSlide+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notesSlides/notesSlide7.xml" ContentType="application/vnd.openxmlformats-officedocument.presentationml.notesSlide+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notesSlides/notesSlide8.xml" ContentType="application/vnd.openxmlformats-officedocument.presentationml.notesSlide+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notesSlides/notesSlide9.xml" ContentType="application/vnd.openxmlformats-officedocument.presentationml.notesSlide+xml"/>
  <Override PartName="/ppt/tags/tag1288.xml" ContentType="application/vnd.openxmlformats-officedocument.presentationml.tags+xml"/>
  <Override PartName="/ppt/tags/tag128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2"/>
    <p:sldMasterId id="2147483686" r:id="rId3"/>
  </p:sldMasterIdLst>
  <p:notesMasterIdLst>
    <p:notesMasterId r:id="rId70"/>
  </p:notesMasterIdLst>
  <p:sldIdLst>
    <p:sldId id="256" r:id="rId4"/>
    <p:sldId id="452" r:id="rId5"/>
    <p:sldId id="531" r:id="rId6"/>
    <p:sldId id="263" r:id="rId7"/>
    <p:sldId id="273" r:id="rId8"/>
    <p:sldId id="292" r:id="rId9"/>
    <p:sldId id="293" r:id="rId10"/>
    <p:sldId id="294" r:id="rId11"/>
    <p:sldId id="296" r:id="rId12"/>
    <p:sldId id="297" r:id="rId13"/>
    <p:sldId id="530" r:id="rId14"/>
    <p:sldId id="298" r:id="rId15"/>
    <p:sldId id="299" r:id="rId16"/>
    <p:sldId id="536" r:id="rId17"/>
    <p:sldId id="313" r:id="rId18"/>
    <p:sldId id="314" r:id="rId19"/>
    <p:sldId id="276" r:id="rId20"/>
    <p:sldId id="266" r:id="rId21"/>
    <p:sldId id="275" r:id="rId22"/>
    <p:sldId id="330" r:id="rId23"/>
    <p:sldId id="331" r:id="rId24"/>
    <p:sldId id="278" r:id="rId25"/>
    <p:sldId id="268" r:id="rId26"/>
    <p:sldId id="270" r:id="rId27"/>
    <p:sldId id="537" r:id="rId28"/>
    <p:sldId id="603" r:id="rId29"/>
    <p:sldId id="342" r:id="rId30"/>
    <p:sldId id="352" r:id="rId31"/>
    <p:sldId id="353" r:id="rId32"/>
    <p:sldId id="354" r:id="rId33"/>
    <p:sldId id="355" r:id="rId34"/>
    <p:sldId id="454" r:id="rId35"/>
    <p:sldId id="360" r:id="rId36"/>
    <p:sldId id="457" r:id="rId37"/>
    <p:sldId id="460" r:id="rId38"/>
    <p:sldId id="459" r:id="rId39"/>
    <p:sldId id="461" r:id="rId40"/>
    <p:sldId id="463" r:id="rId41"/>
    <p:sldId id="464" r:id="rId42"/>
    <p:sldId id="465" r:id="rId43"/>
    <p:sldId id="466" r:id="rId44"/>
    <p:sldId id="470" r:id="rId45"/>
    <p:sldId id="471" r:id="rId46"/>
    <p:sldId id="602" r:id="rId47"/>
    <p:sldId id="472" r:id="rId48"/>
    <p:sldId id="473" r:id="rId49"/>
    <p:sldId id="474" r:id="rId50"/>
    <p:sldId id="475" r:id="rId51"/>
    <p:sldId id="476" r:id="rId52"/>
    <p:sldId id="479" r:id="rId53"/>
    <p:sldId id="480" r:id="rId54"/>
    <p:sldId id="481" r:id="rId55"/>
    <p:sldId id="482" r:id="rId56"/>
    <p:sldId id="484" r:id="rId57"/>
    <p:sldId id="485" r:id="rId58"/>
    <p:sldId id="486" r:id="rId59"/>
    <p:sldId id="487" r:id="rId60"/>
    <p:sldId id="488" r:id="rId61"/>
    <p:sldId id="489" r:id="rId62"/>
    <p:sldId id="490" r:id="rId63"/>
    <p:sldId id="491" r:id="rId64"/>
    <p:sldId id="528" r:id="rId65"/>
    <p:sldId id="533" r:id="rId66"/>
    <p:sldId id="534" r:id="rId67"/>
    <p:sldId id="535" r:id="rId68"/>
    <p:sldId id="271" r:id="rId6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31" d="100"/>
          <a:sy n="131" d="100"/>
        </p:scale>
        <p:origin x="3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数字产业化和产业数字化成为数字经济的两大基础</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交换的能力用来解决企业有哪些数据、数据在哪里等问题</a:t>
            </a:r>
          </a:p>
          <a:p>
            <a:r>
              <a:rPr lang="zh-CN" altLang="en-US" b="1">
                <a:solidFill>
                  <a:srgbClr val="FF0000"/>
                </a:solidFill>
              </a:rPr>
              <a:t>数据和数据资产的区别：</a:t>
            </a:r>
          </a:p>
          <a:p>
            <a:r>
              <a:rPr lang="zh-CN" altLang="en-US"/>
              <a:t>数据是零散的，本身不产生价值，并不是所有的数据都能成为数据资产</a:t>
            </a:r>
          </a:p>
          <a:p>
            <a:r>
              <a:rPr lang="zh-CN" altLang="en-US"/>
              <a:t>能直接作用于业务领域，业务能阅读、能理解的数据才叫数据资产</a:t>
            </a:r>
          </a:p>
          <a:p>
            <a:r>
              <a:rPr lang="zh-CN" altLang="en-US" b="1"/>
              <a:t>企业全量数据的数据空间大致由三个维度构成：</a:t>
            </a:r>
          </a:p>
          <a:p>
            <a:r>
              <a:rPr lang="zh-CN" altLang="en-US"/>
              <a:t>自主生产和消费的数据、外部数据（含单向外部获取数据和单向对外提供数据）、内外部交互数据</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71A8DC-E058-4E10-BF7B-1C5094969898}" type="slidenum">
              <a:rPr lang="zh-CN" altLang="en-US" smtClean="0"/>
              <a:t>17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73A90FA-0BB9-4762-B9C7-8A3848974C90}" type="slidenum">
              <a:rPr lang="zh-CN" altLang="en-US" smtClean="0"/>
              <a:t>65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4.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2.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1.jpeg"/><Relationship Id="rId5" Type="http://schemas.openxmlformats.org/officeDocument/2006/relationships/tags" Target="../tags/tag11.xml"/><Relationship Id="rId10" Type="http://schemas.openxmlformats.org/officeDocument/2006/relationships/slideMaster" Target="../slideMasters/slideMaster1.xml"/><Relationship Id="rId4" Type="http://schemas.openxmlformats.org/officeDocument/2006/relationships/tags" Target="../tags/tag10.xml"/><Relationship Id="rId9" Type="http://schemas.openxmlformats.org/officeDocument/2006/relationships/tags" Target="../tags/tag15.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3.png"/><Relationship Id="rId5" Type="http://schemas.openxmlformats.org/officeDocument/2006/relationships/slideMaster" Target="../slideMasters/slideMaster1.xml"/><Relationship Id="rId4" Type="http://schemas.openxmlformats.org/officeDocument/2006/relationships/tags" Target="../tags/tag68.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76.xml"/><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image" Target="../media/image2.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media/image1.jpeg"/><Relationship Id="rId5" Type="http://schemas.openxmlformats.org/officeDocument/2006/relationships/tags" Target="../tags/tag73.xml"/><Relationship Id="rId10" Type="http://schemas.openxmlformats.org/officeDocument/2006/relationships/slideMaster" Target="../slideMasters/slideMaster1.xml"/><Relationship Id="rId4" Type="http://schemas.openxmlformats.org/officeDocument/2006/relationships/tags" Target="../tags/tag72.xml"/><Relationship Id="rId9" Type="http://schemas.openxmlformats.org/officeDocument/2006/relationships/tags" Target="../tags/tag77.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tags" Target="../tags/tag90.xml"/><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tags" Target="../tags/tag89.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tags" Target="../tags/tag88.xml"/><Relationship Id="rId5" Type="http://schemas.openxmlformats.org/officeDocument/2006/relationships/tags" Target="../tags/tag82.xml"/><Relationship Id="rId15" Type="http://schemas.openxmlformats.org/officeDocument/2006/relationships/slideMaster" Target="../slideMasters/slideMaster1.xml"/><Relationship Id="rId10" Type="http://schemas.openxmlformats.org/officeDocument/2006/relationships/tags" Target="../tags/tag87.xml"/><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tags" Target="../tags/tag91.xml"/></Relationships>
</file>

<file path=ppt/slideLayouts/_rels/slideLayout1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94.xml"/><Relationship Id="rId7" Type="http://schemas.openxmlformats.org/officeDocument/2006/relationships/tags" Target="../tags/tag98.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9"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06.xml"/><Relationship Id="rId3" Type="http://schemas.openxmlformats.org/officeDocument/2006/relationships/tags" Target="../tags/tag101.xml"/><Relationship Id="rId7" Type="http://schemas.openxmlformats.org/officeDocument/2006/relationships/tags" Target="../tags/tag105.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5" Type="http://schemas.openxmlformats.org/officeDocument/2006/relationships/tags" Target="../tags/tag103.xml"/><Relationship Id="rId10" Type="http://schemas.openxmlformats.org/officeDocument/2006/relationships/image" Target="../media/image4.png"/><Relationship Id="rId4" Type="http://schemas.openxmlformats.org/officeDocument/2006/relationships/tags" Target="../tags/tag102.xml"/><Relationship Id="rId9"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14.xml"/><Relationship Id="rId3" Type="http://schemas.openxmlformats.org/officeDocument/2006/relationships/tags" Target="../tags/tag109.xml"/><Relationship Id="rId7" Type="http://schemas.openxmlformats.org/officeDocument/2006/relationships/tags" Target="../tags/tag113.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slideMaster" Target="../slideMasters/slideMaster1.xml"/><Relationship Id="rId5" Type="http://schemas.openxmlformats.org/officeDocument/2006/relationships/tags" Target="../tags/tag111.xml"/><Relationship Id="rId10" Type="http://schemas.openxmlformats.org/officeDocument/2006/relationships/tags" Target="../tags/tag116.xml"/><Relationship Id="rId4" Type="http://schemas.openxmlformats.org/officeDocument/2006/relationships/tags" Target="../tags/tag110.xml"/><Relationship Id="rId9" Type="http://schemas.openxmlformats.org/officeDocument/2006/relationships/tags" Target="../tags/tag115.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24.xml"/><Relationship Id="rId13" Type="http://schemas.openxmlformats.org/officeDocument/2006/relationships/tags" Target="../tags/tag129.xml"/><Relationship Id="rId18" Type="http://schemas.openxmlformats.org/officeDocument/2006/relationships/slideMaster" Target="../slideMasters/slideMaster1.xml"/><Relationship Id="rId3" Type="http://schemas.openxmlformats.org/officeDocument/2006/relationships/tags" Target="../tags/tag119.xml"/><Relationship Id="rId7" Type="http://schemas.openxmlformats.org/officeDocument/2006/relationships/tags" Target="../tags/tag123.xml"/><Relationship Id="rId12" Type="http://schemas.openxmlformats.org/officeDocument/2006/relationships/tags" Target="../tags/tag128.xml"/><Relationship Id="rId17" Type="http://schemas.openxmlformats.org/officeDocument/2006/relationships/tags" Target="../tags/tag133.xml"/><Relationship Id="rId2" Type="http://schemas.openxmlformats.org/officeDocument/2006/relationships/tags" Target="../tags/tag118.xml"/><Relationship Id="rId16" Type="http://schemas.openxmlformats.org/officeDocument/2006/relationships/tags" Target="../tags/tag132.xml"/><Relationship Id="rId1" Type="http://schemas.openxmlformats.org/officeDocument/2006/relationships/tags" Target="../tags/tag117.xml"/><Relationship Id="rId6" Type="http://schemas.openxmlformats.org/officeDocument/2006/relationships/tags" Target="../tags/tag122.xml"/><Relationship Id="rId11" Type="http://schemas.openxmlformats.org/officeDocument/2006/relationships/tags" Target="../tags/tag127.xml"/><Relationship Id="rId5" Type="http://schemas.openxmlformats.org/officeDocument/2006/relationships/tags" Target="../tags/tag121.xml"/><Relationship Id="rId15" Type="http://schemas.openxmlformats.org/officeDocument/2006/relationships/tags" Target="../tags/tag131.xml"/><Relationship Id="rId10" Type="http://schemas.openxmlformats.org/officeDocument/2006/relationships/tags" Target="../tags/tag126.xml"/><Relationship Id="rId4" Type="http://schemas.openxmlformats.org/officeDocument/2006/relationships/tags" Target="../tags/tag120.xml"/><Relationship Id="rId9" Type="http://schemas.openxmlformats.org/officeDocument/2006/relationships/tags" Target="../tags/tag125.xml"/><Relationship Id="rId14" Type="http://schemas.openxmlformats.org/officeDocument/2006/relationships/tags" Target="../tags/tag130.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41.xml"/><Relationship Id="rId13" Type="http://schemas.openxmlformats.org/officeDocument/2006/relationships/tags" Target="../tags/tag146.xml"/><Relationship Id="rId3" Type="http://schemas.openxmlformats.org/officeDocument/2006/relationships/tags" Target="../tags/tag136.xml"/><Relationship Id="rId7" Type="http://schemas.openxmlformats.org/officeDocument/2006/relationships/tags" Target="../tags/tag140.xml"/><Relationship Id="rId12" Type="http://schemas.openxmlformats.org/officeDocument/2006/relationships/tags" Target="../tags/tag145.xml"/><Relationship Id="rId17" Type="http://schemas.openxmlformats.org/officeDocument/2006/relationships/image" Target="../media/image6.png"/><Relationship Id="rId2" Type="http://schemas.openxmlformats.org/officeDocument/2006/relationships/tags" Target="../tags/tag135.xml"/><Relationship Id="rId16" Type="http://schemas.openxmlformats.org/officeDocument/2006/relationships/image" Target="../media/image5.png"/><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tags" Target="../tags/tag144.xml"/><Relationship Id="rId5" Type="http://schemas.openxmlformats.org/officeDocument/2006/relationships/tags" Target="../tags/tag138.xml"/><Relationship Id="rId15" Type="http://schemas.openxmlformats.org/officeDocument/2006/relationships/slideMaster" Target="../slideMasters/slideMaster1.xml"/><Relationship Id="rId10" Type="http://schemas.openxmlformats.org/officeDocument/2006/relationships/tags" Target="../tags/tag143.xml"/><Relationship Id="rId4" Type="http://schemas.openxmlformats.org/officeDocument/2006/relationships/tags" Target="../tags/tag137.xml"/><Relationship Id="rId9" Type="http://schemas.openxmlformats.org/officeDocument/2006/relationships/tags" Target="../tags/tag142.xml"/><Relationship Id="rId14" Type="http://schemas.openxmlformats.org/officeDocument/2006/relationships/tags" Target="../tags/tag147.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155.xml"/><Relationship Id="rId13" Type="http://schemas.openxmlformats.org/officeDocument/2006/relationships/image" Target="../media/image8.png"/><Relationship Id="rId3" Type="http://schemas.openxmlformats.org/officeDocument/2006/relationships/tags" Target="../tags/tag150.xml"/><Relationship Id="rId7" Type="http://schemas.openxmlformats.org/officeDocument/2006/relationships/tags" Target="../tags/tag154.xml"/><Relationship Id="rId12" Type="http://schemas.openxmlformats.org/officeDocument/2006/relationships/image" Target="../media/image7.png"/><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slideMaster" Target="../slideMasters/slideMaster1.xml"/><Relationship Id="rId5" Type="http://schemas.openxmlformats.org/officeDocument/2006/relationships/tags" Target="../tags/tag152.xml"/><Relationship Id="rId10" Type="http://schemas.openxmlformats.org/officeDocument/2006/relationships/tags" Target="../tags/tag157.xml"/><Relationship Id="rId4" Type="http://schemas.openxmlformats.org/officeDocument/2006/relationships/tags" Target="../tags/tag151.xml"/><Relationship Id="rId9" Type="http://schemas.openxmlformats.org/officeDocument/2006/relationships/tags" Target="../tags/tag156.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171.xml"/><Relationship Id="rId3" Type="http://schemas.openxmlformats.org/officeDocument/2006/relationships/tags" Target="../tags/tag166.xml"/><Relationship Id="rId7" Type="http://schemas.openxmlformats.org/officeDocument/2006/relationships/tags" Target="../tags/tag170.xml"/><Relationship Id="rId12" Type="http://schemas.openxmlformats.org/officeDocument/2006/relationships/image" Target="../media/image2.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tags" Target="../tags/tag169.xml"/><Relationship Id="rId11" Type="http://schemas.openxmlformats.org/officeDocument/2006/relationships/image" Target="../media/image1.jpeg"/><Relationship Id="rId5" Type="http://schemas.openxmlformats.org/officeDocument/2006/relationships/tags" Target="../tags/tag168.xml"/><Relationship Id="rId10" Type="http://schemas.openxmlformats.org/officeDocument/2006/relationships/slideMaster" Target="../slideMasters/slideMaster2.xml"/><Relationship Id="rId4" Type="http://schemas.openxmlformats.org/officeDocument/2006/relationships/tags" Target="../tags/tag167.xml"/><Relationship Id="rId9" Type="http://schemas.openxmlformats.org/officeDocument/2006/relationships/tags" Target="../tags/tag17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Master" Target="../slideMasters/slideMaster1.xml"/><Relationship Id="rId5" Type="http://schemas.openxmlformats.org/officeDocument/2006/relationships/tags" Target="../tags/tag20.xml"/><Relationship Id="rId4" Type="http://schemas.openxmlformats.org/officeDocument/2006/relationships/tags" Target="../tags/tag19.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75.xml"/><Relationship Id="rId7" Type="http://schemas.openxmlformats.org/officeDocument/2006/relationships/image" Target="../media/image3.png"/><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slideMaster" Target="../slideMasters/slideMaster2.xml"/><Relationship Id="rId5" Type="http://schemas.openxmlformats.org/officeDocument/2006/relationships/tags" Target="../tags/tag177.xml"/><Relationship Id="rId4" Type="http://schemas.openxmlformats.org/officeDocument/2006/relationships/tags" Target="../tags/tag176.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185.xml"/><Relationship Id="rId3" Type="http://schemas.openxmlformats.org/officeDocument/2006/relationships/tags" Target="../tags/tag180.xml"/><Relationship Id="rId7" Type="http://schemas.openxmlformats.org/officeDocument/2006/relationships/tags" Target="../tags/tag184.xml"/><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tags" Target="../tags/tag183.xml"/><Relationship Id="rId11" Type="http://schemas.openxmlformats.org/officeDocument/2006/relationships/image" Target="../media/image1.jpeg"/><Relationship Id="rId5" Type="http://schemas.openxmlformats.org/officeDocument/2006/relationships/tags" Target="../tags/tag182.xml"/><Relationship Id="rId10" Type="http://schemas.openxmlformats.org/officeDocument/2006/relationships/slideMaster" Target="../slideMasters/slideMaster2.xml"/><Relationship Id="rId4" Type="http://schemas.openxmlformats.org/officeDocument/2006/relationships/tags" Target="../tags/tag181.xml"/><Relationship Id="rId9" Type="http://schemas.openxmlformats.org/officeDocument/2006/relationships/tags" Target="../tags/tag186.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89.xml"/><Relationship Id="rId7" Type="http://schemas.openxmlformats.org/officeDocument/2006/relationships/slideMaster" Target="../slideMasters/slideMaster2.xml"/><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tags" Target="../tags/tag192.xml"/><Relationship Id="rId5" Type="http://schemas.openxmlformats.org/officeDocument/2006/relationships/tags" Target="../tags/tag191.xml"/><Relationship Id="rId4" Type="http://schemas.openxmlformats.org/officeDocument/2006/relationships/tags" Target="../tags/tag190.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200.xml"/><Relationship Id="rId3" Type="http://schemas.openxmlformats.org/officeDocument/2006/relationships/tags" Target="../tags/tag195.xml"/><Relationship Id="rId7" Type="http://schemas.openxmlformats.org/officeDocument/2006/relationships/tags" Target="../tags/tag199.xml"/><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tags" Target="../tags/tag198.xml"/><Relationship Id="rId5" Type="http://schemas.openxmlformats.org/officeDocument/2006/relationships/tags" Target="../tags/tag197.xml"/><Relationship Id="rId10" Type="http://schemas.openxmlformats.org/officeDocument/2006/relationships/image" Target="../media/image3.png"/><Relationship Id="rId4" Type="http://schemas.openxmlformats.org/officeDocument/2006/relationships/tags" Target="../tags/tag196.xml"/><Relationship Id="rId9"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203.xml"/><Relationship Id="rId7" Type="http://schemas.openxmlformats.org/officeDocument/2006/relationships/tags" Target="../tags/tag207.xml"/><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tags" Target="../tags/tag206.xml"/><Relationship Id="rId5" Type="http://schemas.openxmlformats.org/officeDocument/2006/relationships/tags" Target="../tags/tag205.xml"/><Relationship Id="rId10" Type="http://schemas.openxmlformats.org/officeDocument/2006/relationships/image" Target="../media/image2.png"/><Relationship Id="rId4" Type="http://schemas.openxmlformats.org/officeDocument/2006/relationships/tags" Target="../tags/tag204.xml"/><Relationship Id="rId9" Type="http://schemas.openxmlformats.org/officeDocument/2006/relationships/image" Target="../media/image1.jpeg"/></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tags" Target="../tags/tag208.xml"/><Relationship Id="rId4"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13.xml"/><Relationship Id="rId7" Type="http://schemas.openxmlformats.org/officeDocument/2006/relationships/slideMaster" Target="../slideMasters/slideMaster2.xml"/><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tags" Target="../tags/tag216.xml"/><Relationship Id="rId5" Type="http://schemas.openxmlformats.org/officeDocument/2006/relationships/tags" Target="../tags/tag215.xml"/><Relationship Id="rId4" Type="http://schemas.openxmlformats.org/officeDocument/2006/relationships/tags" Target="../tags/tag214.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219.xml"/><Relationship Id="rId7" Type="http://schemas.openxmlformats.org/officeDocument/2006/relationships/image" Target="../media/image3.png"/><Relationship Id="rId2" Type="http://schemas.openxmlformats.org/officeDocument/2006/relationships/tags" Target="../tags/tag218.xml"/><Relationship Id="rId1" Type="http://schemas.openxmlformats.org/officeDocument/2006/relationships/tags" Target="../tags/tag217.xml"/><Relationship Id="rId6" Type="http://schemas.openxmlformats.org/officeDocument/2006/relationships/slideMaster" Target="../slideMasters/slideMaster2.xml"/><Relationship Id="rId5" Type="http://schemas.openxmlformats.org/officeDocument/2006/relationships/tags" Target="../tags/tag221.xml"/><Relationship Id="rId4" Type="http://schemas.openxmlformats.org/officeDocument/2006/relationships/tags" Target="../tags/tag220.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224.xml"/><Relationship Id="rId2" Type="http://schemas.openxmlformats.org/officeDocument/2006/relationships/tags" Target="../tags/tag223.xml"/><Relationship Id="rId1" Type="http://schemas.openxmlformats.org/officeDocument/2006/relationships/tags" Target="../tags/tag222.xml"/><Relationship Id="rId6" Type="http://schemas.openxmlformats.org/officeDocument/2006/relationships/image" Target="../media/image3.png"/><Relationship Id="rId5" Type="http://schemas.openxmlformats.org/officeDocument/2006/relationships/slideMaster" Target="../slideMasters/slideMaster2.xml"/><Relationship Id="rId4" Type="http://schemas.openxmlformats.org/officeDocument/2006/relationships/tags" Target="../tags/tag225.xm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233.xml"/><Relationship Id="rId3" Type="http://schemas.openxmlformats.org/officeDocument/2006/relationships/tags" Target="../tags/tag228.xml"/><Relationship Id="rId7" Type="http://schemas.openxmlformats.org/officeDocument/2006/relationships/tags" Target="../tags/tag232.xml"/><Relationship Id="rId12" Type="http://schemas.openxmlformats.org/officeDocument/2006/relationships/image" Target="../media/image2.png"/><Relationship Id="rId2" Type="http://schemas.openxmlformats.org/officeDocument/2006/relationships/tags" Target="../tags/tag227.xml"/><Relationship Id="rId1" Type="http://schemas.openxmlformats.org/officeDocument/2006/relationships/tags" Target="../tags/tag226.xml"/><Relationship Id="rId6" Type="http://schemas.openxmlformats.org/officeDocument/2006/relationships/tags" Target="../tags/tag231.xml"/><Relationship Id="rId11" Type="http://schemas.openxmlformats.org/officeDocument/2006/relationships/image" Target="../media/image1.jpeg"/><Relationship Id="rId5" Type="http://schemas.openxmlformats.org/officeDocument/2006/relationships/tags" Target="../tags/tag230.xml"/><Relationship Id="rId10" Type="http://schemas.openxmlformats.org/officeDocument/2006/relationships/slideMaster" Target="../slideMasters/slideMaster2.xml"/><Relationship Id="rId4" Type="http://schemas.openxmlformats.org/officeDocument/2006/relationships/tags" Target="../tags/tag229.xml"/><Relationship Id="rId9" Type="http://schemas.openxmlformats.org/officeDocument/2006/relationships/tags" Target="../tags/tag234.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28.xml"/><Relationship Id="rId3" Type="http://schemas.openxmlformats.org/officeDocument/2006/relationships/tags" Target="../tags/tag23.xml"/><Relationship Id="rId7" Type="http://schemas.openxmlformats.org/officeDocument/2006/relationships/tags" Target="../tags/tag27.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image" Target="../media/image1.jpeg"/><Relationship Id="rId5" Type="http://schemas.openxmlformats.org/officeDocument/2006/relationships/tags" Target="../tags/tag25.xml"/><Relationship Id="rId10" Type="http://schemas.openxmlformats.org/officeDocument/2006/relationships/slideMaster" Target="../slideMasters/slideMaster1.xml"/><Relationship Id="rId4" Type="http://schemas.openxmlformats.org/officeDocument/2006/relationships/tags" Target="../tags/tag24.xml"/><Relationship Id="rId9" Type="http://schemas.openxmlformats.org/officeDocument/2006/relationships/tags" Target="../tags/tag29.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242.xml"/><Relationship Id="rId13" Type="http://schemas.openxmlformats.org/officeDocument/2006/relationships/tags" Target="../tags/tag247.xml"/><Relationship Id="rId3" Type="http://schemas.openxmlformats.org/officeDocument/2006/relationships/tags" Target="../tags/tag237.xml"/><Relationship Id="rId7" Type="http://schemas.openxmlformats.org/officeDocument/2006/relationships/tags" Target="../tags/tag241.xml"/><Relationship Id="rId12" Type="http://schemas.openxmlformats.org/officeDocument/2006/relationships/tags" Target="../tags/tag246.xml"/><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tags" Target="../tags/tag240.xml"/><Relationship Id="rId11" Type="http://schemas.openxmlformats.org/officeDocument/2006/relationships/tags" Target="../tags/tag245.xml"/><Relationship Id="rId5" Type="http://schemas.openxmlformats.org/officeDocument/2006/relationships/tags" Target="../tags/tag239.xml"/><Relationship Id="rId15" Type="http://schemas.openxmlformats.org/officeDocument/2006/relationships/slideMaster" Target="../slideMasters/slideMaster2.xml"/><Relationship Id="rId10" Type="http://schemas.openxmlformats.org/officeDocument/2006/relationships/tags" Target="../tags/tag244.xml"/><Relationship Id="rId4" Type="http://schemas.openxmlformats.org/officeDocument/2006/relationships/tags" Target="../tags/tag238.xml"/><Relationship Id="rId9" Type="http://schemas.openxmlformats.org/officeDocument/2006/relationships/tags" Target="../tags/tag243.xml"/><Relationship Id="rId14" Type="http://schemas.openxmlformats.org/officeDocument/2006/relationships/tags" Target="../tags/tag248.xml"/></Relationships>
</file>

<file path=ppt/slideLayouts/_rels/slideLayout31.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251.xml"/><Relationship Id="rId7" Type="http://schemas.openxmlformats.org/officeDocument/2006/relationships/tags" Target="../tags/tag255.xml"/><Relationship Id="rId2" Type="http://schemas.openxmlformats.org/officeDocument/2006/relationships/tags" Target="../tags/tag250.xml"/><Relationship Id="rId1" Type="http://schemas.openxmlformats.org/officeDocument/2006/relationships/tags" Target="../tags/tag249.xml"/><Relationship Id="rId6" Type="http://schemas.openxmlformats.org/officeDocument/2006/relationships/tags" Target="../tags/tag254.xml"/><Relationship Id="rId5" Type="http://schemas.openxmlformats.org/officeDocument/2006/relationships/tags" Target="../tags/tag253.xml"/><Relationship Id="rId4" Type="http://schemas.openxmlformats.org/officeDocument/2006/relationships/tags" Target="../tags/tag252.xml"/><Relationship Id="rId9"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263.xml"/><Relationship Id="rId3" Type="http://schemas.openxmlformats.org/officeDocument/2006/relationships/tags" Target="../tags/tag258.xml"/><Relationship Id="rId7" Type="http://schemas.openxmlformats.org/officeDocument/2006/relationships/tags" Target="../tags/tag262.xml"/><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tags" Target="../tags/tag261.xml"/><Relationship Id="rId5" Type="http://schemas.openxmlformats.org/officeDocument/2006/relationships/tags" Target="../tags/tag260.xml"/><Relationship Id="rId10" Type="http://schemas.openxmlformats.org/officeDocument/2006/relationships/image" Target="../media/image4.png"/><Relationship Id="rId4" Type="http://schemas.openxmlformats.org/officeDocument/2006/relationships/tags" Target="../tags/tag259.xml"/><Relationship Id="rId9"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271.xml"/><Relationship Id="rId3" Type="http://schemas.openxmlformats.org/officeDocument/2006/relationships/tags" Target="../tags/tag266.xml"/><Relationship Id="rId7" Type="http://schemas.openxmlformats.org/officeDocument/2006/relationships/tags" Target="../tags/tag270.xml"/><Relationship Id="rId2" Type="http://schemas.openxmlformats.org/officeDocument/2006/relationships/tags" Target="../tags/tag265.xml"/><Relationship Id="rId1" Type="http://schemas.openxmlformats.org/officeDocument/2006/relationships/tags" Target="../tags/tag264.xml"/><Relationship Id="rId6" Type="http://schemas.openxmlformats.org/officeDocument/2006/relationships/tags" Target="../tags/tag269.xml"/><Relationship Id="rId11" Type="http://schemas.openxmlformats.org/officeDocument/2006/relationships/slideMaster" Target="../slideMasters/slideMaster2.xml"/><Relationship Id="rId5" Type="http://schemas.openxmlformats.org/officeDocument/2006/relationships/tags" Target="../tags/tag268.xml"/><Relationship Id="rId10" Type="http://schemas.openxmlformats.org/officeDocument/2006/relationships/tags" Target="../tags/tag273.xml"/><Relationship Id="rId4" Type="http://schemas.openxmlformats.org/officeDocument/2006/relationships/tags" Target="../tags/tag267.xml"/><Relationship Id="rId9" Type="http://schemas.openxmlformats.org/officeDocument/2006/relationships/tags" Target="../tags/tag272.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281.xml"/><Relationship Id="rId13" Type="http://schemas.openxmlformats.org/officeDocument/2006/relationships/tags" Target="../tags/tag286.xml"/><Relationship Id="rId18" Type="http://schemas.openxmlformats.org/officeDocument/2006/relationships/slideMaster" Target="../slideMasters/slideMaster2.xml"/><Relationship Id="rId3" Type="http://schemas.openxmlformats.org/officeDocument/2006/relationships/tags" Target="../tags/tag276.xml"/><Relationship Id="rId7" Type="http://schemas.openxmlformats.org/officeDocument/2006/relationships/tags" Target="../tags/tag280.xml"/><Relationship Id="rId12" Type="http://schemas.openxmlformats.org/officeDocument/2006/relationships/tags" Target="../tags/tag285.xml"/><Relationship Id="rId17" Type="http://schemas.openxmlformats.org/officeDocument/2006/relationships/tags" Target="../tags/tag290.xml"/><Relationship Id="rId2" Type="http://schemas.openxmlformats.org/officeDocument/2006/relationships/tags" Target="../tags/tag275.xml"/><Relationship Id="rId16" Type="http://schemas.openxmlformats.org/officeDocument/2006/relationships/tags" Target="../tags/tag289.xml"/><Relationship Id="rId1" Type="http://schemas.openxmlformats.org/officeDocument/2006/relationships/tags" Target="../tags/tag274.xml"/><Relationship Id="rId6" Type="http://schemas.openxmlformats.org/officeDocument/2006/relationships/tags" Target="../tags/tag279.xml"/><Relationship Id="rId11" Type="http://schemas.openxmlformats.org/officeDocument/2006/relationships/tags" Target="../tags/tag284.xml"/><Relationship Id="rId5" Type="http://schemas.openxmlformats.org/officeDocument/2006/relationships/tags" Target="../tags/tag278.xml"/><Relationship Id="rId15" Type="http://schemas.openxmlformats.org/officeDocument/2006/relationships/tags" Target="../tags/tag288.xml"/><Relationship Id="rId10" Type="http://schemas.openxmlformats.org/officeDocument/2006/relationships/tags" Target="../tags/tag283.xml"/><Relationship Id="rId4" Type="http://schemas.openxmlformats.org/officeDocument/2006/relationships/tags" Target="../tags/tag277.xml"/><Relationship Id="rId9" Type="http://schemas.openxmlformats.org/officeDocument/2006/relationships/tags" Target="../tags/tag282.xml"/><Relationship Id="rId14" Type="http://schemas.openxmlformats.org/officeDocument/2006/relationships/tags" Target="../tags/tag287.xml"/></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298.xml"/><Relationship Id="rId13" Type="http://schemas.openxmlformats.org/officeDocument/2006/relationships/tags" Target="../tags/tag303.xml"/><Relationship Id="rId3" Type="http://schemas.openxmlformats.org/officeDocument/2006/relationships/tags" Target="../tags/tag293.xml"/><Relationship Id="rId7" Type="http://schemas.openxmlformats.org/officeDocument/2006/relationships/tags" Target="../tags/tag297.xml"/><Relationship Id="rId12" Type="http://schemas.openxmlformats.org/officeDocument/2006/relationships/tags" Target="../tags/tag302.xml"/><Relationship Id="rId17" Type="http://schemas.openxmlformats.org/officeDocument/2006/relationships/image" Target="../media/image6.png"/><Relationship Id="rId2" Type="http://schemas.openxmlformats.org/officeDocument/2006/relationships/tags" Target="../tags/tag292.xml"/><Relationship Id="rId16" Type="http://schemas.openxmlformats.org/officeDocument/2006/relationships/image" Target="../media/image5.png"/><Relationship Id="rId1" Type="http://schemas.openxmlformats.org/officeDocument/2006/relationships/tags" Target="../tags/tag291.xml"/><Relationship Id="rId6" Type="http://schemas.openxmlformats.org/officeDocument/2006/relationships/tags" Target="../tags/tag296.xml"/><Relationship Id="rId11" Type="http://schemas.openxmlformats.org/officeDocument/2006/relationships/tags" Target="../tags/tag301.xml"/><Relationship Id="rId5" Type="http://schemas.openxmlformats.org/officeDocument/2006/relationships/tags" Target="../tags/tag295.xml"/><Relationship Id="rId15" Type="http://schemas.openxmlformats.org/officeDocument/2006/relationships/slideMaster" Target="../slideMasters/slideMaster2.xml"/><Relationship Id="rId10" Type="http://schemas.openxmlformats.org/officeDocument/2006/relationships/tags" Target="../tags/tag300.xml"/><Relationship Id="rId4" Type="http://schemas.openxmlformats.org/officeDocument/2006/relationships/tags" Target="../tags/tag294.xml"/><Relationship Id="rId9" Type="http://schemas.openxmlformats.org/officeDocument/2006/relationships/tags" Target="../tags/tag299.xml"/><Relationship Id="rId14" Type="http://schemas.openxmlformats.org/officeDocument/2006/relationships/tags" Target="../tags/tag304.xml"/></Relationships>
</file>

<file path=ppt/slideLayouts/_rels/slideLayout36.xml.rels><?xml version="1.0" encoding="UTF-8" standalone="yes"?>
<Relationships xmlns="http://schemas.openxmlformats.org/package/2006/relationships"><Relationship Id="rId8" Type="http://schemas.openxmlformats.org/officeDocument/2006/relationships/tags" Target="../tags/tag312.xml"/><Relationship Id="rId13" Type="http://schemas.openxmlformats.org/officeDocument/2006/relationships/image" Target="../media/image8.png"/><Relationship Id="rId3" Type="http://schemas.openxmlformats.org/officeDocument/2006/relationships/tags" Target="../tags/tag307.xml"/><Relationship Id="rId7" Type="http://schemas.openxmlformats.org/officeDocument/2006/relationships/tags" Target="../tags/tag311.xml"/><Relationship Id="rId12" Type="http://schemas.openxmlformats.org/officeDocument/2006/relationships/image" Target="../media/image7.png"/><Relationship Id="rId2" Type="http://schemas.openxmlformats.org/officeDocument/2006/relationships/tags" Target="../tags/tag306.xml"/><Relationship Id="rId1" Type="http://schemas.openxmlformats.org/officeDocument/2006/relationships/tags" Target="../tags/tag305.xml"/><Relationship Id="rId6" Type="http://schemas.openxmlformats.org/officeDocument/2006/relationships/tags" Target="../tags/tag310.xml"/><Relationship Id="rId11" Type="http://schemas.openxmlformats.org/officeDocument/2006/relationships/slideMaster" Target="../slideMasters/slideMaster2.xml"/><Relationship Id="rId5" Type="http://schemas.openxmlformats.org/officeDocument/2006/relationships/tags" Target="../tags/tag309.xml"/><Relationship Id="rId10" Type="http://schemas.openxmlformats.org/officeDocument/2006/relationships/tags" Target="../tags/tag314.xml"/><Relationship Id="rId4" Type="http://schemas.openxmlformats.org/officeDocument/2006/relationships/tags" Target="../tags/tag308.xml"/><Relationship Id="rId9" Type="http://schemas.openxmlformats.org/officeDocument/2006/relationships/tags" Target="../tags/tag313.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23.xml"/><Relationship Id="rId7" Type="http://schemas.openxmlformats.org/officeDocument/2006/relationships/slideMaster" Target="../slideMasters/slideMaster3.xml"/><Relationship Id="rId2" Type="http://schemas.openxmlformats.org/officeDocument/2006/relationships/tags" Target="../tags/tag322.xml"/><Relationship Id="rId1" Type="http://schemas.openxmlformats.org/officeDocument/2006/relationships/tags" Target="../tags/tag321.xml"/><Relationship Id="rId6" Type="http://schemas.openxmlformats.org/officeDocument/2006/relationships/tags" Target="../tags/tag326.xml"/><Relationship Id="rId5" Type="http://schemas.openxmlformats.org/officeDocument/2006/relationships/tags" Target="../tags/tag325.xml"/><Relationship Id="rId4" Type="http://schemas.openxmlformats.org/officeDocument/2006/relationships/tags" Target="../tags/tag324.xml"/><Relationship Id="rId9" Type="http://schemas.openxmlformats.org/officeDocument/2006/relationships/image" Target="file:///C:\Users\1V994W2\PycharmProjects\PPT_Background_Generation/pic_temp/pic_sup.png" TargetMode="External"/></Relationships>
</file>

<file path=ppt/slideLayouts/_rels/slideLayout38.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329.xml"/><Relationship Id="rId7" Type="http://schemas.openxmlformats.org/officeDocument/2006/relationships/tags" Target="../tags/tag333.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tags" Target="../tags/tag332.xml"/><Relationship Id="rId11" Type="http://schemas.openxmlformats.org/officeDocument/2006/relationships/image" Target="../media/image11.png"/><Relationship Id="rId5" Type="http://schemas.openxmlformats.org/officeDocument/2006/relationships/tags" Target="../tags/tag331.xml"/><Relationship Id="rId10" Type="http://schemas.openxmlformats.org/officeDocument/2006/relationships/image" Target="file:///C:\Users\1V994W2\PycharmProjects\PPT_Background_Generation/pic_temp/0_pic_quater_right_up.png" TargetMode="External"/><Relationship Id="rId4" Type="http://schemas.openxmlformats.org/officeDocument/2006/relationships/tags" Target="../tags/tag330.xml"/><Relationship Id="rId9"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8" Type="http://schemas.openxmlformats.org/officeDocument/2006/relationships/image" Target="file:///C:\Users\1V994W2\PycharmProjects\PPT_Background_Generation/pic_temp/pic_half_down.png" TargetMode="External"/><Relationship Id="rId3" Type="http://schemas.openxmlformats.org/officeDocument/2006/relationships/tags" Target="../tags/tag336.xml"/><Relationship Id="rId7" Type="http://schemas.openxmlformats.org/officeDocument/2006/relationships/image" Target="../media/image12.png"/><Relationship Id="rId2" Type="http://schemas.openxmlformats.org/officeDocument/2006/relationships/tags" Target="../tags/tag335.xml"/><Relationship Id="rId1" Type="http://schemas.openxmlformats.org/officeDocument/2006/relationships/tags" Target="../tags/tag334.xml"/><Relationship Id="rId6" Type="http://schemas.openxmlformats.org/officeDocument/2006/relationships/slideMaster" Target="../slideMasters/slideMaster3.xml"/><Relationship Id="rId5" Type="http://schemas.openxmlformats.org/officeDocument/2006/relationships/tags" Target="../tags/tag338.xml"/><Relationship Id="rId4" Type="http://schemas.openxmlformats.org/officeDocument/2006/relationships/tags" Target="../tags/tag337.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2.xml"/><Relationship Id="rId7"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s>
</file>

<file path=ppt/slideLayouts/_rels/slideLayout40.xml.rels><?xml version="1.0" encoding="UTF-8" standalone="yes"?>
<Relationships xmlns="http://schemas.openxmlformats.org/package/2006/relationships"><Relationship Id="rId8" Type="http://schemas.openxmlformats.org/officeDocument/2006/relationships/tags" Target="../tags/tag346.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341.xml"/><Relationship Id="rId7" Type="http://schemas.openxmlformats.org/officeDocument/2006/relationships/tags" Target="../tags/tag345.xml"/><Relationship Id="rId12" Type="http://schemas.openxmlformats.org/officeDocument/2006/relationships/image" Target="../media/image11.png"/><Relationship Id="rId2" Type="http://schemas.openxmlformats.org/officeDocument/2006/relationships/tags" Target="../tags/tag340.xml"/><Relationship Id="rId1" Type="http://schemas.openxmlformats.org/officeDocument/2006/relationships/tags" Target="../tags/tag339.xml"/><Relationship Id="rId6" Type="http://schemas.openxmlformats.org/officeDocument/2006/relationships/tags" Target="../tags/tag344.xml"/><Relationship Id="rId11" Type="http://schemas.openxmlformats.org/officeDocument/2006/relationships/image" Target="file:///C:\Users\1V994W2\PycharmProjects\PPT_Background_Generation/pic_temp/0_pic_quater_right_up.png" TargetMode="External"/><Relationship Id="rId5" Type="http://schemas.openxmlformats.org/officeDocument/2006/relationships/tags" Target="../tags/tag343.xml"/><Relationship Id="rId10" Type="http://schemas.openxmlformats.org/officeDocument/2006/relationships/image" Target="../media/image13.png"/><Relationship Id="rId4" Type="http://schemas.openxmlformats.org/officeDocument/2006/relationships/tags" Target="../tags/tag342.xml"/><Relationship Id="rId9"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8" Type="http://schemas.openxmlformats.org/officeDocument/2006/relationships/tags" Target="../tags/tag354.xml"/><Relationship Id="rId13" Type="http://schemas.openxmlformats.org/officeDocument/2006/relationships/image" Target="file:///C:\Users\1V994W2\PycharmProjects\PPT_Background_Generation/pic_temp/0_pic_quater_right_up.png" TargetMode="External"/><Relationship Id="rId3" Type="http://schemas.openxmlformats.org/officeDocument/2006/relationships/tags" Target="../tags/tag349.xml"/><Relationship Id="rId7" Type="http://schemas.openxmlformats.org/officeDocument/2006/relationships/tags" Target="../tags/tag353.xml"/><Relationship Id="rId12" Type="http://schemas.openxmlformats.org/officeDocument/2006/relationships/image" Target="../media/image13.png"/><Relationship Id="rId2" Type="http://schemas.openxmlformats.org/officeDocument/2006/relationships/tags" Target="../tags/tag348.xml"/><Relationship Id="rId1" Type="http://schemas.openxmlformats.org/officeDocument/2006/relationships/tags" Target="../tags/tag347.xml"/><Relationship Id="rId6" Type="http://schemas.openxmlformats.org/officeDocument/2006/relationships/tags" Target="../tags/tag352.xml"/><Relationship Id="rId11" Type="http://schemas.openxmlformats.org/officeDocument/2006/relationships/slideMaster" Target="../slideMasters/slideMaster3.xml"/><Relationship Id="rId5" Type="http://schemas.openxmlformats.org/officeDocument/2006/relationships/tags" Target="../tags/tag351.xml"/><Relationship Id="rId15" Type="http://schemas.openxmlformats.org/officeDocument/2006/relationships/image" Target="file:///C:\Users\1V994W2\PycharmProjects\PPT_Background_Generation/pic_temp/1_pic_quater_right_up.png" TargetMode="External"/><Relationship Id="rId10" Type="http://schemas.openxmlformats.org/officeDocument/2006/relationships/tags" Target="../tags/tag356.xml"/><Relationship Id="rId4" Type="http://schemas.openxmlformats.org/officeDocument/2006/relationships/tags" Target="../tags/tag350.xml"/><Relationship Id="rId9" Type="http://schemas.openxmlformats.org/officeDocument/2006/relationships/tags" Target="../tags/tag355.xml"/><Relationship Id="rId14"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359.xml"/><Relationship Id="rId7" Type="http://schemas.openxmlformats.org/officeDocument/2006/relationships/slideMaster" Target="../slideMasters/slideMaster3.xml"/><Relationship Id="rId2" Type="http://schemas.openxmlformats.org/officeDocument/2006/relationships/tags" Target="../tags/tag358.xml"/><Relationship Id="rId1" Type="http://schemas.openxmlformats.org/officeDocument/2006/relationships/tags" Target="../tags/tag357.xml"/><Relationship Id="rId6" Type="http://schemas.openxmlformats.org/officeDocument/2006/relationships/tags" Target="../tags/tag362.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361.xml"/><Relationship Id="rId10" Type="http://schemas.openxmlformats.org/officeDocument/2006/relationships/image" Target="../media/image11.png"/><Relationship Id="rId4" Type="http://schemas.openxmlformats.org/officeDocument/2006/relationships/tags" Target="../tags/tag360.xml"/><Relationship Id="rId9" Type="http://schemas.openxmlformats.org/officeDocument/2006/relationships/image" Target="file:///C:\Users\1V994W2\Documents\Tencent%20Files\574576071\FileRecv\&#25340;&#35013;&#32032;&#26448;\&#31616;&#32422;&#28385;&#29256;-28\\21\subject_holdleft_165,150,134_0_staid_full_0.png" TargetMode="Externa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365.xml"/><Relationship Id="rId2" Type="http://schemas.openxmlformats.org/officeDocument/2006/relationships/tags" Target="../tags/tag364.xml"/><Relationship Id="rId1" Type="http://schemas.openxmlformats.org/officeDocument/2006/relationships/tags" Target="../tags/tag363.xml"/><Relationship Id="rId4"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8" Type="http://schemas.openxmlformats.org/officeDocument/2006/relationships/tags" Target="../tags/tag373.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368.xml"/><Relationship Id="rId7" Type="http://schemas.openxmlformats.org/officeDocument/2006/relationships/tags" Target="../tags/tag372.xml"/><Relationship Id="rId12" Type="http://schemas.openxmlformats.org/officeDocument/2006/relationships/image" Target="../media/image11.png"/><Relationship Id="rId2" Type="http://schemas.openxmlformats.org/officeDocument/2006/relationships/tags" Target="../tags/tag367.xml"/><Relationship Id="rId1" Type="http://schemas.openxmlformats.org/officeDocument/2006/relationships/tags" Target="../tags/tag366.xml"/><Relationship Id="rId6" Type="http://schemas.openxmlformats.org/officeDocument/2006/relationships/tags" Target="../tags/tag371.xml"/><Relationship Id="rId11" Type="http://schemas.openxmlformats.org/officeDocument/2006/relationships/image" Target="file:///C:\Users\1V994W2\PycharmProjects\PPT_Background_Generation/pic_temp/0_pic_quater_right_up.png" TargetMode="External"/><Relationship Id="rId5" Type="http://schemas.openxmlformats.org/officeDocument/2006/relationships/tags" Target="../tags/tag370.xml"/><Relationship Id="rId10" Type="http://schemas.openxmlformats.org/officeDocument/2006/relationships/image" Target="../media/image13.png"/><Relationship Id="rId4" Type="http://schemas.openxmlformats.org/officeDocument/2006/relationships/tags" Target="../tags/tag369.xml"/><Relationship Id="rId9"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376.xml"/><Relationship Id="rId7" Type="http://schemas.openxmlformats.org/officeDocument/2006/relationships/tags" Target="../tags/tag380.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375.xml"/><Relationship Id="rId1" Type="http://schemas.openxmlformats.org/officeDocument/2006/relationships/tags" Target="../tags/tag374.xml"/><Relationship Id="rId6" Type="http://schemas.openxmlformats.org/officeDocument/2006/relationships/tags" Target="../tags/tag379.xml"/><Relationship Id="rId11" Type="http://schemas.openxmlformats.org/officeDocument/2006/relationships/image" Target="../media/image11.png"/><Relationship Id="rId5" Type="http://schemas.openxmlformats.org/officeDocument/2006/relationships/tags" Target="../tags/tag378.xml"/><Relationship Id="rId10" Type="http://schemas.openxmlformats.org/officeDocument/2006/relationships/image" Target="file:///C:\Users\1V994W2\PycharmProjects\PPT_Background_Generation/pic_temp/0_pic_quater_right_up.png" TargetMode="External"/><Relationship Id="rId4" Type="http://schemas.openxmlformats.org/officeDocument/2006/relationships/tags" Target="../tags/tag377.xml"/><Relationship Id="rId9"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383.xml"/><Relationship Id="rId7" Type="http://schemas.openxmlformats.org/officeDocument/2006/relationships/slideMaster" Target="../slideMasters/slideMaster3.xml"/><Relationship Id="rId2" Type="http://schemas.openxmlformats.org/officeDocument/2006/relationships/tags" Target="../tags/tag382.xml"/><Relationship Id="rId1" Type="http://schemas.openxmlformats.org/officeDocument/2006/relationships/tags" Target="../tags/tag381.xml"/><Relationship Id="rId6" Type="http://schemas.openxmlformats.org/officeDocument/2006/relationships/tags" Target="../tags/tag386.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385.xml"/><Relationship Id="rId10" Type="http://schemas.openxmlformats.org/officeDocument/2006/relationships/image" Target="../media/image11.png"/><Relationship Id="rId4" Type="http://schemas.openxmlformats.org/officeDocument/2006/relationships/tags" Target="../tags/tag384.xml"/><Relationship Id="rId9" Type="http://schemas.openxmlformats.org/officeDocument/2006/relationships/image" Target="file:///C:\Users\1V994W2\PycharmProjects\PPT_Background_Generation/pic_temp/0_pic_quater_right_up.png" TargetMode="Externa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89.xml"/><Relationship Id="rId7" Type="http://schemas.openxmlformats.org/officeDocument/2006/relationships/slideMaster" Target="../slideMasters/slideMaster3.xml"/><Relationship Id="rId2" Type="http://schemas.openxmlformats.org/officeDocument/2006/relationships/tags" Target="../tags/tag388.xml"/><Relationship Id="rId1" Type="http://schemas.openxmlformats.org/officeDocument/2006/relationships/tags" Target="../tags/tag387.xml"/><Relationship Id="rId6" Type="http://schemas.openxmlformats.org/officeDocument/2006/relationships/tags" Target="../tags/tag392.xml"/><Relationship Id="rId5" Type="http://schemas.openxmlformats.org/officeDocument/2006/relationships/tags" Target="../tags/tag391.xml"/><Relationship Id="rId4" Type="http://schemas.openxmlformats.org/officeDocument/2006/relationships/tags" Target="../tags/tag390.xml"/><Relationship Id="rId9" Type="http://schemas.openxmlformats.org/officeDocument/2006/relationships/image" Target="file:///C:\Users\1V994W2\PycharmProjects\PPT_Background_Generation/pic_temp/pic_sup.png" TargetMode="Externa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395.xml"/><Relationship Id="rId7" Type="http://schemas.openxmlformats.org/officeDocument/2006/relationships/slideMaster" Target="../slideMasters/slideMaster3.xml"/><Relationship Id="rId2" Type="http://schemas.openxmlformats.org/officeDocument/2006/relationships/tags" Target="../tags/tag394.xml"/><Relationship Id="rId1" Type="http://schemas.openxmlformats.org/officeDocument/2006/relationships/tags" Target="../tags/tag393.xml"/><Relationship Id="rId6" Type="http://schemas.openxmlformats.org/officeDocument/2006/relationships/tags" Target="../tags/tag398.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397.xml"/><Relationship Id="rId10" Type="http://schemas.openxmlformats.org/officeDocument/2006/relationships/image" Target="../media/image11.png"/><Relationship Id="rId4" Type="http://schemas.openxmlformats.org/officeDocument/2006/relationships/tags" Target="../tags/tag396.xml"/><Relationship Id="rId9" Type="http://schemas.openxmlformats.org/officeDocument/2006/relationships/image" Target="file:///C:\Users\1V994W2\PycharmProjects\PPT_Background_Generation/pic_temp/0_pic_quater_right_up.png" TargetMode="External"/></Relationships>
</file>

<file path=ppt/slideLayouts/_rels/slideLayout49.xml.rels><?xml version="1.0" encoding="UTF-8" standalone="yes"?>
<Relationships xmlns="http://schemas.openxmlformats.org/package/2006/relationships"><Relationship Id="rId8" Type="http://schemas.openxmlformats.org/officeDocument/2006/relationships/tags" Target="../tags/tag406.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401.xml"/><Relationship Id="rId7" Type="http://schemas.openxmlformats.org/officeDocument/2006/relationships/tags" Target="../tags/tag405.xml"/><Relationship Id="rId12" Type="http://schemas.openxmlformats.org/officeDocument/2006/relationships/image" Target="../media/image11.png"/><Relationship Id="rId2" Type="http://schemas.openxmlformats.org/officeDocument/2006/relationships/tags" Target="../tags/tag400.xml"/><Relationship Id="rId1" Type="http://schemas.openxmlformats.org/officeDocument/2006/relationships/tags" Target="../tags/tag399.xml"/><Relationship Id="rId6" Type="http://schemas.openxmlformats.org/officeDocument/2006/relationships/tags" Target="../tags/tag404.xml"/><Relationship Id="rId11" Type="http://schemas.openxmlformats.org/officeDocument/2006/relationships/image" Target="file:///C:\Users\1V994W2\PycharmProjects\PPT_Background_Generation/pic_temp/0_pic_quater_right_up.png" TargetMode="External"/><Relationship Id="rId5" Type="http://schemas.openxmlformats.org/officeDocument/2006/relationships/tags" Target="../tags/tag403.xml"/><Relationship Id="rId10" Type="http://schemas.openxmlformats.org/officeDocument/2006/relationships/image" Target="../media/image13.png"/><Relationship Id="rId4" Type="http://schemas.openxmlformats.org/officeDocument/2006/relationships/tags" Target="../tags/tag402.xml"/><Relationship Id="rId9"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43.xml"/><Relationship Id="rId3" Type="http://schemas.openxmlformats.org/officeDocument/2006/relationships/tags" Target="../tags/tag38.xml"/><Relationship Id="rId7" Type="http://schemas.openxmlformats.org/officeDocument/2006/relationships/tags" Target="../tags/tag4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10" Type="http://schemas.openxmlformats.org/officeDocument/2006/relationships/image" Target="../media/image3.png"/><Relationship Id="rId4" Type="http://schemas.openxmlformats.org/officeDocument/2006/relationships/tags" Target="../tags/tag39.xml"/><Relationship Id="rId9"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tags" Target="../tags/tag414.xml"/><Relationship Id="rId3" Type="http://schemas.openxmlformats.org/officeDocument/2006/relationships/tags" Target="../tags/tag409.xml"/><Relationship Id="rId7" Type="http://schemas.openxmlformats.org/officeDocument/2006/relationships/tags" Target="../tags/tag413.xml"/><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tags" Target="../tags/tag412.xml"/><Relationship Id="rId11" Type="http://schemas.openxmlformats.org/officeDocument/2006/relationships/image" Target="file:///C:\Users\1V994W2\PycharmProjects\PPT_Background_Generation/pic_temp/0_pic_quater_right_up.png" TargetMode="External"/><Relationship Id="rId5" Type="http://schemas.openxmlformats.org/officeDocument/2006/relationships/tags" Target="../tags/tag411.xml"/><Relationship Id="rId10" Type="http://schemas.openxmlformats.org/officeDocument/2006/relationships/image" Target="../media/image13.png"/><Relationship Id="rId4" Type="http://schemas.openxmlformats.org/officeDocument/2006/relationships/tags" Target="../tags/tag410.xml"/><Relationship Id="rId9"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8" Type="http://schemas.openxmlformats.org/officeDocument/2006/relationships/tags" Target="../tags/tag422.xml"/><Relationship Id="rId13" Type="http://schemas.openxmlformats.org/officeDocument/2006/relationships/image" Target="../media/image11.png"/><Relationship Id="rId3" Type="http://schemas.openxmlformats.org/officeDocument/2006/relationships/tags" Target="../tags/tag417.xml"/><Relationship Id="rId7" Type="http://schemas.openxmlformats.org/officeDocument/2006/relationships/tags" Target="../tags/tag421.xml"/><Relationship Id="rId12" Type="http://schemas.openxmlformats.org/officeDocument/2006/relationships/image" Target="file:///C:\Users\1V994W2\PycharmProjects\PPT_Background_Generation/pic_temp/0_pic_quater_right_up.png" TargetMode="External"/><Relationship Id="rId2" Type="http://schemas.openxmlformats.org/officeDocument/2006/relationships/tags" Target="../tags/tag416.xml"/><Relationship Id="rId1" Type="http://schemas.openxmlformats.org/officeDocument/2006/relationships/tags" Target="../tags/tag415.xml"/><Relationship Id="rId6" Type="http://schemas.openxmlformats.org/officeDocument/2006/relationships/tags" Target="../tags/tag420.xml"/><Relationship Id="rId11" Type="http://schemas.openxmlformats.org/officeDocument/2006/relationships/image" Target="../media/image13.png"/><Relationship Id="rId5" Type="http://schemas.openxmlformats.org/officeDocument/2006/relationships/tags" Target="../tags/tag419.xml"/><Relationship Id="rId10" Type="http://schemas.openxmlformats.org/officeDocument/2006/relationships/slideMaster" Target="../slideMasters/slideMaster3.xml"/><Relationship Id="rId4" Type="http://schemas.openxmlformats.org/officeDocument/2006/relationships/tags" Target="../tags/tag418.xml"/><Relationship Id="rId9" Type="http://schemas.openxmlformats.org/officeDocument/2006/relationships/tags" Target="../tags/tag423.xml"/><Relationship Id="rId14" Type="http://schemas.openxmlformats.org/officeDocument/2006/relationships/image" Target="file:///C:\Users\1V994W2\PycharmProjects\PPT_Background_Generation/pic_temp/1_pic_quater_right_up.png" TargetMode="External"/></Relationships>
</file>

<file path=ppt/slideLayouts/_rels/slideLayout52.xml.rels><?xml version="1.0" encoding="UTF-8" standalone="yes"?>
<Relationships xmlns="http://schemas.openxmlformats.org/package/2006/relationships"><Relationship Id="rId8" Type="http://schemas.openxmlformats.org/officeDocument/2006/relationships/tags" Target="../tags/tag431.xml"/><Relationship Id="rId13" Type="http://schemas.openxmlformats.org/officeDocument/2006/relationships/image" Target="../media/image11.png"/><Relationship Id="rId3" Type="http://schemas.openxmlformats.org/officeDocument/2006/relationships/tags" Target="../tags/tag426.xml"/><Relationship Id="rId7" Type="http://schemas.openxmlformats.org/officeDocument/2006/relationships/tags" Target="../tags/tag430.xml"/><Relationship Id="rId12" Type="http://schemas.openxmlformats.org/officeDocument/2006/relationships/image" Target="file:///C:\Users\1V994W2\PycharmProjects\PPT_Background_Generation/pic_temp/0_pic_quater_right_up.png" TargetMode="External"/><Relationship Id="rId2" Type="http://schemas.openxmlformats.org/officeDocument/2006/relationships/tags" Target="../tags/tag425.xml"/><Relationship Id="rId1" Type="http://schemas.openxmlformats.org/officeDocument/2006/relationships/tags" Target="../tags/tag424.xml"/><Relationship Id="rId6" Type="http://schemas.openxmlformats.org/officeDocument/2006/relationships/tags" Target="../tags/tag429.xml"/><Relationship Id="rId11" Type="http://schemas.openxmlformats.org/officeDocument/2006/relationships/image" Target="../media/image13.png"/><Relationship Id="rId5" Type="http://schemas.openxmlformats.org/officeDocument/2006/relationships/tags" Target="../tags/tag428.xml"/><Relationship Id="rId10" Type="http://schemas.openxmlformats.org/officeDocument/2006/relationships/slideMaster" Target="../slideMasters/slideMaster3.xml"/><Relationship Id="rId4" Type="http://schemas.openxmlformats.org/officeDocument/2006/relationships/tags" Target="../tags/tag427.xml"/><Relationship Id="rId9" Type="http://schemas.openxmlformats.org/officeDocument/2006/relationships/tags" Target="../tags/tag432.xml"/><Relationship Id="rId14" Type="http://schemas.openxmlformats.org/officeDocument/2006/relationships/image" Target="file:///C:\Users\1V994W2\PycharmProjects\PPT_Background_Generation/pic_temp/1_pic_quater_right_up.png" TargetMode="External"/></Relationships>
</file>

<file path=ppt/slideLayouts/_rels/slideLayout53.xml.rels><?xml version="1.0" encoding="UTF-8" standalone="yes"?>
<Relationships xmlns="http://schemas.openxmlformats.org/package/2006/relationships"><Relationship Id="rId8" Type="http://schemas.openxmlformats.org/officeDocument/2006/relationships/tags" Target="../tags/tag440.xml"/><Relationship Id="rId13" Type="http://schemas.openxmlformats.org/officeDocument/2006/relationships/image" Target="../media/image13.png"/><Relationship Id="rId3" Type="http://schemas.openxmlformats.org/officeDocument/2006/relationships/tags" Target="../tags/tag435.xml"/><Relationship Id="rId7" Type="http://schemas.openxmlformats.org/officeDocument/2006/relationships/tags" Target="../tags/tag439.xml"/><Relationship Id="rId12" Type="http://schemas.openxmlformats.org/officeDocument/2006/relationships/slideMaster" Target="../slideMasters/slideMaster3.xml"/><Relationship Id="rId2" Type="http://schemas.openxmlformats.org/officeDocument/2006/relationships/tags" Target="../tags/tag434.xml"/><Relationship Id="rId16"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433.xml"/><Relationship Id="rId6" Type="http://schemas.openxmlformats.org/officeDocument/2006/relationships/tags" Target="../tags/tag438.xml"/><Relationship Id="rId11" Type="http://schemas.openxmlformats.org/officeDocument/2006/relationships/tags" Target="../tags/tag443.xml"/><Relationship Id="rId5" Type="http://schemas.openxmlformats.org/officeDocument/2006/relationships/tags" Target="../tags/tag437.xml"/><Relationship Id="rId15" Type="http://schemas.openxmlformats.org/officeDocument/2006/relationships/image" Target="../media/image11.png"/><Relationship Id="rId10" Type="http://schemas.openxmlformats.org/officeDocument/2006/relationships/tags" Target="../tags/tag442.xml"/><Relationship Id="rId4" Type="http://schemas.openxmlformats.org/officeDocument/2006/relationships/tags" Target="../tags/tag436.xml"/><Relationship Id="rId9" Type="http://schemas.openxmlformats.org/officeDocument/2006/relationships/tags" Target="../tags/tag441.xml"/><Relationship Id="rId14" Type="http://schemas.openxmlformats.org/officeDocument/2006/relationships/image" Target="file:///C:\Users\1V994W2\PycharmProjects\PPT_Background_Generation/pic_temp/0_pic_quater_right_up.png" TargetMode="External"/></Relationships>
</file>

<file path=ppt/slideLayouts/_rels/slideLayout54.xml.rels><?xml version="1.0" encoding="UTF-8" standalone="yes"?>
<Relationships xmlns="http://schemas.openxmlformats.org/package/2006/relationships"><Relationship Id="rId8" Type="http://schemas.openxmlformats.org/officeDocument/2006/relationships/tags" Target="../tags/tag451.xml"/><Relationship Id="rId13" Type="http://schemas.openxmlformats.org/officeDocument/2006/relationships/image" Target="file:///C:\Users\1V994W2\PycharmProjects\PPT_Background_Generation/pic_temp/1_pic_quater_left_down.png" TargetMode="External"/><Relationship Id="rId3" Type="http://schemas.openxmlformats.org/officeDocument/2006/relationships/tags" Target="../tags/tag446.xml"/><Relationship Id="rId7" Type="http://schemas.openxmlformats.org/officeDocument/2006/relationships/tags" Target="../tags/tag450.xml"/><Relationship Id="rId12" Type="http://schemas.openxmlformats.org/officeDocument/2006/relationships/image" Target="../media/image16.png"/><Relationship Id="rId2" Type="http://schemas.openxmlformats.org/officeDocument/2006/relationships/tags" Target="../tags/tag445.xml"/><Relationship Id="rId1" Type="http://schemas.openxmlformats.org/officeDocument/2006/relationships/tags" Target="../tags/tag444.xml"/><Relationship Id="rId6" Type="http://schemas.openxmlformats.org/officeDocument/2006/relationships/tags" Target="../tags/tag449.xml"/><Relationship Id="rId11" Type="http://schemas.openxmlformats.org/officeDocument/2006/relationships/image" Target="file:///C:\Users\1V994W2\PycharmProjects\PPT_Background_Generation/pic_temp/0_pic_quater_right_down.png" TargetMode="External"/><Relationship Id="rId5" Type="http://schemas.openxmlformats.org/officeDocument/2006/relationships/tags" Target="../tags/tag448.xml"/><Relationship Id="rId10" Type="http://schemas.openxmlformats.org/officeDocument/2006/relationships/image" Target="../media/image15.png"/><Relationship Id="rId4" Type="http://schemas.openxmlformats.org/officeDocument/2006/relationships/tags" Target="../tags/tag447.xml"/><Relationship Id="rId9"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46.xml"/><Relationship Id="rId7" Type="http://schemas.openxmlformats.org/officeDocument/2006/relationships/tags" Target="../tags/tag50.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10" Type="http://schemas.openxmlformats.org/officeDocument/2006/relationships/image" Target="../media/image2.png"/><Relationship Id="rId4" Type="http://schemas.openxmlformats.org/officeDocument/2006/relationships/tags" Target="../tags/tag47.xml"/><Relationship Id="rId9" Type="http://schemas.openxmlformats.org/officeDocument/2006/relationships/image" Target="../media/image1.jpeg"/></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56.xml"/><Relationship Id="rId7" Type="http://schemas.openxmlformats.org/officeDocument/2006/relationships/slideMaster" Target="../slideMasters/slideMaster1.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62.xml"/><Relationship Id="rId7" Type="http://schemas.openxmlformats.org/officeDocument/2006/relationships/image" Target="../media/image3.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slideMaster" Target="../slideMasters/slideMaster1.xml"/><Relationship Id="rId5" Type="http://schemas.openxmlformats.org/officeDocument/2006/relationships/tags" Target="../tags/tag64.xml"/><Relationship Id="rId4" Type="http://schemas.openxmlformats.org/officeDocument/2006/relationships/tags" Target="../tags/tag6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grpSp>
        <p:nvGrpSpPr>
          <p:cNvPr id="7" name="组合 6"/>
          <p:cNvGrpSpPr/>
          <p:nvPr>
            <p:custDataLst>
              <p:tags r:id="rId1"/>
            </p:custDataLst>
          </p:nvPr>
        </p:nvGrpSpPr>
        <p:grpSpPr>
          <a:xfrm>
            <a:off x="0" y="0"/>
            <a:ext cx="12192000" cy="6858000"/>
            <a:chOff x="0" y="0"/>
            <a:chExt cx="12192000" cy="6858000"/>
          </a:xfrm>
        </p:grpSpPr>
        <p:sp>
          <p:nvSpPr>
            <p:cNvPr id="8" name="矩形 7"/>
            <p:cNvSpPr/>
            <p:nvPr>
              <p:custDataLst>
                <p:tags r:id="rId8"/>
              </p:custDataLst>
            </p:nvPr>
          </p:nvSpPr>
          <p:spPr>
            <a:xfrm>
              <a:off x="0" y="0"/>
              <a:ext cx="12192000" cy="6858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custDataLst>
                <p:tags r:id="rId9"/>
              </p:custDataLst>
            </p:nvPr>
          </p:nvPicPr>
          <p:blipFill>
            <a:blip r:embed="rId12"/>
            <a:stretch>
              <a:fillRect/>
            </a:stretch>
          </p:blipFill>
          <p:spPr>
            <a:xfrm rot="6515120">
              <a:off x="1110431" y="1298923"/>
              <a:ext cx="4173973" cy="4173973"/>
            </a:xfrm>
            <a:prstGeom prst="rect">
              <a:avLst/>
            </a:prstGeom>
          </p:spPr>
        </p:pic>
      </p:grpSp>
      <p:sp>
        <p:nvSpPr>
          <p:cNvPr id="16" name="日期占位符 15"/>
          <p:cNvSpPr>
            <a:spLocks noGrp="1"/>
          </p:cNvSpPr>
          <p:nvPr>
            <p:ph type="dt" sz="half" idx="10"/>
            <p:custDataLst>
              <p:tags r:id="rId2"/>
            </p:custDataLst>
          </p:nvPr>
        </p:nvSpPr>
        <p:spPr/>
        <p:txBody>
          <a:bodyPr/>
          <a:lstStyle/>
          <a:p>
            <a:fld id="{760FBDFE-C587-4B4C-A407-44438C67B59E}" type="datetimeFigureOut">
              <a:rPr lang="zh-CN" altLang="en-US" smtClean="0"/>
              <a:t>2022/11/14</a:t>
            </a:fld>
            <a:endParaRPr lang="zh-CN" altLang="en-US"/>
          </a:p>
        </p:txBody>
      </p:sp>
      <p:sp>
        <p:nvSpPr>
          <p:cNvPr id="17" name="页脚占位符 16"/>
          <p:cNvSpPr>
            <a:spLocks noGrp="1"/>
          </p:cNvSpPr>
          <p:nvPr>
            <p:ph type="ftr" sz="quarter" idx="11"/>
            <p:custDataLst>
              <p:tags r:id="rId3"/>
            </p:custDataLst>
          </p:nvPr>
        </p:nvSpPr>
        <p:spPr/>
        <p:txBody>
          <a:bodyPr/>
          <a:lstStyle/>
          <a:p>
            <a:endParaRPr lang="zh-CN" altLang="en-US" dirty="0"/>
          </a:p>
        </p:txBody>
      </p:sp>
      <p:sp>
        <p:nvSpPr>
          <p:cNvPr id="18" name="灯片编号占位符 17"/>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dirty="0"/>
          </a:p>
        </p:txBody>
      </p:sp>
      <p:sp>
        <p:nvSpPr>
          <p:cNvPr id="10" name="任意多边形: 形状 9"/>
          <p:cNvSpPr/>
          <p:nvPr>
            <p:custDataLst>
              <p:tags r:id="rId5"/>
            </p:custDataLst>
          </p:nvPr>
        </p:nvSpPr>
        <p:spPr>
          <a:xfrm>
            <a:off x="4504932" y="3574104"/>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rgbClr val="64626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custDataLst>
              <p:tags r:id="rId6"/>
            </p:custDataLst>
          </p:nvPr>
        </p:nvSpPr>
        <p:spPr>
          <a:xfrm>
            <a:off x="3426350" y="2208015"/>
            <a:ext cx="8048631" cy="1295045"/>
          </a:xfrm>
        </p:spPr>
        <p:txBody>
          <a:bodyPr lIns="90000" tIns="46800" rIns="90000" bIns="0" anchor="b" anchorCtr="0">
            <a:normAutofit/>
          </a:bodyPr>
          <a:lstStyle>
            <a:lvl1pPr algn="ctr">
              <a:defRPr sz="5400" spc="600" baseline="0">
                <a:solidFill>
                  <a:schemeClr val="tx1">
                    <a:lumMod val="85000"/>
                    <a:lumOff val="15000"/>
                  </a:schemeClr>
                </a:solidFill>
                <a:ea typeface="汉仪旗黑-85S" panose="00020600040101010101" pitchFamily="18" charset="-122"/>
              </a:defRPr>
            </a:lvl1pPr>
          </a:lstStyle>
          <a:p>
            <a:r>
              <a:rPr lang="zh-CN" altLang="en-US" dirty="0"/>
              <a:t>单击此处编辑标题</a:t>
            </a:r>
          </a:p>
        </p:txBody>
      </p:sp>
      <p:sp>
        <p:nvSpPr>
          <p:cNvPr id="3" name="副标题 2"/>
          <p:cNvSpPr>
            <a:spLocks noGrp="1"/>
          </p:cNvSpPr>
          <p:nvPr>
            <p:ph type="subTitle" idx="1" hasCustomPrompt="1"/>
            <p:custDataLst>
              <p:tags r:id="rId7"/>
            </p:custDataLst>
          </p:nvPr>
        </p:nvSpPr>
        <p:spPr>
          <a:xfrm>
            <a:off x="3426350" y="3786404"/>
            <a:ext cx="8048631" cy="613318"/>
          </a:xfrm>
        </p:spPr>
        <p:txBody>
          <a:bodyPr lIns="90000" tIns="0" rIns="90000" bIns="0">
            <a:normAutofit/>
          </a:bodyPr>
          <a:lstStyle>
            <a:lvl1pPr marL="0" indent="0" algn="ctr" eaLnBrk="1" fontAlgn="auto" latinLnBrk="0" hangingPunct="1">
              <a:lnSpc>
                <a:spcPct val="100000"/>
              </a:lnSpc>
              <a:buNone/>
              <a:defRPr sz="24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2" name="图片 81"/>
          <p:cNvPicPr>
            <a:picLocks noChangeAspect="1"/>
          </p:cNvPicPr>
          <p:nvPr/>
        </p:nvPicPr>
        <p:blipFill>
          <a:blip r:embed="rId6"/>
          <a:stretch>
            <a:fillRect/>
          </a:stretch>
        </p:blipFill>
        <p:spPr>
          <a:xfrm>
            <a:off x="64169" y="20518"/>
            <a:ext cx="12089416" cy="6846401"/>
          </a:xfrm>
          <a:prstGeom prst="rect">
            <a:avLst/>
          </a:prstGeom>
        </p:spPr>
      </p:pic>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388907"/>
          </a:xfrm>
        </p:spPr>
        <p:txBody>
          <a:bodyPr/>
          <a:lstStyle>
            <a:lvl1pPr>
              <a:defRPr baseline="0"/>
            </a:lvl1pPr>
            <a:lvl2pPr>
              <a:defRPr baseline="0"/>
            </a:lvl2pPr>
            <a:lvl3pPr>
              <a:defRPr baseline="0"/>
            </a:lvl3pPr>
            <a:lvl4pPr>
              <a:defRPr baseline="0"/>
            </a:lvl4pPr>
            <a:lvl5pPr>
              <a:defRPr baseline="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10" name="组合 9"/>
          <p:cNvGrpSpPr/>
          <p:nvPr>
            <p:custDataLst>
              <p:tags r:id="rId1"/>
            </p:custDataLst>
          </p:nvPr>
        </p:nvGrpSpPr>
        <p:grpSpPr>
          <a:xfrm>
            <a:off x="0" y="0"/>
            <a:ext cx="12192000" cy="6858000"/>
            <a:chOff x="0" y="0"/>
            <a:chExt cx="12192000" cy="6858000"/>
          </a:xfrm>
        </p:grpSpPr>
        <p:grpSp>
          <p:nvGrpSpPr>
            <p:cNvPr id="6" name="组合 5"/>
            <p:cNvGrpSpPr/>
            <p:nvPr userDrawn="1"/>
          </p:nvGrpSpPr>
          <p:grpSpPr>
            <a:xfrm>
              <a:off x="0" y="0"/>
              <a:ext cx="12192000" cy="6858000"/>
              <a:chOff x="0" y="0"/>
              <a:chExt cx="12192000" cy="6858000"/>
            </a:xfrm>
          </p:grpSpPr>
          <p:sp>
            <p:nvSpPr>
              <p:cNvPr id="7" name="矩形 6"/>
              <p:cNvSpPr/>
              <p:nvPr>
                <p:custDataLst>
                  <p:tags r:id="rId8"/>
                </p:custDataLst>
              </p:nvPr>
            </p:nvSpPr>
            <p:spPr>
              <a:xfrm>
                <a:off x="0" y="0"/>
                <a:ext cx="12192000" cy="6858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custDataLst>
                  <p:tags r:id="rId9"/>
                </p:custDataLst>
              </p:nvPr>
            </p:nvPicPr>
            <p:blipFill>
              <a:blip r:embed="rId12"/>
              <a:stretch>
                <a:fillRect/>
              </a:stretch>
            </p:blipFill>
            <p:spPr>
              <a:xfrm rot="6515120">
                <a:off x="1110431" y="1298923"/>
                <a:ext cx="4173973" cy="4173973"/>
              </a:xfrm>
              <a:prstGeom prst="rect">
                <a:avLst/>
              </a:prstGeom>
            </p:spPr>
          </p:pic>
        </p:grpSp>
        <p:sp>
          <p:nvSpPr>
            <p:cNvPr id="9" name="任意多边形: 形状 8"/>
            <p:cNvSpPr/>
            <p:nvPr userDrawn="1">
              <p:custDataLst>
                <p:tags r:id="rId7"/>
              </p:custDataLst>
            </p:nvPr>
          </p:nvSpPr>
          <p:spPr>
            <a:xfrm>
              <a:off x="4325257" y="3574104"/>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rgbClr val="64626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5"/>
            </p:custDataLst>
          </p:nvPr>
        </p:nvSpPr>
        <p:spPr>
          <a:xfrm>
            <a:off x="4920343" y="2103901"/>
            <a:ext cx="4818743" cy="1343394"/>
          </a:xfrm>
        </p:spPr>
        <p:txBody>
          <a:bodyPr vert="horz" lIns="101600" tIns="38100" rIns="25400" bIns="38100" rtlCol="0" anchor="t" anchorCtr="0">
            <a:normAutofit/>
          </a:bodyPr>
          <a:lstStyle>
            <a:lvl1pPr marL="0" marR="0" algn="ctr" defTabSz="914400" rtl="0" eaLnBrk="1" fontAlgn="auto" latinLnBrk="0" hangingPunct="1">
              <a:lnSpc>
                <a:spcPct val="100000"/>
              </a:lnSpc>
              <a:buNone/>
              <a:defRPr kumimoji="0" lang="zh-CN" altLang="en-US" sz="80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p>
        </p:txBody>
      </p:sp>
      <p:sp>
        <p:nvSpPr>
          <p:cNvPr id="14" name="文本占位符 13"/>
          <p:cNvSpPr>
            <a:spLocks noGrp="1"/>
          </p:cNvSpPr>
          <p:nvPr>
            <p:ph type="body" sz="quarter" idx="13" hasCustomPrompt="1"/>
            <p:custDataLst>
              <p:tags r:id="rId6"/>
            </p:custDataLst>
          </p:nvPr>
        </p:nvSpPr>
        <p:spPr>
          <a:xfrm>
            <a:off x="4416425" y="3873500"/>
            <a:ext cx="6034088" cy="706744"/>
          </a:xfrm>
        </p:spPr>
        <p:txBody>
          <a:bodyPr>
            <a:normAutofit/>
          </a:bodyPr>
          <a:lstStyle>
            <a:lvl1pPr marL="0" indent="0" algn="ctr">
              <a:buNone/>
              <a:defRPr sz="2400" baseline="0"/>
            </a:lvl1pPr>
          </a:lstStyle>
          <a:p>
            <a:pPr lvl="0"/>
            <a:r>
              <a:rPr lang="zh-CN" altLang="en-US" dirty="0"/>
              <a:t>单击此处编辑文本</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dirty="0"/>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grpSp>
        <p:nvGrpSpPr>
          <p:cNvPr id="21" name="组合 20"/>
          <p:cNvGrpSpPr/>
          <p:nvPr>
            <p:custDataLst>
              <p:tags r:id="rId4"/>
            </p:custDataLst>
          </p:nvPr>
        </p:nvGrpSpPr>
        <p:grpSpPr>
          <a:xfrm>
            <a:off x="11032164" y="5582927"/>
            <a:ext cx="851136" cy="1210945"/>
            <a:chOff x="1289955" y="1628061"/>
            <a:chExt cx="3941631" cy="5174701"/>
          </a:xfrm>
        </p:grpSpPr>
        <p:sp>
          <p:nvSpPr>
            <p:cNvPr id="22" name="Shape 209"/>
            <p:cNvSpPr/>
            <p:nvPr>
              <p:custDataLst>
                <p:tags r:id="rId6"/>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7"/>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5" name="Shape 203"/>
              <p:cNvSpPr/>
              <p:nvPr>
                <p:custDataLst>
                  <p:tags r:id="rId8"/>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6" name="Shape 204"/>
              <p:cNvSpPr/>
              <p:nvPr>
                <p:custDataLst>
                  <p:tags r:id="rId9"/>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7" name="Shape 205"/>
              <p:cNvSpPr/>
              <p:nvPr>
                <p:custDataLst>
                  <p:tags r:id="rId10"/>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8" name="Shape 206"/>
              <p:cNvSpPr/>
              <p:nvPr>
                <p:custDataLst>
                  <p:tags r:id="rId11"/>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9" name="Shape 207"/>
              <p:cNvSpPr/>
              <p:nvPr>
                <p:custDataLst>
                  <p:tags r:id="rId12"/>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30" name="Shape 208"/>
              <p:cNvSpPr/>
              <p:nvPr>
                <p:custDataLst>
                  <p:tags r:id="rId13"/>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31" name="Shape 210"/>
              <p:cNvSpPr/>
              <p:nvPr>
                <p:custDataLst>
                  <p:tags r:id="rId14"/>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sp>
        <p:nvSpPr>
          <p:cNvPr id="2" name="标题 1"/>
          <p:cNvSpPr>
            <a:spLocks noGrp="1"/>
          </p:cNvSpPr>
          <p:nvPr>
            <p:ph type="title"/>
            <p:custDataLst>
              <p:tags r:id="rId5"/>
            </p:custDataLst>
          </p:nvPr>
        </p:nvSpPr>
        <p:spPr/>
        <p:txBody>
          <a:bodyPr>
            <a:normAutofit/>
          </a:bodyPr>
          <a:lstStyle/>
          <a:p>
            <a:r>
              <a:rPr lang="zh-CN" altLang="en-US"/>
              <a:t>单击此处编辑母版标题样式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6" name="矩形 5"/>
          <p:cNvSpPr/>
          <p:nvPr>
            <p:custDataLst>
              <p:tags r:id="rId1"/>
            </p:custDataLst>
          </p:nvPr>
        </p:nvSpPr>
        <p:spPr>
          <a:xfrm>
            <a:off x="286385" y="273050"/>
            <a:ext cx="116160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9" name="图片 8"/>
          <p:cNvPicPr>
            <a:picLocks noChangeAspect="1"/>
          </p:cNvPicPr>
          <p:nvPr>
            <p:custDataLst>
              <p:tags r:id="rId2"/>
            </p:custDataLst>
          </p:nvPr>
        </p:nvPicPr>
        <p:blipFill>
          <a:blip r:embed="rId9"/>
          <a:stretch>
            <a:fillRect/>
          </a:stretch>
        </p:blipFill>
        <p:spPr>
          <a:xfrm flipH="1">
            <a:off x="10866755" y="5121275"/>
            <a:ext cx="1076960" cy="1715770"/>
          </a:xfrm>
          <a:prstGeom prst="rect">
            <a:avLst/>
          </a:prstGeom>
          <a:solidFill>
            <a:schemeClr val="bg2"/>
          </a:solidFill>
        </p:spPr>
      </p:pic>
      <p:sp>
        <p:nvSpPr>
          <p:cNvPr id="2" name="标题 1"/>
          <p:cNvSpPr>
            <a:spLocks noGrp="1"/>
          </p:cNvSpPr>
          <p:nvPr>
            <p:ph type="title" hasCustomPrompt="1"/>
            <p:custDataLst>
              <p:tags r:id="rId3"/>
            </p:custDataLst>
          </p:nvPr>
        </p:nvSpPr>
        <p:spPr>
          <a:xfrm>
            <a:off x="1281600" y="1249200"/>
            <a:ext cx="9626400" cy="723600"/>
          </a:xfrm>
        </p:spPr>
        <p:txBody>
          <a:bodyPr anchor="ctr">
            <a:normAutofit/>
          </a:bodyP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1281113" y="2163600"/>
            <a:ext cx="9626600" cy="3445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1905" y="-4445"/>
            <a:ext cx="4899025"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162" name="图片 161"/>
          <p:cNvPicPr>
            <a:picLocks noChangeAspect="1"/>
          </p:cNvPicPr>
          <p:nvPr>
            <p:custDataLst>
              <p:tags r:id="rId2"/>
            </p:custDataLst>
          </p:nvPr>
        </p:nvPicPr>
        <p:blipFill>
          <a:blip r:embed="rId10"/>
          <a:stretch>
            <a:fillRect/>
          </a:stretch>
        </p:blipFill>
        <p:spPr>
          <a:xfrm flipH="1">
            <a:off x="142026" y="5040626"/>
            <a:ext cx="1077174" cy="1715607"/>
          </a:xfrm>
          <a:prstGeom prst="rect">
            <a:avLst/>
          </a:prstGeom>
        </p:spPr>
      </p:pic>
      <p:sp>
        <p:nvSpPr>
          <p:cNvPr id="2" name="标题 1"/>
          <p:cNvSpPr>
            <a:spLocks noGrp="1"/>
          </p:cNvSpPr>
          <p:nvPr>
            <p:ph type="title" hasCustomPrompt="1"/>
            <p:custDataLst>
              <p:tags r:id="rId3"/>
            </p:custDataLst>
          </p:nvPr>
        </p:nvSpPr>
        <p:spPr>
          <a:xfrm>
            <a:off x="583200" y="770400"/>
            <a:ext cx="3960000" cy="882000"/>
          </a:xfrm>
        </p:spPr>
        <p:txBody>
          <a:bodyPr anchor="ctr">
            <a:normAutofit/>
          </a:bodyPr>
          <a:lstStyle>
            <a:lvl1pPr>
              <a:defRPr sz="3600" baseline="0">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5101200" y="769938"/>
            <a:ext cx="6480000" cy="5087937"/>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1000"/>
                                        <p:tgtEl>
                                          <p:spTgt spid="162"/>
                                        </p:tgtEl>
                                      </p:cBhvr>
                                    </p:animEffect>
                                    <p:anim calcmode="lin" valueType="num">
                                      <p:cBhvr>
                                        <p:cTn id="8" dur="1000" fill="hold"/>
                                        <p:tgtEl>
                                          <p:spTgt spid="162"/>
                                        </p:tgtEl>
                                        <p:attrNameLst>
                                          <p:attrName>ppt_x</p:attrName>
                                        </p:attrNameLst>
                                      </p:cBhvr>
                                      <p:tavLst>
                                        <p:tav tm="0">
                                          <p:val>
                                            <p:strVal val="#ppt_x"/>
                                          </p:val>
                                        </p:tav>
                                        <p:tav tm="100000">
                                          <p:val>
                                            <p:strVal val="#ppt_x"/>
                                          </p:val>
                                        </p:tav>
                                      </p:tavLst>
                                    </p:anim>
                                    <p:anim calcmode="lin" valueType="num">
                                      <p:cBhvr>
                                        <p:cTn id="9" dur="1000" fill="hold"/>
                                        <p:tgtEl>
                                          <p:spTgt spid="1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6" name="组合 5"/>
          <p:cNvGrpSpPr/>
          <p:nvPr>
            <p:custDataLst>
              <p:tags r:id="rId2"/>
            </p:custDataLst>
          </p:nvPr>
        </p:nvGrpSpPr>
        <p:grpSpPr>
          <a:xfrm>
            <a:off x="10955020" y="211455"/>
            <a:ext cx="889635" cy="1174750"/>
            <a:chOff x="17252" y="333"/>
            <a:chExt cx="1401" cy="1850"/>
          </a:xfrm>
        </p:grpSpPr>
        <p:sp>
          <p:nvSpPr>
            <p:cNvPr id="12" name="Shape 209"/>
            <p:cNvSpPr/>
            <p:nvPr userDrawn="1">
              <p:custDataLst>
                <p:tags r:id="rId9"/>
              </p:custDataLst>
            </p:nvPr>
          </p:nvSpPr>
          <p:spPr>
            <a:xfrm rot="3758493">
              <a:off x="17758" y="1288"/>
              <a:ext cx="1089" cy="702"/>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14" name="Shape 202"/>
            <p:cNvSpPr/>
            <p:nvPr userDrawn="1">
              <p:custDataLst>
                <p:tags r:id="rId10"/>
              </p:custDataLst>
            </p:nvPr>
          </p:nvSpPr>
          <p:spPr>
            <a:xfrm rot="3758493">
              <a:off x="17098" y="487"/>
              <a:ext cx="999" cy="691"/>
            </a:xfrm>
            <a:custGeom>
              <a:avLst/>
              <a:gdLst/>
              <a:ahLst/>
              <a:cxnLst>
                <a:cxn ang="0">
                  <a:pos x="wd2" y="hd2"/>
                </a:cxn>
                <a:cxn ang="5400000">
                  <a:pos x="wd2" y="hd2"/>
                </a:cxn>
                <a:cxn ang="10800000">
                  <a:pos x="wd2" y="hd2"/>
                </a:cxn>
                <a:cxn ang="16200000">
                  <a:pos x="wd2" y="hd2"/>
                </a:cxn>
              </a:cxnLst>
              <a:rect l="0" t="0" r="r" b="b"/>
              <a:pathLst>
                <a:path w="999" h="691">
                  <a:moveTo>
                    <a:pt x="345" y="353"/>
                  </a:moveTo>
                  <a:cubicBezTo>
                    <a:pt x="468" y="355"/>
                    <a:pt x="588" y="353"/>
                    <a:pt x="706" y="368"/>
                  </a:cubicBezTo>
                  <a:cubicBezTo>
                    <a:pt x="707" y="389"/>
                    <a:pt x="719" y="410"/>
                    <a:pt x="726" y="429"/>
                  </a:cubicBezTo>
                  <a:lnTo>
                    <a:pt x="729" y="438"/>
                  </a:lnTo>
                  <a:lnTo>
                    <a:pt x="732" y="438"/>
                  </a:lnTo>
                  <a:cubicBezTo>
                    <a:pt x="756" y="520"/>
                    <a:pt x="796" y="607"/>
                    <a:pt x="803" y="691"/>
                  </a:cubicBezTo>
                  <a:lnTo>
                    <a:pt x="391" y="680"/>
                  </a:lnTo>
                  <a:cubicBezTo>
                    <a:pt x="415" y="619"/>
                    <a:pt x="389" y="488"/>
                    <a:pt x="361" y="426"/>
                  </a:cubicBezTo>
                  <a:cubicBezTo>
                    <a:pt x="400" y="420"/>
                    <a:pt x="438" y="419"/>
                    <a:pt x="477" y="420"/>
                  </a:cubicBezTo>
                  <a:lnTo>
                    <a:pt x="488" y="421"/>
                  </a:lnTo>
                  <a:lnTo>
                    <a:pt x="364" y="406"/>
                  </a:lnTo>
                  <a:cubicBezTo>
                    <a:pt x="354" y="390"/>
                    <a:pt x="349" y="369"/>
                    <a:pt x="345" y="353"/>
                  </a:cubicBezTo>
                  <a:close/>
                  <a:moveTo>
                    <a:pt x="299" y="206"/>
                  </a:moveTo>
                  <a:lnTo>
                    <a:pt x="345" y="322"/>
                  </a:lnTo>
                  <a:cubicBezTo>
                    <a:pt x="319" y="290"/>
                    <a:pt x="303" y="244"/>
                    <a:pt x="299" y="206"/>
                  </a:cubicBezTo>
                  <a:close/>
                  <a:moveTo>
                    <a:pt x="142" y="48"/>
                  </a:moveTo>
                  <a:lnTo>
                    <a:pt x="134" y="180"/>
                  </a:lnTo>
                  <a:cubicBezTo>
                    <a:pt x="91" y="178"/>
                    <a:pt x="45" y="184"/>
                    <a:pt x="3" y="189"/>
                  </a:cubicBezTo>
                  <a:cubicBezTo>
                    <a:pt x="-1" y="146"/>
                    <a:pt x="0" y="98"/>
                    <a:pt x="2" y="54"/>
                  </a:cubicBezTo>
                  <a:cubicBezTo>
                    <a:pt x="43" y="54"/>
                    <a:pt x="97" y="48"/>
                    <a:pt x="142" y="48"/>
                  </a:cubicBezTo>
                  <a:close/>
                  <a:moveTo>
                    <a:pt x="579" y="0"/>
                  </a:moveTo>
                  <a:cubicBezTo>
                    <a:pt x="582" y="0"/>
                    <a:pt x="585" y="0"/>
                    <a:pt x="589" y="1"/>
                  </a:cubicBezTo>
                  <a:cubicBezTo>
                    <a:pt x="603" y="0"/>
                    <a:pt x="607" y="22"/>
                    <a:pt x="606" y="35"/>
                  </a:cubicBezTo>
                  <a:lnTo>
                    <a:pt x="605" y="38"/>
                  </a:lnTo>
                  <a:lnTo>
                    <a:pt x="608" y="38"/>
                  </a:lnTo>
                  <a:lnTo>
                    <a:pt x="610" y="36"/>
                  </a:lnTo>
                  <a:cubicBezTo>
                    <a:pt x="634" y="12"/>
                    <a:pt x="653" y="14"/>
                    <a:pt x="668" y="32"/>
                  </a:cubicBezTo>
                  <a:lnTo>
                    <a:pt x="670" y="34"/>
                  </a:lnTo>
                  <a:lnTo>
                    <a:pt x="674" y="34"/>
                  </a:lnTo>
                  <a:cubicBezTo>
                    <a:pt x="700" y="32"/>
                    <a:pt x="725" y="29"/>
                    <a:pt x="751" y="29"/>
                  </a:cubicBezTo>
                  <a:cubicBezTo>
                    <a:pt x="771" y="29"/>
                    <a:pt x="791" y="30"/>
                    <a:pt x="812" y="35"/>
                  </a:cubicBezTo>
                  <a:lnTo>
                    <a:pt x="812" y="47"/>
                  </a:lnTo>
                  <a:lnTo>
                    <a:pt x="821" y="49"/>
                  </a:lnTo>
                  <a:cubicBezTo>
                    <a:pt x="882" y="68"/>
                    <a:pt x="939" y="99"/>
                    <a:pt x="999" y="120"/>
                  </a:cubicBezTo>
                  <a:cubicBezTo>
                    <a:pt x="941" y="159"/>
                    <a:pt x="859" y="206"/>
                    <a:pt x="788" y="209"/>
                  </a:cubicBezTo>
                  <a:lnTo>
                    <a:pt x="788" y="203"/>
                  </a:lnTo>
                  <a:lnTo>
                    <a:pt x="776" y="202"/>
                  </a:lnTo>
                  <a:cubicBezTo>
                    <a:pt x="756" y="201"/>
                    <a:pt x="736" y="199"/>
                    <a:pt x="716" y="196"/>
                  </a:cubicBezTo>
                  <a:lnTo>
                    <a:pt x="704" y="195"/>
                  </a:lnTo>
                  <a:lnTo>
                    <a:pt x="704" y="195"/>
                  </a:lnTo>
                  <a:cubicBezTo>
                    <a:pt x="705" y="262"/>
                    <a:pt x="697" y="328"/>
                    <a:pt x="681" y="351"/>
                  </a:cubicBezTo>
                  <a:lnTo>
                    <a:pt x="383" y="230"/>
                  </a:lnTo>
                  <a:cubicBezTo>
                    <a:pt x="384" y="229"/>
                    <a:pt x="383" y="217"/>
                    <a:pt x="383" y="198"/>
                  </a:cubicBezTo>
                  <a:lnTo>
                    <a:pt x="383" y="195"/>
                  </a:lnTo>
                  <a:lnTo>
                    <a:pt x="353" y="195"/>
                  </a:lnTo>
                  <a:cubicBezTo>
                    <a:pt x="290" y="196"/>
                    <a:pt x="233" y="196"/>
                    <a:pt x="199" y="196"/>
                  </a:cubicBezTo>
                  <a:lnTo>
                    <a:pt x="142" y="203"/>
                  </a:lnTo>
                  <a:lnTo>
                    <a:pt x="142" y="69"/>
                  </a:lnTo>
                  <a:cubicBezTo>
                    <a:pt x="225" y="55"/>
                    <a:pt x="310" y="49"/>
                    <a:pt x="394" y="45"/>
                  </a:cubicBezTo>
                  <a:lnTo>
                    <a:pt x="395" y="45"/>
                  </a:lnTo>
                  <a:lnTo>
                    <a:pt x="396" y="40"/>
                  </a:lnTo>
                  <a:cubicBezTo>
                    <a:pt x="407" y="6"/>
                    <a:pt x="426" y="-6"/>
                    <a:pt x="459" y="40"/>
                  </a:cubicBezTo>
                  <a:lnTo>
                    <a:pt x="460" y="43"/>
                  </a:lnTo>
                  <a:lnTo>
                    <a:pt x="464" y="43"/>
                  </a:lnTo>
                  <a:lnTo>
                    <a:pt x="464" y="40"/>
                  </a:lnTo>
                  <a:cubicBezTo>
                    <a:pt x="472" y="8"/>
                    <a:pt x="487" y="-2"/>
                    <a:pt x="506" y="2"/>
                  </a:cubicBezTo>
                  <a:cubicBezTo>
                    <a:pt x="519" y="2"/>
                    <a:pt x="532" y="13"/>
                    <a:pt x="534" y="40"/>
                  </a:cubicBezTo>
                  <a:lnTo>
                    <a:pt x="534" y="40"/>
                  </a:lnTo>
                  <a:lnTo>
                    <a:pt x="537" y="40"/>
                  </a:lnTo>
                  <a:lnTo>
                    <a:pt x="541" y="34"/>
                  </a:lnTo>
                  <a:cubicBezTo>
                    <a:pt x="553" y="14"/>
                    <a:pt x="562" y="1"/>
                    <a:pt x="579" y="0"/>
                  </a:cubicBezTo>
                  <a:close/>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sp>
        <p:nvSpPr>
          <p:cNvPr id="2" name="标题 1"/>
          <p:cNvSpPr>
            <a:spLocks noGrp="1"/>
          </p:cNvSpPr>
          <p:nvPr>
            <p:ph type="title"/>
            <p:custDataLst>
              <p:tags r:id="rId3"/>
            </p:custDataLst>
          </p:nvPr>
        </p:nvSpPr>
        <p:spPr>
          <a:xfrm>
            <a:off x="612000" y="781200"/>
            <a:ext cx="10976400" cy="626400"/>
          </a:xfrm>
        </p:spPr>
        <p:txBody>
          <a:bodyPr anchor="ctr">
            <a:normAutofit/>
          </a:bodyPr>
          <a:lstStyle>
            <a:lvl1pPr algn="ctr">
              <a:defRPr sz="3600" baseline="0">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a:normAutofit/>
          </a:bodyPr>
          <a:lstStyle>
            <a:lvl1pPr algn="ctr">
              <a:defRPr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8"/>
            </p:custDataLst>
          </p:nvPr>
        </p:nvSpPr>
        <p:spPr>
          <a:xfrm>
            <a:off x="612775" y="2808000"/>
            <a:ext cx="10965600" cy="34308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21" name="组合 20"/>
          <p:cNvGrpSpPr/>
          <p:nvPr>
            <p:custDataLst>
              <p:tags r:id="rId2"/>
            </p:custDataLst>
          </p:nvPr>
        </p:nvGrpSpPr>
        <p:grpSpPr>
          <a:xfrm>
            <a:off x="11032164" y="5582927"/>
            <a:ext cx="851136" cy="1210945"/>
            <a:chOff x="1289955" y="1628061"/>
            <a:chExt cx="3941631" cy="5174701"/>
          </a:xfrm>
        </p:grpSpPr>
        <p:sp>
          <p:nvSpPr>
            <p:cNvPr id="22" name="Shape 209"/>
            <p:cNvSpPr/>
            <p:nvPr>
              <p:custDataLst>
                <p:tags r:id="rId9"/>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10"/>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5" name="Shape 203"/>
              <p:cNvSpPr/>
              <p:nvPr>
                <p:custDataLst>
                  <p:tags r:id="rId11"/>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6" name="Shape 204"/>
              <p:cNvSpPr/>
              <p:nvPr>
                <p:custDataLst>
                  <p:tags r:id="rId12"/>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7" name="Shape 205"/>
              <p:cNvSpPr/>
              <p:nvPr>
                <p:custDataLst>
                  <p:tags r:id="rId13"/>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8" name="Shape 206"/>
              <p:cNvSpPr/>
              <p:nvPr>
                <p:custDataLst>
                  <p:tags r:id="rId14"/>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9" name="Shape 207"/>
              <p:cNvSpPr/>
              <p:nvPr>
                <p:custDataLst>
                  <p:tags r:id="rId15"/>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30" name="Shape 208"/>
              <p:cNvSpPr/>
              <p:nvPr>
                <p:custDataLst>
                  <p:tags r:id="rId16"/>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31" name="Shape 210"/>
              <p:cNvSpPr/>
              <p:nvPr>
                <p:custDataLst>
                  <p:tags r:id="rId17"/>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sp>
        <p:nvSpPr>
          <p:cNvPr id="2" name="标题 1"/>
          <p:cNvSpPr>
            <a:spLocks noGrp="1"/>
          </p:cNvSpPr>
          <p:nvPr>
            <p:ph type="title"/>
            <p:custDataLst>
              <p:tags r:id="rId3"/>
            </p:custDataLst>
          </p:nvPr>
        </p:nvSpPr>
        <p:spPr>
          <a:xfrm>
            <a:off x="604800" y="669600"/>
            <a:ext cx="10976400" cy="565200"/>
          </a:xfrm>
        </p:spPr>
        <p:txBody>
          <a:bodyPr anchor="ctr">
            <a:normAutofit/>
          </a:bodyPr>
          <a:lstStyle>
            <a:lvl1pPr algn="ctr">
              <a:defRPr sz="3200" baseline="0">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8"/>
            </p:custDataLst>
          </p:nvPr>
        </p:nvSpPr>
        <p:spPr>
          <a:xfrm>
            <a:off x="594000" y="5180400"/>
            <a:ext cx="11001600" cy="1011600"/>
          </a:xfrm>
        </p:spPr>
        <p:txBody>
          <a:bodyPr>
            <a:normAutofit/>
          </a:bodyPr>
          <a:lstStyle>
            <a:lvl1pPr marL="0" indent="0">
              <a:buNone/>
              <a:defRPr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grpSp>
        <p:nvGrpSpPr>
          <p:cNvPr id="6" name="组合 5"/>
          <p:cNvGrpSpPr/>
          <p:nvPr>
            <p:custDataLst>
              <p:tags r:id="rId1"/>
            </p:custDataLst>
          </p:nvPr>
        </p:nvGrpSpPr>
        <p:grpSpPr>
          <a:xfrm>
            <a:off x="9790430" y="5666740"/>
            <a:ext cx="2177415" cy="1131570"/>
            <a:chOff x="15418" y="8924"/>
            <a:chExt cx="3429" cy="1782"/>
          </a:xfrm>
        </p:grpSpPr>
        <p:pic>
          <p:nvPicPr>
            <p:cNvPr id="48" name="图片 47"/>
            <p:cNvPicPr>
              <a:picLocks noChangeAspect="1"/>
            </p:cNvPicPr>
            <p:nvPr userDrawn="1">
              <p:custDataLst>
                <p:tags r:id="rId11"/>
              </p:custDataLst>
            </p:nvPr>
          </p:nvPicPr>
          <p:blipFill rotWithShape="1">
            <a:blip r:embed="rId16"/>
            <a:srcRect/>
            <a:stretch>
              <a:fillRect/>
            </a:stretch>
          </p:blipFill>
          <p:spPr>
            <a:xfrm>
              <a:off x="16181" y="9090"/>
              <a:ext cx="759" cy="877"/>
            </a:xfrm>
            <a:prstGeom prst="rect">
              <a:avLst/>
            </a:prstGeom>
          </p:spPr>
        </p:pic>
        <p:sp>
          <p:nvSpPr>
            <p:cNvPr id="54" name="Freeform 5"/>
            <p:cNvSpPr>
              <a:spLocks noEditPoints="1"/>
            </p:cNvSpPr>
            <p:nvPr userDrawn="1">
              <p:custDataLst>
                <p:tags r:id="rId12"/>
              </p:custDataLst>
            </p:nvPr>
          </p:nvSpPr>
          <p:spPr bwMode="auto">
            <a:xfrm>
              <a:off x="15418" y="8924"/>
              <a:ext cx="1309" cy="1744"/>
            </a:xfrm>
            <a:custGeom>
              <a:avLst/>
              <a:gdLst>
                <a:gd name="T0" fmla="*/ 0 w 120"/>
                <a:gd name="T1" fmla="*/ 61 h 122"/>
                <a:gd name="T2" fmla="*/ 60 w 120"/>
                <a:gd name="T3" fmla="*/ 0 h 122"/>
                <a:gd name="T4" fmla="*/ 60 w 120"/>
                <a:gd name="T5" fmla="*/ 0 h 122"/>
                <a:gd name="T6" fmla="*/ 120 w 120"/>
                <a:gd name="T7" fmla="*/ 61 h 122"/>
                <a:gd name="T8" fmla="*/ 120 w 120"/>
                <a:gd name="T9" fmla="*/ 61 h 122"/>
                <a:gd name="T10" fmla="*/ 120 w 120"/>
                <a:gd name="T11" fmla="*/ 61 h 122"/>
                <a:gd name="T12" fmla="*/ 60 w 120"/>
                <a:gd name="T13" fmla="*/ 122 h 122"/>
                <a:gd name="T14" fmla="*/ 60 w 120"/>
                <a:gd name="T15" fmla="*/ 122 h 122"/>
                <a:gd name="T16" fmla="*/ 0 w 120"/>
                <a:gd name="T17" fmla="*/ 61 h 122"/>
                <a:gd name="T18" fmla="*/ 4 w 120"/>
                <a:gd name="T19" fmla="*/ 61 h 122"/>
                <a:gd name="T20" fmla="*/ 60 w 120"/>
                <a:gd name="T21" fmla="*/ 118 h 122"/>
                <a:gd name="T22" fmla="*/ 60 w 120"/>
                <a:gd name="T23" fmla="*/ 118 h 122"/>
                <a:gd name="T24" fmla="*/ 116 w 120"/>
                <a:gd name="T25" fmla="*/ 61 h 122"/>
                <a:gd name="T26" fmla="*/ 116 w 120"/>
                <a:gd name="T27" fmla="*/ 61 h 122"/>
                <a:gd name="T28" fmla="*/ 116 w 120"/>
                <a:gd name="T29" fmla="*/ 61 h 122"/>
                <a:gd name="T30" fmla="*/ 60 w 120"/>
                <a:gd name="T31" fmla="*/ 4 h 122"/>
                <a:gd name="T32" fmla="*/ 60 w 120"/>
                <a:gd name="T33" fmla="*/ 4 h 122"/>
                <a:gd name="T34" fmla="*/ 4 w 120"/>
                <a:gd name="T35"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9" h="1744">
                  <a:moveTo>
                    <a:pt x="442" y="1685"/>
                  </a:moveTo>
                  <a:lnTo>
                    <a:pt x="442" y="1685"/>
                  </a:lnTo>
                  <a:lnTo>
                    <a:pt x="441" y="1685"/>
                  </a:lnTo>
                  <a:lnTo>
                    <a:pt x="440" y="1685"/>
                  </a:lnTo>
                  <a:lnTo>
                    <a:pt x="439" y="1685"/>
                  </a:lnTo>
                  <a:lnTo>
                    <a:pt x="438" y="1685"/>
                  </a:lnTo>
                  <a:lnTo>
                    <a:pt x="438" y="1685"/>
                  </a:lnTo>
                  <a:lnTo>
                    <a:pt x="438" y="1685"/>
                  </a:lnTo>
                  <a:lnTo>
                    <a:pt x="442" y="1685"/>
                  </a:lnTo>
                  <a:close/>
                  <a:moveTo>
                    <a:pt x="660" y="750"/>
                  </a:moveTo>
                  <a:lnTo>
                    <a:pt x="478" y="980"/>
                  </a:lnTo>
                  <a:lnTo>
                    <a:pt x="486" y="1023"/>
                  </a:lnTo>
                  <a:lnTo>
                    <a:pt x="581" y="984"/>
                  </a:lnTo>
                  <a:lnTo>
                    <a:pt x="660" y="750"/>
                  </a:lnTo>
                  <a:close/>
                  <a:moveTo>
                    <a:pt x="719" y="665"/>
                  </a:moveTo>
                  <a:lnTo>
                    <a:pt x="719" y="665"/>
                  </a:lnTo>
                  <a:lnTo>
                    <a:pt x="723" y="682"/>
                  </a:lnTo>
                  <a:lnTo>
                    <a:pt x="737" y="678"/>
                  </a:lnTo>
                  <a:lnTo>
                    <a:pt x="733" y="674"/>
                  </a:lnTo>
                  <a:cubicBezTo>
                    <a:pt x="730" y="671"/>
                    <a:pt x="726" y="668"/>
                    <a:pt x="721" y="666"/>
                  </a:cubicBezTo>
                  <a:lnTo>
                    <a:pt x="719" y="665"/>
                  </a:lnTo>
                  <a:close/>
                  <a:moveTo>
                    <a:pt x="496" y="659"/>
                  </a:moveTo>
                  <a:cubicBezTo>
                    <a:pt x="496" y="659"/>
                    <a:pt x="496" y="659"/>
                    <a:pt x="496" y="659"/>
                  </a:cubicBezTo>
                  <a:lnTo>
                    <a:pt x="497" y="659"/>
                  </a:lnTo>
                  <a:lnTo>
                    <a:pt x="497" y="660"/>
                  </a:lnTo>
                  <a:lnTo>
                    <a:pt x="498" y="660"/>
                  </a:lnTo>
                  <a:lnTo>
                    <a:pt x="499" y="660"/>
                  </a:lnTo>
                  <a:lnTo>
                    <a:pt x="500" y="661"/>
                  </a:lnTo>
                  <a:lnTo>
                    <a:pt x="500" y="661"/>
                  </a:lnTo>
                  <a:lnTo>
                    <a:pt x="501" y="661"/>
                  </a:lnTo>
                  <a:lnTo>
                    <a:pt x="501" y="661"/>
                  </a:lnTo>
                  <a:lnTo>
                    <a:pt x="500" y="661"/>
                  </a:lnTo>
                  <a:lnTo>
                    <a:pt x="500" y="661"/>
                  </a:lnTo>
                  <a:lnTo>
                    <a:pt x="500" y="661"/>
                  </a:lnTo>
                  <a:lnTo>
                    <a:pt x="499" y="660"/>
                  </a:lnTo>
                  <a:lnTo>
                    <a:pt x="499" y="660"/>
                  </a:lnTo>
                  <a:lnTo>
                    <a:pt x="498" y="660"/>
                  </a:lnTo>
                  <a:lnTo>
                    <a:pt x="498" y="660"/>
                  </a:lnTo>
                  <a:lnTo>
                    <a:pt x="497" y="659"/>
                  </a:lnTo>
                  <a:lnTo>
                    <a:pt x="496" y="659"/>
                  </a:lnTo>
                  <a:close/>
                  <a:moveTo>
                    <a:pt x="613" y="654"/>
                  </a:moveTo>
                  <a:lnTo>
                    <a:pt x="609" y="654"/>
                  </a:lnTo>
                  <a:cubicBezTo>
                    <a:pt x="541" y="667"/>
                    <a:pt x="465" y="708"/>
                    <a:pt x="423" y="773"/>
                  </a:cubicBezTo>
                  <a:cubicBezTo>
                    <a:pt x="420" y="770"/>
                    <a:pt x="419" y="769"/>
                    <a:pt x="419" y="769"/>
                  </a:cubicBezTo>
                  <a:lnTo>
                    <a:pt x="419" y="769"/>
                  </a:lnTo>
                  <a:lnTo>
                    <a:pt x="421" y="771"/>
                  </a:lnTo>
                  <a:cubicBezTo>
                    <a:pt x="423" y="773"/>
                    <a:pt x="423" y="773"/>
                    <a:pt x="423" y="773"/>
                  </a:cubicBezTo>
                  <a:cubicBezTo>
                    <a:pt x="399" y="812"/>
                    <a:pt x="387" y="864"/>
                    <a:pt x="387" y="915"/>
                  </a:cubicBezTo>
                  <a:cubicBezTo>
                    <a:pt x="387" y="998"/>
                    <a:pt x="419" y="1078"/>
                    <a:pt x="455" y="1097"/>
                  </a:cubicBezTo>
                  <a:cubicBezTo>
                    <a:pt x="463" y="1101"/>
                    <a:pt x="470" y="1105"/>
                    <a:pt x="482" y="1105"/>
                  </a:cubicBezTo>
                  <a:cubicBezTo>
                    <a:pt x="482" y="1105"/>
                    <a:pt x="482" y="1105"/>
                    <a:pt x="486" y="1105"/>
                  </a:cubicBezTo>
                  <a:cubicBezTo>
                    <a:pt x="546" y="1105"/>
                    <a:pt x="646" y="1026"/>
                    <a:pt x="705" y="931"/>
                  </a:cubicBezTo>
                  <a:cubicBezTo>
                    <a:pt x="745" y="876"/>
                    <a:pt x="761" y="812"/>
                    <a:pt x="761" y="761"/>
                  </a:cubicBezTo>
                  <a:cubicBezTo>
                    <a:pt x="761" y="744"/>
                    <a:pt x="759" y="729"/>
                    <a:pt x="756" y="716"/>
                  </a:cubicBezTo>
                  <a:lnTo>
                    <a:pt x="753" y="708"/>
                  </a:lnTo>
                  <a:lnTo>
                    <a:pt x="708" y="722"/>
                  </a:lnTo>
                  <a:lnTo>
                    <a:pt x="705" y="716"/>
                  </a:lnTo>
                  <a:lnTo>
                    <a:pt x="605" y="1007"/>
                  </a:lnTo>
                  <a:lnTo>
                    <a:pt x="462" y="1067"/>
                  </a:lnTo>
                  <a:lnTo>
                    <a:pt x="442" y="980"/>
                  </a:lnTo>
                  <a:lnTo>
                    <a:pt x="442" y="972"/>
                  </a:lnTo>
                  <a:lnTo>
                    <a:pt x="676" y="680"/>
                  </a:lnTo>
                  <a:lnTo>
                    <a:pt x="613" y="689"/>
                  </a:lnTo>
                  <a:lnTo>
                    <a:pt x="613" y="654"/>
                  </a:lnTo>
                  <a:close/>
                  <a:moveTo>
                    <a:pt x="716" y="424"/>
                  </a:moveTo>
                  <a:cubicBezTo>
                    <a:pt x="712" y="460"/>
                    <a:pt x="704" y="500"/>
                    <a:pt x="700" y="512"/>
                  </a:cubicBezTo>
                  <a:cubicBezTo>
                    <a:pt x="700" y="516"/>
                    <a:pt x="704" y="523"/>
                    <a:pt x="712" y="531"/>
                  </a:cubicBezTo>
                  <a:cubicBezTo>
                    <a:pt x="724" y="539"/>
                    <a:pt x="736" y="543"/>
                    <a:pt x="744" y="543"/>
                  </a:cubicBezTo>
                  <a:cubicBezTo>
                    <a:pt x="748" y="543"/>
                    <a:pt x="792" y="519"/>
                    <a:pt x="828" y="500"/>
                  </a:cubicBezTo>
                  <a:cubicBezTo>
                    <a:pt x="832" y="496"/>
                    <a:pt x="836" y="492"/>
                    <a:pt x="844" y="492"/>
                  </a:cubicBezTo>
                  <a:cubicBezTo>
                    <a:pt x="836" y="492"/>
                    <a:pt x="832" y="492"/>
                    <a:pt x="824" y="492"/>
                  </a:cubicBezTo>
                  <a:cubicBezTo>
                    <a:pt x="804" y="492"/>
                    <a:pt x="784" y="492"/>
                    <a:pt x="768" y="488"/>
                  </a:cubicBezTo>
                  <a:cubicBezTo>
                    <a:pt x="740" y="480"/>
                    <a:pt x="728" y="452"/>
                    <a:pt x="716" y="424"/>
                  </a:cubicBezTo>
                  <a:close/>
                  <a:moveTo>
                    <a:pt x="700" y="349"/>
                  </a:moveTo>
                  <a:cubicBezTo>
                    <a:pt x="704" y="349"/>
                    <a:pt x="704" y="349"/>
                    <a:pt x="704" y="349"/>
                  </a:cubicBezTo>
                  <a:cubicBezTo>
                    <a:pt x="724" y="349"/>
                    <a:pt x="724" y="349"/>
                    <a:pt x="724" y="349"/>
                  </a:cubicBezTo>
                  <a:cubicBezTo>
                    <a:pt x="728" y="349"/>
                    <a:pt x="728" y="349"/>
                    <a:pt x="728" y="349"/>
                  </a:cubicBezTo>
                  <a:cubicBezTo>
                    <a:pt x="728" y="353"/>
                    <a:pt x="728" y="353"/>
                    <a:pt x="728" y="353"/>
                  </a:cubicBezTo>
                  <a:cubicBezTo>
                    <a:pt x="728" y="353"/>
                    <a:pt x="728" y="357"/>
                    <a:pt x="728" y="357"/>
                  </a:cubicBezTo>
                  <a:cubicBezTo>
                    <a:pt x="732" y="361"/>
                    <a:pt x="732" y="365"/>
                    <a:pt x="732" y="369"/>
                  </a:cubicBezTo>
                  <a:cubicBezTo>
                    <a:pt x="736" y="381"/>
                    <a:pt x="740" y="393"/>
                    <a:pt x="744" y="405"/>
                  </a:cubicBezTo>
                  <a:cubicBezTo>
                    <a:pt x="752" y="432"/>
                    <a:pt x="772" y="456"/>
                    <a:pt x="776" y="456"/>
                  </a:cubicBezTo>
                  <a:cubicBezTo>
                    <a:pt x="788" y="456"/>
                    <a:pt x="804" y="460"/>
                    <a:pt x="824" y="460"/>
                  </a:cubicBezTo>
                  <a:cubicBezTo>
                    <a:pt x="864" y="460"/>
                    <a:pt x="900" y="456"/>
                    <a:pt x="904" y="456"/>
                  </a:cubicBezTo>
                  <a:cubicBezTo>
                    <a:pt x="908" y="456"/>
                    <a:pt x="908" y="456"/>
                    <a:pt x="908" y="456"/>
                  </a:cubicBezTo>
                  <a:cubicBezTo>
                    <a:pt x="916" y="484"/>
                    <a:pt x="916" y="484"/>
                    <a:pt x="916" y="484"/>
                  </a:cubicBezTo>
                  <a:cubicBezTo>
                    <a:pt x="912" y="484"/>
                    <a:pt x="912" y="484"/>
                    <a:pt x="912" y="484"/>
                  </a:cubicBezTo>
                  <a:cubicBezTo>
                    <a:pt x="908" y="488"/>
                    <a:pt x="908" y="488"/>
                    <a:pt x="908" y="488"/>
                  </a:cubicBezTo>
                  <a:cubicBezTo>
                    <a:pt x="904" y="492"/>
                    <a:pt x="896" y="496"/>
                    <a:pt x="892" y="500"/>
                  </a:cubicBezTo>
                  <a:cubicBezTo>
                    <a:pt x="880" y="508"/>
                    <a:pt x="860" y="516"/>
                    <a:pt x="844" y="527"/>
                  </a:cubicBezTo>
                  <a:cubicBezTo>
                    <a:pt x="808" y="547"/>
                    <a:pt x="768" y="571"/>
                    <a:pt x="748" y="575"/>
                  </a:cubicBezTo>
                  <a:cubicBezTo>
                    <a:pt x="748" y="575"/>
                    <a:pt x="744" y="575"/>
                    <a:pt x="744" y="575"/>
                  </a:cubicBezTo>
                  <a:cubicBezTo>
                    <a:pt x="708" y="571"/>
                    <a:pt x="672" y="547"/>
                    <a:pt x="668" y="512"/>
                  </a:cubicBezTo>
                  <a:cubicBezTo>
                    <a:pt x="668" y="508"/>
                    <a:pt x="668" y="508"/>
                    <a:pt x="668" y="504"/>
                  </a:cubicBezTo>
                  <a:cubicBezTo>
                    <a:pt x="672" y="480"/>
                    <a:pt x="696" y="357"/>
                    <a:pt x="696" y="353"/>
                  </a:cubicBezTo>
                  <a:cubicBezTo>
                    <a:pt x="700" y="349"/>
                    <a:pt x="700" y="349"/>
                    <a:pt x="700" y="349"/>
                  </a:cubicBezTo>
                  <a:close/>
                  <a:moveTo>
                    <a:pt x="883" y="297"/>
                  </a:moveTo>
                  <a:lnTo>
                    <a:pt x="891" y="297"/>
                  </a:lnTo>
                  <a:lnTo>
                    <a:pt x="911" y="297"/>
                  </a:lnTo>
                  <a:lnTo>
                    <a:pt x="911" y="329"/>
                  </a:lnTo>
                  <a:lnTo>
                    <a:pt x="903" y="329"/>
                  </a:lnTo>
                  <a:lnTo>
                    <a:pt x="891" y="329"/>
                  </a:lnTo>
                  <a:lnTo>
                    <a:pt x="883" y="329"/>
                  </a:lnTo>
                  <a:lnTo>
                    <a:pt x="883" y="297"/>
                  </a:lnTo>
                  <a:close/>
                  <a:moveTo>
                    <a:pt x="795" y="266"/>
                  </a:moveTo>
                  <a:lnTo>
                    <a:pt x="827" y="293"/>
                  </a:lnTo>
                  <a:lnTo>
                    <a:pt x="807" y="317"/>
                  </a:lnTo>
                  <a:lnTo>
                    <a:pt x="784" y="297"/>
                  </a:lnTo>
                  <a:lnTo>
                    <a:pt x="776" y="293"/>
                  </a:lnTo>
                  <a:lnTo>
                    <a:pt x="795" y="266"/>
                  </a:lnTo>
                  <a:close/>
                  <a:moveTo>
                    <a:pt x="215" y="214"/>
                  </a:moveTo>
                  <a:cubicBezTo>
                    <a:pt x="215" y="214"/>
                    <a:pt x="216" y="214"/>
                    <a:pt x="217" y="215"/>
                  </a:cubicBezTo>
                  <a:lnTo>
                    <a:pt x="219" y="216"/>
                  </a:lnTo>
                  <a:lnTo>
                    <a:pt x="219" y="218"/>
                  </a:lnTo>
                  <a:cubicBezTo>
                    <a:pt x="215" y="214"/>
                    <a:pt x="215" y="214"/>
                    <a:pt x="215" y="214"/>
                  </a:cubicBezTo>
                  <a:close/>
                  <a:moveTo>
                    <a:pt x="219" y="214"/>
                  </a:moveTo>
                  <a:lnTo>
                    <a:pt x="219" y="214"/>
                  </a:lnTo>
                  <a:lnTo>
                    <a:pt x="218" y="214"/>
                  </a:lnTo>
                  <a:lnTo>
                    <a:pt x="217" y="214"/>
                  </a:lnTo>
                  <a:lnTo>
                    <a:pt x="217" y="214"/>
                  </a:lnTo>
                  <a:lnTo>
                    <a:pt x="215" y="214"/>
                  </a:lnTo>
                  <a:lnTo>
                    <a:pt x="215" y="214"/>
                  </a:lnTo>
                  <a:lnTo>
                    <a:pt x="215" y="214"/>
                  </a:lnTo>
                  <a:lnTo>
                    <a:pt x="219" y="214"/>
                  </a:lnTo>
                  <a:close/>
                  <a:moveTo>
                    <a:pt x="772" y="163"/>
                  </a:moveTo>
                  <a:cubicBezTo>
                    <a:pt x="652" y="163"/>
                    <a:pt x="557" y="262"/>
                    <a:pt x="557" y="381"/>
                  </a:cubicBezTo>
                  <a:cubicBezTo>
                    <a:pt x="557" y="499"/>
                    <a:pt x="652" y="598"/>
                    <a:pt x="772" y="598"/>
                  </a:cubicBezTo>
                  <a:cubicBezTo>
                    <a:pt x="892" y="598"/>
                    <a:pt x="987" y="499"/>
                    <a:pt x="987" y="381"/>
                  </a:cubicBezTo>
                  <a:cubicBezTo>
                    <a:pt x="987" y="377"/>
                    <a:pt x="987" y="377"/>
                    <a:pt x="987" y="377"/>
                  </a:cubicBezTo>
                  <a:cubicBezTo>
                    <a:pt x="987" y="300"/>
                    <a:pt x="947" y="233"/>
                    <a:pt x="887" y="196"/>
                  </a:cubicBezTo>
                  <a:lnTo>
                    <a:pt x="885" y="194"/>
                  </a:lnTo>
                  <a:lnTo>
                    <a:pt x="884" y="194"/>
                  </a:lnTo>
                  <a:cubicBezTo>
                    <a:pt x="879" y="194"/>
                    <a:pt x="879" y="194"/>
                    <a:pt x="879" y="194"/>
                  </a:cubicBezTo>
                  <a:lnTo>
                    <a:pt x="879" y="191"/>
                  </a:lnTo>
                  <a:lnTo>
                    <a:pt x="875" y="188"/>
                  </a:lnTo>
                  <a:lnTo>
                    <a:pt x="869" y="185"/>
                  </a:lnTo>
                  <a:lnTo>
                    <a:pt x="868" y="186"/>
                  </a:lnTo>
                  <a:cubicBezTo>
                    <a:pt x="867" y="186"/>
                    <a:pt x="867" y="186"/>
                    <a:pt x="867" y="186"/>
                  </a:cubicBezTo>
                  <a:lnTo>
                    <a:pt x="865" y="184"/>
                  </a:lnTo>
                  <a:lnTo>
                    <a:pt x="856" y="179"/>
                  </a:lnTo>
                  <a:cubicBezTo>
                    <a:pt x="830" y="169"/>
                    <a:pt x="802" y="163"/>
                    <a:pt x="772" y="163"/>
                  </a:cubicBezTo>
                  <a:close/>
                  <a:moveTo>
                    <a:pt x="962" y="124"/>
                  </a:moveTo>
                  <a:lnTo>
                    <a:pt x="962" y="125"/>
                  </a:lnTo>
                  <a:cubicBezTo>
                    <a:pt x="951" y="135"/>
                    <a:pt x="938" y="142"/>
                    <a:pt x="926" y="150"/>
                  </a:cubicBezTo>
                  <a:cubicBezTo>
                    <a:pt x="923" y="153"/>
                    <a:pt x="920" y="155"/>
                    <a:pt x="916" y="157"/>
                  </a:cubicBezTo>
                  <a:lnTo>
                    <a:pt x="909" y="162"/>
                  </a:lnTo>
                  <a:lnTo>
                    <a:pt x="913" y="162"/>
                  </a:lnTo>
                  <a:cubicBezTo>
                    <a:pt x="915" y="162"/>
                    <a:pt x="917" y="162"/>
                    <a:pt x="919" y="162"/>
                  </a:cubicBezTo>
                  <a:cubicBezTo>
                    <a:pt x="931" y="162"/>
                    <a:pt x="947" y="162"/>
                    <a:pt x="962" y="162"/>
                  </a:cubicBezTo>
                  <a:cubicBezTo>
                    <a:pt x="974" y="162"/>
                    <a:pt x="978" y="162"/>
                    <a:pt x="978" y="162"/>
                  </a:cubicBezTo>
                  <a:cubicBezTo>
                    <a:pt x="978" y="158"/>
                    <a:pt x="982" y="158"/>
                    <a:pt x="982" y="158"/>
                  </a:cubicBezTo>
                  <a:cubicBezTo>
                    <a:pt x="982" y="154"/>
                    <a:pt x="982" y="150"/>
                    <a:pt x="986" y="146"/>
                  </a:cubicBezTo>
                  <a:cubicBezTo>
                    <a:pt x="982" y="146"/>
                    <a:pt x="982" y="146"/>
                    <a:pt x="982" y="146"/>
                  </a:cubicBezTo>
                  <a:cubicBezTo>
                    <a:pt x="974" y="146"/>
                    <a:pt x="974" y="146"/>
                    <a:pt x="974" y="146"/>
                  </a:cubicBezTo>
                  <a:cubicBezTo>
                    <a:pt x="974" y="142"/>
                    <a:pt x="974" y="142"/>
                    <a:pt x="974" y="142"/>
                  </a:cubicBezTo>
                  <a:cubicBezTo>
                    <a:pt x="958" y="139"/>
                    <a:pt x="958" y="139"/>
                    <a:pt x="958" y="139"/>
                  </a:cubicBezTo>
                  <a:cubicBezTo>
                    <a:pt x="958" y="131"/>
                    <a:pt x="958" y="131"/>
                    <a:pt x="958" y="131"/>
                  </a:cubicBezTo>
                  <a:cubicBezTo>
                    <a:pt x="958" y="127"/>
                    <a:pt x="962" y="127"/>
                    <a:pt x="962" y="127"/>
                  </a:cubicBezTo>
                  <a:cubicBezTo>
                    <a:pt x="962" y="127"/>
                    <a:pt x="962" y="127"/>
                    <a:pt x="962" y="125"/>
                  </a:cubicBezTo>
                  <a:lnTo>
                    <a:pt x="962" y="124"/>
                  </a:lnTo>
                  <a:close/>
                  <a:moveTo>
                    <a:pt x="998" y="123"/>
                  </a:moveTo>
                  <a:cubicBezTo>
                    <a:pt x="998" y="123"/>
                    <a:pt x="998" y="125"/>
                    <a:pt x="997" y="128"/>
                  </a:cubicBezTo>
                  <a:lnTo>
                    <a:pt x="997" y="128"/>
                  </a:lnTo>
                  <a:lnTo>
                    <a:pt x="996" y="129"/>
                  </a:lnTo>
                  <a:cubicBezTo>
                    <a:pt x="994" y="131"/>
                    <a:pt x="993" y="132"/>
                    <a:pt x="990" y="135"/>
                  </a:cubicBezTo>
                  <a:cubicBezTo>
                    <a:pt x="990" y="139"/>
                    <a:pt x="990" y="139"/>
                    <a:pt x="990" y="139"/>
                  </a:cubicBezTo>
                  <a:cubicBezTo>
                    <a:pt x="993" y="136"/>
                    <a:pt x="995" y="133"/>
                    <a:pt x="996" y="130"/>
                  </a:cubicBezTo>
                  <a:lnTo>
                    <a:pt x="997" y="128"/>
                  </a:lnTo>
                  <a:lnTo>
                    <a:pt x="998" y="127"/>
                  </a:lnTo>
                  <a:cubicBezTo>
                    <a:pt x="998" y="123"/>
                    <a:pt x="998" y="123"/>
                    <a:pt x="998" y="123"/>
                  </a:cubicBezTo>
                  <a:close/>
                  <a:moveTo>
                    <a:pt x="899" y="0"/>
                  </a:moveTo>
                  <a:cubicBezTo>
                    <a:pt x="919" y="0"/>
                    <a:pt x="934" y="16"/>
                    <a:pt x="950" y="32"/>
                  </a:cubicBezTo>
                  <a:cubicBezTo>
                    <a:pt x="966" y="47"/>
                    <a:pt x="978" y="67"/>
                    <a:pt x="982" y="87"/>
                  </a:cubicBezTo>
                  <a:cubicBezTo>
                    <a:pt x="982" y="89"/>
                    <a:pt x="981" y="91"/>
                    <a:pt x="981" y="93"/>
                  </a:cubicBezTo>
                  <a:lnTo>
                    <a:pt x="981" y="93"/>
                  </a:lnTo>
                  <a:lnTo>
                    <a:pt x="982" y="92"/>
                  </a:lnTo>
                  <a:cubicBezTo>
                    <a:pt x="986" y="89"/>
                    <a:pt x="991" y="87"/>
                    <a:pt x="998" y="87"/>
                  </a:cubicBezTo>
                  <a:cubicBezTo>
                    <a:pt x="1006" y="87"/>
                    <a:pt x="1010" y="87"/>
                    <a:pt x="1014" y="91"/>
                  </a:cubicBezTo>
                  <a:cubicBezTo>
                    <a:pt x="1022" y="99"/>
                    <a:pt x="1030" y="111"/>
                    <a:pt x="1030" y="123"/>
                  </a:cubicBezTo>
                  <a:cubicBezTo>
                    <a:pt x="1030" y="135"/>
                    <a:pt x="1026" y="146"/>
                    <a:pt x="1018" y="158"/>
                  </a:cubicBezTo>
                  <a:cubicBezTo>
                    <a:pt x="1010" y="166"/>
                    <a:pt x="1010" y="170"/>
                    <a:pt x="1006" y="178"/>
                  </a:cubicBezTo>
                  <a:cubicBezTo>
                    <a:pt x="998" y="190"/>
                    <a:pt x="986" y="194"/>
                    <a:pt x="966" y="194"/>
                  </a:cubicBezTo>
                  <a:cubicBezTo>
                    <a:pt x="956" y="194"/>
                    <a:pt x="948" y="194"/>
                    <a:pt x="940" y="194"/>
                  </a:cubicBezTo>
                  <a:lnTo>
                    <a:pt x="937" y="194"/>
                  </a:lnTo>
                  <a:lnTo>
                    <a:pt x="944" y="200"/>
                  </a:lnTo>
                  <a:cubicBezTo>
                    <a:pt x="989" y="244"/>
                    <a:pt x="1017" y="305"/>
                    <a:pt x="1019" y="373"/>
                  </a:cubicBezTo>
                  <a:cubicBezTo>
                    <a:pt x="1019" y="381"/>
                    <a:pt x="1019" y="381"/>
                    <a:pt x="1019" y="381"/>
                  </a:cubicBezTo>
                  <a:cubicBezTo>
                    <a:pt x="1019" y="519"/>
                    <a:pt x="911" y="630"/>
                    <a:pt x="772" y="630"/>
                  </a:cubicBezTo>
                  <a:cubicBezTo>
                    <a:pt x="759" y="630"/>
                    <a:pt x="747" y="629"/>
                    <a:pt x="735" y="627"/>
                  </a:cubicBezTo>
                  <a:lnTo>
                    <a:pt x="733" y="627"/>
                  </a:lnTo>
                  <a:lnTo>
                    <a:pt x="730" y="634"/>
                  </a:lnTo>
                  <a:lnTo>
                    <a:pt x="737" y="638"/>
                  </a:lnTo>
                  <a:cubicBezTo>
                    <a:pt x="748" y="646"/>
                    <a:pt x="758" y="655"/>
                    <a:pt x="765" y="665"/>
                  </a:cubicBezTo>
                  <a:lnTo>
                    <a:pt x="770" y="672"/>
                  </a:lnTo>
                  <a:lnTo>
                    <a:pt x="778" y="670"/>
                  </a:lnTo>
                  <a:cubicBezTo>
                    <a:pt x="788" y="665"/>
                    <a:pt x="800" y="660"/>
                    <a:pt x="812" y="654"/>
                  </a:cubicBezTo>
                  <a:cubicBezTo>
                    <a:pt x="847" y="638"/>
                    <a:pt x="895" y="618"/>
                    <a:pt x="943" y="598"/>
                  </a:cubicBezTo>
                  <a:cubicBezTo>
                    <a:pt x="1042" y="555"/>
                    <a:pt x="1142" y="515"/>
                    <a:pt x="1182" y="511"/>
                  </a:cubicBezTo>
                  <a:cubicBezTo>
                    <a:pt x="1182" y="511"/>
                    <a:pt x="1186" y="511"/>
                    <a:pt x="1190" y="511"/>
                  </a:cubicBezTo>
                  <a:cubicBezTo>
                    <a:pt x="1249" y="511"/>
                    <a:pt x="1301" y="531"/>
                    <a:pt x="1301" y="531"/>
                  </a:cubicBezTo>
                  <a:cubicBezTo>
                    <a:pt x="1309" y="535"/>
                    <a:pt x="1309" y="535"/>
                    <a:pt x="1309" y="535"/>
                  </a:cubicBezTo>
                  <a:cubicBezTo>
                    <a:pt x="1301" y="562"/>
                    <a:pt x="1301" y="562"/>
                    <a:pt x="1301" y="562"/>
                  </a:cubicBezTo>
                  <a:cubicBezTo>
                    <a:pt x="1293" y="562"/>
                    <a:pt x="1293" y="562"/>
                    <a:pt x="1293" y="562"/>
                  </a:cubicBezTo>
                  <a:cubicBezTo>
                    <a:pt x="1293" y="562"/>
                    <a:pt x="1289" y="559"/>
                    <a:pt x="1289" y="559"/>
                  </a:cubicBezTo>
                  <a:cubicBezTo>
                    <a:pt x="1289" y="559"/>
                    <a:pt x="1285" y="559"/>
                    <a:pt x="1285" y="559"/>
                  </a:cubicBezTo>
                  <a:cubicBezTo>
                    <a:pt x="1277" y="555"/>
                    <a:pt x="1269" y="555"/>
                    <a:pt x="1261" y="551"/>
                  </a:cubicBezTo>
                  <a:cubicBezTo>
                    <a:pt x="1241" y="547"/>
                    <a:pt x="1217" y="543"/>
                    <a:pt x="1190" y="543"/>
                  </a:cubicBezTo>
                  <a:cubicBezTo>
                    <a:pt x="1186" y="543"/>
                    <a:pt x="1186" y="543"/>
                    <a:pt x="1182" y="543"/>
                  </a:cubicBezTo>
                  <a:cubicBezTo>
                    <a:pt x="1162" y="543"/>
                    <a:pt x="1050" y="586"/>
                    <a:pt x="955" y="626"/>
                  </a:cubicBezTo>
                  <a:cubicBezTo>
                    <a:pt x="886" y="657"/>
                    <a:pt x="820" y="686"/>
                    <a:pt x="788" y="700"/>
                  </a:cubicBezTo>
                  <a:lnTo>
                    <a:pt x="784" y="702"/>
                  </a:lnTo>
                  <a:lnTo>
                    <a:pt x="788" y="713"/>
                  </a:lnTo>
                  <a:cubicBezTo>
                    <a:pt x="791" y="728"/>
                    <a:pt x="793" y="744"/>
                    <a:pt x="793" y="761"/>
                  </a:cubicBezTo>
                  <a:cubicBezTo>
                    <a:pt x="793" y="820"/>
                    <a:pt x="773" y="887"/>
                    <a:pt x="733" y="951"/>
                  </a:cubicBezTo>
                  <a:cubicBezTo>
                    <a:pt x="681" y="1032"/>
                    <a:pt x="602" y="1103"/>
                    <a:pt x="529" y="1128"/>
                  </a:cubicBezTo>
                  <a:lnTo>
                    <a:pt x="521" y="1130"/>
                  </a:lnTo>
                  <a:lnTo>
                    <a:pt x="521" y="1133"/>
                  </a:lnTo>
                  <a:cubicBezTo>
                    <a:pt x="519" y="1136"/>
                    <a:pt x="517" y="1140"/>
                    <a:pt x="517" y="1146"/>
                  </a:cubicBezTo>
                  <a:cubicBezTo>
                    <a:pt x="517" y="1158"/>
                    <a:pt x="513" y="1177"/>
                    <a:pt x="509" y="1197"/>
                  </a:cubicBezTo>
                  <a:cubicBezTo>
                    <a:pt x="501" y="1245"/>
                    <a:pt x="489" y="1304"/>
                    <a:pt x="481" y="1368"/>
                  </a:cubicBezTo>
                  <a:cubicBezTo>
                    <a:pt x="462" y="1494"/>
                    <a:pt x="442" y="1637"/>
                    <a:pt x="438" y="1685"/>
                  </a:cubicBezTo>
                  <a:cubicBezTo>
                    <a:pt x="438" y="1692"/>
                    <a:pt x="442" y="1696"/>
                    <a:pt x="442" y="1696"/>
                  </a:cubicBezTo>
                  <a:cubicBezTo>
                    <a:pt x="442" y="1704"/>
                    <a:pt x="458" y="1712"/>
                    <a:pt x="481" y="1712"/>
                  </a:cubicBezTo>
                  <a:cubicBezTo>
                    <a:pt x="509" y="1712"/>
                    <a:pt x="537" y="1704"/>
                    <a:pt x="537" y="1704"/>
                  </a:cubicBezTo>
                  <a:cubicBezTo>
                    <a:pt x="537" y="1704"/>
                    <a:pt x="537" y="1704"/>
                    <a:pt x="541" y="1704"/>
                  </a:cubicBezTo>
                  <a:cubicBezTo>
                    <a:pt x="545" y="1704"/>
                    <a:pt x="545" y="1704"/>
                    <a:pt x="545" y="1704"/>
                  </a:cubicBezTo>
                  <a:cubicBezTo>
                    <a:pt x="553" y="1732"/>
                    <a:pt x="553" y="1732"/>
                    <a:pt x="553" y="1732"/>
                  </a:cubicBezTo>
                  <a:cubicBezTo>
                    <a:pt x="545" y="1732"/>
                    <a:pt x="545" y="1732"/>
                    <a:pt x="545" y="1732"/>
                  </a:cubicBezTo>
                  <a:cubicBezTo>
                    <a:pt x="545" y="1732"/>
                    <a:pt x="541" y="1736"/>
                    <a:pt x="541" y="1736"/>
                  </a:cubicBezTo>
                  <a:cubicBezTo>
                    <a:pt x="537" y="1736"/>
                    <a:pt x="533" y="1736"/>
                    <a:pt x="525" y="1736"/>
                  </a:cubicBezTo>
                  <a:cubicBezTo>
                    <a:pt x="513" y="1740"/>
                    <a:pt x="497" y="1744"/>
                    <a:pt x="481" y="1744"/>
                  </a:cubicBezTo>
                  <a:cubicBezTo>
                    <a:pt x="481" y="1744"/>
                    <a:pt x="478" y="1744"/>
                    <a:pt x="478" y="1744"/>
                  </a:cubicBezTo>
                  <a:cubicBezTo>
                    <a:pt x="454" y="1744"/>
                    <a:pt x="422" y="1736"/>
                    <a:pt x="410" y="1704"/>
                  </a:cubicBezTo>
                  <a:lnTo>
                    <a:pt x="411" y="1704"/>
                  </a:lnTo>
                  <a:lnTo>
                    <a:pt x="412" y="1703"/>
                  </a:lnTo>
                  <a:lnTo>
                    <a:pt x="412" y="1703"/>
                  </a:lnTo>
                  <a:lnTo>
                    <a:pt x="413" y="1703"/>
                  </a:lnTo>
                  <a:cubicBezTo>
                    <a:pt x="413" y="1703"/>
                    <a:pt x="414" y="1702"/>
                    <a:pt x="415" y="1702"/>
                  </a:cubicBezTo>
                  <a:lnTo>
                    <a:pt x="416" y="1702"/>
                  </a:lnTo>
                  <a:lnTo>
                    <a:pt x="416" y="1701"/>
                  </a:lnTo>
                  <a:lnTo>
                    <a:pt x="417" y="1701"/>
                  </a:lnTo>
                  <a:cubicBezTo>
                    <a:pt x="418" y="1700"/>
                    <a:pt x="418" y="1700"/>
                    <a:pt x="418" y="1700"/>
                  </a:cubicBezTo>
                  <a:lnTo>
                    <a:pt x="416" y="1701"/>
                  </a:lnTo>
                  <a:lnTo>
                    <a:pt x="416" y="1701"/>
                  </a:lnTo>
                  <a:lnTo>
                    <a:pt x="416" y="1702"/>
                  </a:lnTo>
                  <a:lnTo>
                    <a:pt x="415" y="1702"/>
                  </a:lnTo>
                  <a:cubicBezTo>
                    <a:pt x="415" y="1702"/>
                    <a:pt x="414" y="1702"/>
                    <a:pt x="413" y="1703"/>
                  </a:cubicBezTo>
                  <a:lnTo>
                    <a:pt x="412" y="1703"/>
                  </a:lnTo>
                  <a:lnTo>
                    <a:pt x="411" y="1704"/>
                  </a:lnTo>
                  <a:lnTo>
                    <a:pt x="411" y="1704"/>
                  </a:lnTo>
                  <a:cubicBezTo>
                    <a:pt x="410" y="1704"/>
                    <a:pt x="410" y="1704"/>
                    <a:pt x="410" y="1704"/>
                  </a:cubicBezTo>
                  <a:cubicBezTo>
                    <a:pt x="410" y="1696"/>
                    <a:pt x="406" y="1692"/>
                    <a:pt x="406" y="1685"/>
                  </a:cubicBezTo>
                  <a:cubicBezTo>
                    <a:pt x="410" y="1595"/>
                    <a:pt x="472" y="1228"/>
                    <a:pt x="487" y="1137"/>
                  </a:cubicBezTo>
                  <a:lnTo>
                    <a:pt x="487" y="1137"/>
                  </a:lnTo>
                  <a:lnTo>
                    <a:pt x="482" y="1137"/>
                  </a:lnTo>
                  <a:cubicBezTo>
                    <a:pt x="466" y="1137"/>
                    <a:pt x="451" y="1133"/>
                    <a:pt x="435" y="1121"/>
                  </a:cubicBezTo>
                  <a:cubicBezTo>
                    <a:pt x="439" y="1117"/>
                    <a:pt x="439" y="1117"/>
                    <a:pt x="439" y="1117"/>
                  </a:cubicBezTo>
                  <a:cubicBezTo>
                    <a:pt x="435" y="1121"/>
                    <a:pt x="435" y="1121"/>
                    <a:pt x="435" y="1121"/>
                  </a:cubicBezTo>
                  <a:cubicBezTo>
                    <a:pt x="423" y="1113"/>
                    <a:pt x="412" y="1102"/>
                    <a:pt x="402" y="1088"/>
                  </a:cubicBezTo>
                  <a:lnTo>
                    <a:pt x="399" y="1083"/>
                  </a:lnTo>
                  <a:lnTo>
                    <a:pt x="393" y="1090"/>
                  </a:lnTo>
                  <a:cubicBezTo>
                    <a:pt x="367" y="1122"/>
                    <a:pt x="321" y="1178"/>
                    <a:pt x="283" y="1213"/>
                  </a:cubicBezTo>
                  <a:cubicBezTo>
                    <a:pt x="263" y="1229"/>
                    <a:pt x="247" y="1241"/>
                    <a:pt x="227" y="1245"/>
                  </a:cubicBezTo>
                  <a:cubicBezTo>
                    <a:pt x="227" y="1245"/>
                    <a:pt x="223" y="1241"/>
                    <a:pt x="223" y="1241"/>
                  </a:cubicBezTo>
                  <a:cubicBezTo>
                    <a:pt x="223" y="1233"/>
                    <a:pt x="223" y="1233"/>
                    <a:pt x="223" y="1233"/>
                  </a:cubicBezTo>
                  <a:cubicBezTo>
                    <a:pt x="219" y="1241"/>
                    <a:pt x="219" y="1241"/>
                    <a:pt x="219" y="1241"/>
                  </a:cubicBezTo>
                  <a:cubicBezTo>
                    <a:pt x="191" y="1233"/>
                    <a:pt x="171" y="1193"/>
                    <a:pt x="147" y="1154"/>
                  </a:cubicBezTo>
                  <a:cubicBezTo>
                    <a:pt x="131" y="1118"/>
                    <a:pt x="119" y="1083"/>
                    <a:pt x="115" y="1063"/>
                  </a:cubicBezTo>
                  <a:cubicBezTo>
                    <a:pt x="115" y="1063"/>
                    <a:pt x="111" y="1063"/>
                    <a:pt x="111" y="1063"/>
                  </a:cubicBezTo>
                  <a:cubicBezTo>
                    <a:pt x="84" y="1063"/>
                    <a:pt x="24" y="1079"/>
                    <a:pt x="20" y="1083"/>
                  </a:cubicBezTo>
                  <a:cubicBezTo>
                    <a:pt x="16" y="1075"/>
                    <a:pt x="16" y="1075"/>
                    <a:pt x="16" y="1075"/>
                  </a:cubicBezTo>
                  <a:cubicBezTo>
                    <a:pt x="8" y="1075"/>
                    <a:pt x="8" y="1075"/>
                    <a:pt x="8" y="1075"/>
                  </a:cubicBezTo>
                  <a:cubicBezTo>
                    <a:pt x="0" y="1051"/>
                    <a:pt x="0" y="1051"/>
                    <a:pt x="0" y="1051"/>
                  </a:cubicBezTo>
                  <a:cubicBezTo>
                    <a:pt x="12" y="1051"/>
                    <a:pt x="12" y="1051"/>
                    <a:pt x="12" y="1051"/>
                  </a:cubicBezTo>
                  <a:cubicBezTo>
                    <a:pt x="16" y="1051"/>
                    <a:pt x="16" y="1051"/>
                    <a:pt x="20" y="1047"/>
                  </a:cubicBezTo>
                  <a:cubicBezTo>
                    <a:pt x="28" y="1047"/>
                    <a:pt x="36" y="1043"/>
                    <a:pt x="48" y="1043"/>
                  </a:cubicBezTo>
                  <a:cubicBezTo>
                    <a:pt x="68" y="1039"/>
                    <a:pt x="92" y="1031"/>
                    <a:pt x="111" y="1031"/>
                  </a:cubicBezTo>
                  <a:cubicBezTo>
                    <a:pt x="115" y="1031"/>
                    <a:pt x="123" y="1031"/>
                    <a:pt x="127" y="1035"/>
                  </a:cubicBezTo>
                  <a:cubicBezTo>
                    <a:pt x="135" y="1039"/>
                    <a:pt x="143" y="1043"/>
                    <a:pt x="143" y="1055"/>
                  </a:cubicBezTo>
                  <a:cubicBezTo>
                    <a:pt x="143" y="1059"/>
                    <a:pt x="143" y="1059"/>
                    <a:pt x="143" y="1059"/>
                  </a:cubicBezTo>
                  <a:cubicBezTo>
                    <a:pt x="143" y="1063"/>
                    <a:pt x="159" y="1106"/>
                    <a:pt x="179" y="1138"/>
                  </a:cubicBezTo>
                  <a:cubicBezTo>
                    <a:pt x="187" y="1158"/>
                    <a:pt x="199" y="1178"/>
                    <a:pt x="207" y="1190"/>
                  </a:cubicBezTo>
                  <a:cubicBezTo>
                    <a:pt x="215" y="1201"/>
                    <a:pt x="227" y="1213"/>
                    <a:pt x="227" y="1213"/>
                  </a:cubicBezTo>
                  <a:cubicBezTo>
                    <a:pt x="227" y="1213"/>
                    <a:pt x="227" y="1213"/>
                    <a:pt x="231" y="1213"/>
                  </a:cubicBezTo>
                  <a:cubicBezTo>
                    <a:pt x="231" y="1209"/>
                    <a:pt x="231" y="1209"/>
                    <a:pt x="231" y="1209"/>
                  </a:cubicBezTo>
                  <a:cubicBezTo>
                    <a:pt x="235" y="1209"/>
                    <a:pt x="235" y="1209"/>
                    <a:pt x="239" y="1205"/>
                  </a:cubicBezTo>
                  <a:cubicBezTo>
                    <a:pt x="247" y="1201"/>
                    <a:pt x="255" y="1197"/>
                    <a:pt x="263" y="1190"/>
                  </a:cubicBezTo>
                  <a:cubicBezTo>
                    <a:pt x="279" y="1174"/>
                    <a:pt x="299" y="1154"/>
                    <a:pt x="318" y="1130"/>
                  </a:cubicBezTo>
                  <a:cubicBezTo>
                    <a:pt x="344" y="1098"/>
                    <a:pt x="370" y="1066"/>
                    <a:pt x="381" y="1053"/>
                  </a:cubicBezTo>
                  <a:lnTo>
                    <a:pt x="382" y="1052"/>
                  </a:lnTo>
                  <a:lnTo>
                    <a:pt x="376" y="1037"/>
                  </a:lnTo>
                  <a:cubicBezTo>
                    <a:pt x="363" y="1001"/>
                    <a:pt x="355" y="958"/>
                    <a:pt x="355" y="915"/>
                  </a:cubicBezTo>
                  <a:cubicBezTo>
                    <a:pt x="355" y="860"/>
                    <a:pt x="367" y="800"/>
                    <a:pt x="399" y="753"/>
                  </a:cubicBezTo>
                  <a:cubicBezTo>
                    <a:pt x="422" y="719"/>
                    <a:pt x="452" y="692"/>
                    <a:pt x="486" y="670"/>
                  </a:cubicBezTo>
                  <a:lnTo>
                    <a:pt x="492" y="667"/>
                  </a:lnTo>
                  <a:lnTo>
                    <a:pt x="492" y="667"/>
                  </a:lnTo>
                  <a:cubicBezTo>
                    <a:pt x="488" y="667"/>
                    <a:pt x="488" y="667"/>
                    <a:pt x="488" y="667"/>
                  </a:cubicBezTo>
                  <a:cubicBezTo>
                    <a:pt x="488" y="659"/>
                    <a:pt x="488" y="659"/>
                    <a:pt x="488" y="659"/>
                  </a:cubicBezTo>
                  <a:cubicBezTo>
                    <a:pt x="488" y="655"/>
                    <a:pt x="488" y="655"/>
                    <a:pt x="488" y="651"/>
                  </a:cubicBezTo>
                  <a:cubicBezTo>
                    <a:pt x="488" y="524"/>
                    <a:pt x="421" y="417"/>
                    <a:pt x="354" y="337"/>
                  </a:cubicBezTo>
                  <a:cubicBezTo>
                    <a:pt x="324" y="306"/>
                    <a:pt x="295" y="279"/>
                    <a:pt x="272" y="258"/>
                  </a:cubicBezTo>
                  <a:lnTo>
                    <a:pt x="271" y="258"/>
                  </a:lnTo>
                  <a:lnTo>
                    <a:pt x="270" y="258"/>
                  </a:lnTo>
                  <a:lnTo>
                    <a:pt x="270" y="257"/>
                  </a:lnTo>
                  <a:lnTo>
                    <a:pt x="263" y="251"/>
                  </a:lnTo>
                  <a:cubicBezTo>
                    <a:pt x="244" y="235"/>
                    <a:pt x="229" y="223"/>
                    <a:pt x="220" y="217"/>
                  </a:cubicBezTo>
                  <a:lnTo>
                    <a:pt x="219" y="216"/>
                  </a:lnTo>
                  <a:lnTo>
                    <a:pt x="219" y="214"/>
                  </a:lnTo>
                  <a:lnTo>
                    <a:pt x="219" y="214"/>
                  </a:lnTo>
                  <a:lnTo>
                    <a:pt x="219" y="211"/>
                  </a:lnTo>
                  <a:cubicBezTo>
                    <a:pt x="219" y="206"/>
                    <a:pt x="219" y="206"/>
                    <a:pt x="219" y="206"/>
                  </a:cubicBezTo>
                  <a:cubicBezTo>
                    <a:pt x="215" y="206"/>
                    <a:pt x="215" y="206"/>
                    <a:pt x="215" y="206"/>
                  </a:cubicBezTo>
                  <a:cubicBezTo>
                    <a:pt x="231" y="178"/>
                    <a:pt x="231" y="178"/>
                    <a:pt x="231" y="178"/>
                  </a:cubicBezTo>
                  <a:cubicBezTo>
                    <a:pt x="235" y="190"/>
                    <a:pt x="235" y="190"/>
                    <a:pt x="235" y="190"/>
                  </a:cubicBezTo>
                  <a:cubicBezTo>
                    <a:pt x="235" y="190"/>
                    <a:pt x="235" y="190"/>
                    <a:pt x="239" y="190"/>
                  </a:cubicBezTo>
                  <a:cubicBezTo>
                    <a:pt x="239" y="194"/>
                    <a:pt x="243" y="194"/>
                    <a:pt x="247" y="198"/>
                  </a:cubicBezTo>
                  <a:cubicBezTo>
                    <a:pt x="249" y="199"/>
                    <a:pt x="251" y="200"/>
                    <a:pt x="253" y="202"/>
                  </a:cubicBezTo>
                  <a:lnTo>
                    <a:pt x="256" y="203"/>
                  </a:lnTo>
                  <a:lnTo>
                    <a:pt x="250" y="182"/>
                  </a:lnTo>
                  <a:lnTo>
                    <a:pt x="250" y="178"/>
                  </a:lnTo>
                  <a:lnTo>
                    <a:pt x="278" y="171"/>
                  </a:lnTo>
                  <a:lnTo>
                    <a:pt x="299" y="240"/>
                  </a:lnTo>
                  <a:lnTo>
                    <a:pt x="299" y="240"/>
                  </a:lnTo>
                  <a:cubicBezTo>
                    <a:pt x="323" y="261"/>
                    <a:pt x="350" y="287"/>
                    <a:pt x="377" y="317"/>
                  </a:cubicBezTo>
                  <a:cubicBezTo>
                    <a:pt x="449" y="397"/>
                    <a:pt x="520" y="512"/>
                    <a:pt x="520" y="651"/>
                  </a:cubicBezTo>
                  <a:lnTo>
                    <a:pt x="520" y="652"/>
                  </a:lnTo>
                  <a:lnTo>
                    <a:pt x="535" y="645"/>
                  </a:lnTo>
                  <a:cubicBezTo>
                    <a:pt x="576" y="627"/>
                    <a:pt x="619" y="618"/>
                    <a:pt x="658" y="618"/>
                  </a:cubicBezTo>
                  <a:lnTo>
                    <a:pt x="663" y="618"/>
                  </a:lnTo>
                  <a:lnTo>
                    <a:pt x="664" y="618"/>
                  </a:lnTo>
                  <a:lnTo>
                    <a:pt x="672" y="618"/>
                  </a:lnTo>
                  <a:lnTo>
                    <a:pt x="672" y="619"/>
                  </a:lnTo>
                  <a:lnTo>
                    <a:pt x="681" y="619"/>
                  </a:lnTo>
                  <a:cubicBezTo>
                    <a:pt x="684" y="620"/>
                    <a:pt x="688" y="620"/>
                    <a:pt x="692" y="621"/>
                  </a:cubicBezTo>
                  <a:lnTo>
                    <a:pt x="701" y="623"/>
                  </a:lnTo>
                  <a:lnTo>
                    <a:pt x="702" y="620"/>
                  </a:lnTo>
                  <a:lnTo>
                    <a:pt x="699" y="619"/>
                  </a:lnTo>
                  <a:cubicBezTo>
                    <a:pt x="599" y="587"/>
                    <a:pt x="525" y="493"/>
                    <a:pt x="525" y="381"/>
                  </a:cubicBezTo>
                  <a:cubicBezTo>
                    <a:pt x="525" y="242"/>
                    <a:pt x="637" y="131"/>
                    <a:pt x="772" y="131"/>
                  </a:cubicBezTo>
                  <a:cubicBezTo>
                    <a:pt x="806" y="131"/>
                    <a:pt x="838" y="138"/>
                    <a:pt x="867" y="150"/>
                  </a:cubicBezTo>
                  <a:lnTo>
                    <a:pt x="868" y="150"/>
                  </a:lnTo>
                  <a:lnTo>
                    <a:pt x="869" y="150"/>
                  </a:lnTo>
                  <a:cubicBezTo>
                    <a:pt x="871" y="149"/>
                    <a:pt x="873" y="148"/>
                    <a:pt x="875" y="146"/>
                  </a:cubicBezTo>
                  <a:cubicBezTo>
                    <a:pt x="883" y="142"/>
                    <a:pt x="895" y="135"/>
                    <a:pt x="907" y="127"/>
                  </a:cubicBezTo>
                  <a:cubicBezTo>
                    <a:pt x="926" y="115"/>
                    <a:pt x="946" y="95"/>
                    <a:pt x="950" y="87"/>
                  </a:cubicBezTo>
                  <a:cubicBezTo>
                    <a:pt x="950" y="83"/>
                    <a:pt x="938" y="63"/>
                    <a:pt x="926" y="51"/>
                  </a:cubicBezTo>
                  <a:cubicBezTo>
                    <a:pt x="919" y="40"/>
                    <a:pt x="903" y="32"/>
                    <a:pt x="899" y="32"/>
                  </a:cubicBezTo>
                  <a:cubicBezTo>
                    <a:pt x="895" y="36"/>
                    <a:pt x="895" y="40"/>
                    <a:pt x="895" y="44"/>
                  </a:cubicBezTo>
                  <a:cubicBezTo>
                    <a:pt x="895" y="47"/>
                    <a:pt x="895" y="55"/>
                    <a:pt x="899" y="55"/>
                  </a:cubicBezTo>
                  <a:cubicBezTo>
                    <a:pt x="907" y="59"/>
                    <a:pt x="919" y="67"/>
                    <a:pt x="922" y="67"/>
                  </a:cubicBezTo>
                  <a:cubicBezTo>
                    <a:pt x="930" y="71"/>
                    <a:pt x="930" y="71"/>
                    <a:pt x="930" y="71"/>
                  </a:cubicBezTo>
                  <a:cubicBezTo>
                    <a:pt x="919" y="99"/>
                    <a:pt x="919" y="99"/>
                    <a:pt x="919" y="99"/>
                  </a:cubicBezTo>
                  <a:cubicBezTo>
                    <a:pt x="911" y="99"/>
                    <a:pt x="911" y="99"/>
                    <a:pt x="911" y="99"/>
                  </a:cubicBezTo>
                  <a:cubicBezTo>
                    <a:pt x="907" y="99"/>
                    <a:pt x="907" y="99"/>
                    <a:pt x="907" y="99"/>
                  </a:cubicBezTo>
                  <a:cubicBezTo>
                    <a:pt x="907" y="95"/>
                    <a:pt x="907" y="95"/>
                    <a:pt x="907" y="95"/>
                  </a:cubicBezTo>
                  <a:cubicBezTo>
                    <a:pt x="903" y="95"/>
                    <a:pt x="903" y="91"/>
                    <a:pt x="899" y="91"/>
                  </a:cubicBezTo>
                  <a:cubicBezTo>
                    <a:pt x="895" y="87"/>
                    <a:pt x="887" y="87"/>
                    <a:pt x="883" y="83"/>
                  </a:cubicBezTo>
                  <a:cubicBezTo>
                    <a:pt x="867" y="75"/>
                    <a:pt x="863" y="59"/>
                    <a:pt x="863" y="44"/>
                  </a:cubicBezTo>
                  <a:cubicBezTo>
                    <a:pt x="863" y="32"/>
                    <a:pt x="867" y="20"/>
                    <a:pt x="879" y="8"/>
                  </a:cubicBezTo>
                  <a:cubicBezTo>
                    <a:pt x="883" y="0"/>
                    <a:pt x="891" y="0"/>
                    <a:pt x="899"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pic>
          <p:nvPicPr>
            <p:cNvPr id="49" name="图片 48"/>
            <p:cNvPicPr>
              <a:picLocks noChangeAspect="1"/>
            </p:cNvPicPr>
            <p:nvPr userDrawn="1">
              <p:custDataLst>
                <p:tags r:id="rId13"/>
              </p:custDataLst>
            </p:nvPr>
          </p:nvPicPr>
          <p:blipFill rotWithShape="1">
            <a:blip r:embed="rId17"/>
            <a:srcRect/>
            <a:stretch>
              <a:fillRect/>
            </a:stretch>
          </p:blipFill>
          <p:spPr>
            <a:xfrm>
              <a:off x="17168" y="9660"/>
              <a:ext cx="756" cy="682"/>
            </a:xfrm>
            <a:prstGeom prst="rect">
              <a:avLst/>
            </a:prstGeom>
          </p:spPr>
        </p:pic>
        <p:sp>
          <p:nvSpPr>
            <p:cNvPr id="87" name="Freeform 56"/>
            <p:cNvSpPr>
              <a:spLocks noEditPoints="1"/>
            </p:cNvSpPr>
            <p:nvPr userDrawn="1">
              <p:custDataLst>
                <p:tags r:id="rId14"/>
              </p:custDataLst>
            </p:nvPr>
          </p:nvSpPr>
          <p:spPr bwMode="auto">
            <a:xfrm>
              <a:off x="17885" y="9292"/>
              <a:ext cx="963" cy="1415"/>
            </a:xfrm>
            <a:custGeom>
              <a:avLst/>
              <a:gdLst>
                <a:gd name="T0" fmla="*/ 0 w 112"/>
                <a:gd name="T1" fmla="*/ 55 h 110"/>
                <a:gd name="T2" fmla="*/ 56 w 112"/>
                <a:gd name="T3" fmla="*/ 0 h 110"/>
                <a:gd name="T4" fmla="*/ 56 w 112"/>
                <a:gd name="T5" fmla="*/ 0 h 110"/>
                <a:gd name="T6" fmla="*/ 112 w 112"/>
                <a:gd name="T7" fmla="*/ 55 h 110"/>
                <a:gd name="T8" fmla="*/ 112 w 112"/>
                <a:gd name="T9" fmla="*/ 55 h 110"/>
                <a:gd name="T10" fmla="*/ 56 w 112"/>
                <a:gd name="T11" fmla="*/ 110 h 110"/>
                <a:gd name="T12" fmla="*/ 56 w 112"/>
                <a:gd name="T13" fmla="*/ 110 h 110"/>
                <a:gd name="T14" fmla="*/ 0 w 112"/>
                <a:gd name="T15" fmla="*/ 55 h 110"/>
                <a:gd name="T16" fmla="*/ 4 w 112"/>
                <a:gd name="T17" fmla="*/ 55 h 110"/>
                <a:gd name="T18" fmla="*/ 56 w 112"/>
                <a:gd name="T19" fmla="*/ 106 h 110"/>
                <a:gd name="T20" fmla="*/ 56 w 112"/>
                <a:gd name="T21" fmla="*/ 106 h 110"/>
                <a:gd name="T22" fmla="*/ 108 w 112"/>
                <a:gd name="T23" fmla="*/ 55 h 110"/>
                <a:gd name="T24" fmla="*/ 108 w 112"/>
                <a:gd name="T25" fmla="*/ 55 h 110"/>
                <a:gd name="T26" fmla="*/ 56 w 112"/>
                <a:gd name="T27" fmla="*/ 4 h 110"/>
                <a:gd name="T28" fmla="*/ 56 w 112"/>
                <a:gd name="T29" fmla="*/ 4 h 110"/>
                <a:gd name="T30" fmla="*/ 4 w 112"/>
                <a:gd name="T31"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3" h="1415">
                  <a:moveTo>
                    <a:pt x="425" y="601"/>
                  </a:moveTo>
                  <a:lnTo>
                    <a:pt x="436" y="710"/>
                  </a:lnTo>
                  <a:lnTo>
                    <a:pt x="463" y="739"/>
                  </a:lnTo>
                  <a:lnTo>
                    <a:pt x="463" y="716"/>
                  </a:lnTo>
                  <a:lnTo>
                    <a:pt x="425" y="601"/>
                  </a:lnTo>
                  <a:close/>
                  <a:moveTo>
                    <a:pt x="462" y="492"/>
                  </a:moveTo>
                  <a:lnTo>
                    <a:pt x="450" y="546"/>
                  </a:lnTo>
                  <a:lnTo>
                    <a:pt x="428" y="518"/>
                  </a:lnTo>
                  <a:lnTo>
                    <a:pt x="490" y="713"/>
                  </a:lnTo>
                  <a:lnTo>
                    <a:pt x="490" y="811"/>
                  </a:lnTo>
                  <a:lnTo>
                    <a:pt x="412" y="726"/>
                  </a:lnTo>
                  <a:lnTo>
                    <a:pt x="408" y="723"/>
                  </a:lnTo>
                  <a:lnTo>
                    <a:pt x="408" y="720"/>
                  </a:lnTo>
                  <a:lnTo>
                    <a:pt x="392" y="524"/>
                  </a:lnTo>
                  <a:lnTo>
                    <a:pt x="375" y="556"/>
                  </a:lnTo>
                  <a:lnTo>
                    <a:pt x="352" y="516"/>
                  </a:lnTo>
                  <a:lnTo>
                    <a:pt x="350" y="519"/>
                  </a:lnTo>
                  <a:cubicBezTo>
                    <a:pt x="349" y="523"/>
                    <a:pt x="347" y="526"/>
                    <a:pt x="345" y="529"/>
                  </a:cubicBezTo>
                  <a:lnTo>
                    <a:pt x="344" y="533"/>
                  </a:lnTo>
                  <a:lnTo>
                    <a:pt x="344" y="533"/>
                  </a:lnTo>
                  <a:lnTo>
                    <a:pt x="344" y="533"/>
                  </a:lnTo>
                  <a:lnTo>
                    <a:pt x="341" y="540"/>
                  </a:lnTo>
                  <a:cubicBezTo>
                    <a:pt x="327" y="578"/>
                    <a:pt x="320" y="628"/>
                    <a:pt x="320" y="679"/>
                  </a:cubicBezTo>
                  <a:cubicBezTo>
                    <a:pt x="320" y="683"/>
                    <a:pt x="320" y="683"/>
                    <a:pt x="320" y="683"/>
                  </a:cubicBezTo>
                  <a:cubicBezTo>
                    <a:pt x="320" y="727"/>
                    <a:pt x="347" y="778"/>
                    <a:pt x="385" y="818"/>
                  </a:cubicBezTo>
                  <a:cubicBezTo>
                    <a:pt x="422" y="856"/>
                    <a:pt x="470" y="883"/>
                    <a:pt x="500" y="883"/>
                  </a:cubicBezTo>
                  <a:cubicBezTo>
                    <a:pt x="500" y="883"/>
                    <a:pt x="500" y="883"/>
                    <a:pt x="504" y="883"/>
                  </a:cubicBezTo>
                  <a:cubicBezTo>
                    <a:pt x="524" y="883"/>
                    <a:pt x="548" y="865"/>
                    <a:pt x="567" y="837"/>
                  </a:cubicBezTo>
                  <a:lnTo>
                    <a:pt x="573" y="828"/>
                  </a:lnTo>
                  <a:lnTo>
                    <a:pt x="572" y="827"/>
                  </a:lnTo>
                  <a:cubicBezTo>
                    <a:pt x="561" y="814"/>
                    <a:pt x="561" y="814"/>
                    <a:pt x="561" y="814"/>
                  </a:cubicBezTo>
                  <a:cubicBezTo>
                    <a:pt x="571" y="811"/>
                    <a:pt x="571" y="811"/>
                    <a:pt x="571" y="811"/>
                  </a:cubicBezTo>
                  <a:cubicBezTo>
                    <a:pt x="571" y="811"/>
                    <a:pt x="575" y="811"/>
                    <a:pt x="575" y="811"/>
                  </a:cubicBezTo>
                  <a:cubicBezTo>
                    <a:pt x="577" y="808"/>
                    <a:pt x="580" y="806"/>
                    <a:pt x="584" y="803"/>
                  </a:cubicBezTo>
                  <a:lnTo>
                    <a:pt x="587" y="801"/>
                  </a:lnTo>
                  <a:lnTo>
                    <a:pt x="588" y="799"/>
                  </a:lnTo>
                  <a:cubicBezTo>
                    <a:pt x="601" y="769"/>
                    <a:pt x="609" y="733"/>
                    <a:pt x="609" y="700"/>
                  </a:cubicBezTo>
                  <a:cubicBezTo>
                    <a:pt x="609" y="679"/>
                    <a:pt x="605" y="662"/>
                    <a:pt x="602" y="649"/>
                  </a:cubicBezTo>
                  <a:cubicBezTo>
                    <a:pt x="602" y="645"/>
                    <a:pt x="602" y="645"/>
                    <a:pt x="602" y="645"/>
                  </a:cubicBezTo>
                  <a:cubicBezTo>
                    <a:pt x="579" y="577"/>
                    <a:pt x="520" y="518"/>
                    <a:pt x="463" y="492"/>
                  </a:cubicBezTo>
                  <a:lnTo>
                    <a:pt x="462" y="492"/>
                  </a:lnTo>
                  <a:close/>
                  <a:moveTo>
                    <a:pt x="383" y="485"/>
                  </a:moveTo>
                  <a:lnTo>
                    <a:pt x="383" y="485"/>
                  </a:lnTo>
                  <a:cubicBezTo>
                    <a:pt x="379" y="487"/>
                    <a:pt x="376" y="489"/>
                    <a:pt x="374" y="491"/>
                  </a:cubicBezTo>
                  <a:lnTo>
                    <a:pt x="372" y="492"/>
                  </a:lnTo>
                  <a:lnTo>
                    <a:pt x="375" y="499"/>
                  </a:lnTo>
                  <a:lnTo>
                    <a:pt x="383" y="485"/>
                  </a:lnTo>
                  <a:close/>
                  <a:moveTo>
                    <a:pt x="296" y="407"/>
                  </a:moveTo>
                  <a:lnTo>
                    <a:pt x="296" y="407"/>
                  </a:lnTo>
                  <a:cubicBezTo>
                    <a:pt x="296" y="407"/>
                    <a:pt x="296" y="407"/>
                    <a:pt x="296" y="407"/>
                  </a:cubicBezTo>
                  <a:lnTo>
                    <a:pt x="296" y="407"/>
                  </a:lnTo>
                  <a:close/>
                  <a:moveTo>
                    <a:pt x="316" y="404"/>
                  </a:moveTo>
                  <a:cubicBezTo>
                    <a:pt x="316" y="407"/>
                    <a:pt x="315" y="409"/>
                    <a:pt x="315" y="410"/>
                  </a:cubicBezTo>
                  <a:lnTo>
                    <a:pt x="314" y="411"/>
                  </a:lnTo>
                  <a:lnTo>
                    <a:pt x="318" y="409"/>
                  </a:lnTo>
                  <a:lnTo>
                    <a:pt x="319" y="409"/>
                  </a:lnTo>
                  <a:lnTo>
                    <a:pt x="318" y="406"/>
                  </a:lnTo>
                  <a:cubicBezTo>
                    <a:pt x="318" y="406"/>
                    <a:pt x="317" y="405"/>
                    <a:pt x="316" y="404"/>
                  </a:cubicBezTo>
                  <a:close/>
                  <a:moveTo>
                    <a:pt x="279" y="390"/>
                  </a:moveTo>
                  <a:cubicBezTo>
                    <a:pt x="279" y="394"/>
                    <a:pt x="279" y="394"/>
                    <a:pt x="275" y="394"/>
                  </a:cubicBezTo>
                  <a:cubicBezTo>
                    <a:pt x="274" y="395"/>
                    <a:pt x="273" y="397"/>
                    <a:pt x="272" y="398"/>
                  </a:cubicBezTo>
                  <a:lnTo>
                    <a:pt x="272" y="399"/>
                  </a:lnTo>
                  <a:lnTo>
                    <a:pt x="284" y="407"/>
                  </a:lnTo>
                  <a:lnTo>
                    <a:pt x="289" y="410"/>
                  </a:lnTo>
                  <a:lnTo>
                    <a:pt x="289" y="409"/>
                  </a:lnTo>
                  <a:cubicBezTo>
                    <a:pt x="289" y="407"/>
                    <a:pt x="289" y="407"/>
                    <a:pt x="289" y="407"/>
                  </a:cubicBezTo>
                  <a:cubicBezTo>
                    <a:pt x="289" y="407"/>
                    <a:pt x="289" y="404"/>
                    <a:pt x="289" y="404"/>
                  </a:cubicBezTo>
                  <a:cubicBezTo>
                    <a:pt x="289" y="400"/>
                    <a:pt x="289" y="400"/>
                    <a:pt x="289" y="397"/>
                  </a:cubicBezTo>
                  <a:cubicBezTo>
                    <a:pt x="289" y="397"/>
                    <a:pt x="286" y="394"/>
                    <a:pt x="282" y="390"/>
                  </a:cubicBezTo>
                  <a:cubicBezTo>
                    <a:pt x="282" y="390"/>
                    <a:pt x="282" y="390"/>
                    <a:pt x="279" y="390"/>
                  </a:cubicBezTo>
                  <a:close/>
                  <a:moveTo>
                    <a:pt x="323" y="340"/>
                  </a:moveTo>
                  <a:cubicBezTo>
                    <a:pt x="322" y="340"/>
                    <a:pt x="321" y="340"/>
                    <a:pt x="321" y="340"/>
                  </a:cubicBezTo>
                  <a:cubicBezTo>
                    <a:pt x="317" y="340"/>
                    <a:pt x="317" y="340"/>
                    <a:pt x="317" y="340"/>
                  </a:cubicBezTo>
                  <a:cubicBezTo>
                    <a:pt x="314" y="340"/>
                    <a:pt x="310" y="343"/>
                    <a:pt x="303" y="347"/>
                  </a:cubicBezTo>
                  <a:cubicBezTo>
                    <a:pt x="297" y="350"/>
                    <a:pt x="286" y="357"/>
                    <a:pt x="276" y="360"/>
                  </a:cubicBezTo>
                  <a:cubicBezTo>
                    <a:pt x="266" y="365"/>
                    <a:pt x="257" y="371"/>
                    <a:pt x="249" y="376"/>
                  </a:cubicBezTo>
                  <a:lnTo>
                    <a:pt x="248" y="377"/>
                  </a:lnTo>
                  <a:lnTo>
                    <a:pt x="249" y="379"/>
                  </a:lnTo>
                  <a:lnTo>
                    <a:pt x="252" y="382"/>
                  </a:lnTo>
                  <a:lnTo>
                    <a:pt x="252" y="381"/>
                  </a:lnTo>
                  <a:cubicBezTo>
                    <a:pt x="253" y="379"/>
                    <a:pt x="256" y="377"/>
                    <a:pt x="258" y="377"/>
                  </a:cubicBezTo>
                  <a:cubicBezTo>
                    <a:pt x="262" y="370"/>
                    <a:pt x="272" y="363"/>
                    <a:pt x="282" y="363"/>
                  </a:cubicBezTo>
                  <a:cubicBezTo>
                    <a:pt x="289" y="363"/>
                    <a:pt x="296" y="366"/>
                    <a:pt x="303" y="370"/>
                  </a:cubicBezTo>
                  <a:cubicBezTo>
                    <a:pt x="303" y="373"/>
                    <a:pt x="306" y="373"/>
                    <a:pt x="306" y="377"/>
                  </a:cubicBezTo>
                  <a:cubicBezTo>
                    <a:pt x="310" y="377"/>
                    <a:pt x="310" y="377"/>
                    <a:pt x="310" y="377"/>
                  </a:cubicBezTo>
                  <a:cubicBezTo>
                    <a:pt x="310" y="377"/>
                    <a:pt x="313" y="377"/>
                    <a:pt x="313" y="377"/>
                  </a:cubicBezTo>
                  <a:cubicBezTo>
                    <a:pt x="316" y="377"/>
                    <a:pt x="320" y="377"/>
                    <a:pt x="323" y="380"/>
                  </a:cubicBezTo>
                  <a:cubicBezTo>
                    <a:pt x="333" y="383"/>
                    <a:pt x="339" y="390"/>
                    <a:pt x="343" y="397"/>
                  </a:cubicBezTo>
                  <a:lnTo>
                    <a:pt x="343" y="397"/>
                  </a:lnTo>
                  <a:lnTo>
                    <a:pt x="343" y="397"/>
                  </a:lnTo>
                  <a:cubicBezTo>
                    <a:pt x="392" y="374"/>
                    <a:pt x="392" y="374"/>
                    <a:pt x="392" y="374"/>
                  </a:cubicBezTo>
                  <a:cubicBezTo>
                    <a:pt x="389" y="371"/>
                    <a:pt x="385" y="364"/>
                    <a:pt x="382" y="357"/>
                  </a:cubicBezTo>
                  <a:cubicBezTo>
                    <a:pt x="379" y="354"/>
                    <a:pt x="336" y="339"/>
                    <a:pt x="323" y="340"/>
                  </a:cubicBezTo>
                  <a:close/>
                  <a:moveTo>
                    <a:pt x="242" y="214"/>
                  </a:moveTo>
                  <a:lnTo>
                    <a:pt x="249" y="214"/>
                  </a:lnTo>
                  <a:lnTo>
                    <a:pt x="266" y="214"/>
                  </a:lnTo>
                  <a:lnTo>
                    <a:pt x="266" y="241"/>
                  </a:lnTo>
                  <a:lnTo>
                    <a:pt x="259" y="241"/>
                  </a:lnTo>
                  <a:lnTo>
                    <a:pt x="249" y="241"/>
                  </a:lnTo>
                  <a:lnTo>
                    <a:pt x="242" y="241"/>
                  </a:lnTo>
                  <a:lnTo>
                    <a:pt x="242" y="214"/>
                  </a:lnTo>
                  <a:close/>
                  <a:moveTo>
                    <a:pt x="374" y="99"/>
                  </a:moveTo>
                  <a:cubicBezTo>
                    <a:pt x="279" y="99"/>
                    <a:pt x="204" y="174"/>
                    <a:pt x="204" y="266"/>
                  </a:cubicBezTo>
                  <a:cubicBezTo>
                    <a:pt x="204" y="296"/>
                    <a:pt x="212" y="324"/>
                    <a:pt x="226" y="348"/>
                  </a:cubicBezTo>
                  <a:lnTo>
                    <a:pt x="232" y="356"/>
                  </a:lnTo>
                  <a:lnTo>
                    <a:pt x="233" y="356"/>
                  </a:lnTo>
                  <a:cubicBezTo>
                    <a:pt x="234" y="355"/>
                    <a:pt x="235" y="354"/>
                    <a:pt x="235" y="354"/>
                  </a:cubicBezTo>
                  <a:cubicBezTo>
                    <a:pt x="242" y="350"/>
                    <a:pt x="252" y="343"/>
                    <a:pt x="263" y="337"/>
                  </a:cubicBezTo>
                  <a:cubicBezTo>
                    <a:pt x="283" y="327"/>
                    <a:pt x="303" y="313"/>
                    <a:pt x="317" y="313"/>
                  </a:cubicBezTo>
                  <a:cubicBezTo>
                    <a:pt x="317" y="313"/>
                    <a:pt x="317" y="313"/>
                    <a:pt x="321" y="313"/>
                  </a:cubicBezTo>
                  <a:cubicBezTo>
                    <a:pt x="338" y="313"/>
                    <a:pt x="382" y="323"/>
                    <a:pt x="402" y="340"/>
                  </a:cubicBezTo>
                  <a:cubicBezTo>
                    <a:pt x="416" y="354"/>
                    <a:pt x="423" y="374"/>
                    <a:pt x="423" y="377"/>
                  </a:cubicBezTo>
                  <a:cubicBezTo>
                    <a:pt x="426" y="391"/>
                    <a:pt x="426" y="391"/>
                    <a:pt x="426" y="391"/>
                  </a:cubicBezTo>
                  <a:cubicBezTo>
                    <a:pt x="389" y="408"/>
                    <a:pt x="363" y="419"/>
                    <a:pt x="346" y="427"/>
                  </a:cubicBezTo>
                  <a:lnTo>
                    <a:pt x="342" y="429"/>
                  </a:lnTo>
                  <a:lnTo>
                    <a:pt x="352" y="431"/>
                  </a:lnTo>
                  <a:cubicBezTo>
                    <a:pt x="359" y="431"/>
                    <a:pt x="367" y="432"/>
                    <a:pt x="374" y="432"/>
                  </a:cubicBezTo>
                  <a:cubicBezTo>
                    <a:pt x="466" y="432"/>
                    <a:pt x="544" y="357"/>
                    <a:pt x="544" y="266"/>
                  </a:cubicBezTo>
                  <a:cubicBezTo>
                    <a:pt x="544" y="174"/>
                    <a:pt x="466" y="99"/>
                    <a:pt x="374" y="99"/>
                  </a:cubicBezTo>
                  <a:close/>
                  <a:moveTo>
                    <a:pt x="217" y="0"/>
                  </a:moveTo>
                  <a:cubicBezTo>
                    <a:pt x="217" y="10"/>
                    <a:pt x="217" y="10"/>
                    <a:pt x="217" y="10"/>
                  </a:cubicBezTo>
                  <a:cubicBezTo>
                    <a:pt x="217" y="24"/>
                    <a:pt x="217" y="24"/>
                    <a:pt x="217" y="24"/>
                  </a:cubicBezTo>
                  <a:cubicBezTo>
                    <a:pt x="217" y="27"/>
                    <a:pt x="214" y="27"/>
                    <a:pt x="214" y="27"/>
                  </a:cubicBezTo>
                  <a:cubicBezTo>
                    <a:pt x="214" y="27"/>
                    <a:pt x="214" y="27"/>
                    <a:pt x="214" y="31"/>
                  </a:cubicBezTo>
                  <a:cubicBezTo>
                    <a:pt x="214" y="31"/>
                    <a:pt x="211" y="31"/>
                    <a:pt x="211" y="31"/>
                  </a:cubicBezTo>
                  <a:cubicBezTo>
                    <a:pt x="211" y="31"/>
                    <a:pt x="207" y="31"/>
                    <a:pt x="207" y="31"/>
                  </a:cubicBezTo>
                  <a:cubicBezTo>
                    <a:pt x="204" y="31"/>
                    <a:pt x="200" y="31"/>
                    <a:pt x="197" y="31"/>
                  </a:cubicBezTo>
                  <a:cubicBezTo>
                    <a:pt x="187" y="34"/>
                    <a:pt x="177" y="38"/>
                    <a:pt x="173" y="38"/>
                  </a:cubicBezTo>
                  <a:cubicBezTo>
                    <a:pt x="173" y="41"/>
                    <a:pt x="173" y="41"/>
                    <a:pt x="177" y="44"/>
                  </a:cubicBezTo>
                  <a:cubicBezTo>
                    <a:pt x="207" y="68"/>
                    <a:pt x="265" y="92"/>
                    <a:pt x="275" y="96"/>
                  </a:cubicBezTo>
                  <a:cubicBezTo>
                    <a:pt x="276" y="96"/>
                    <a:pt x="277" y="96"/>
                    <a:pt x="277" y="96"/>
                  </a:cubicBezTo>
                  <a:lnTo>
                    <a:pt x="279" y="96"/>
                  </a:lnTo>
                  <a:lnTo>
                    <a:pt x="283" y="93"/>
                  </a:lnTo>
                  <a:lnTo>
                    <a:pt x="291" y="90"/>
                  </a:lnTo>
                  <a:lnTo>
                    <a:pt x="289" y="88"/>
                  </a:lnTo>
                  <a:cubicBezTo>
                    <a:pt x="282" y="83"/>
                    <a:pt x="273" y="73"/>
                    <a:pt x="259" y="54"/>
                  </a:cubicBezTo>
                  <a:cubicBezTo>
                    <a:pt x="260" y="53"/>
                    <a:pt x="261" y="53"/>
                    <a:pt x="261" y="53"/>
                  </a:cubicBezTo>
                  <a:lnTo>
                    <a:pt x="262" y="53"/>
                  </a:lnTo>
                  <a:lnTo>
                    <a:pt x="262" y="52"/>
                  </a:lnTo>
                  <a:lnTo>
                    <a:pt x="263" y="52"/>
                  </a:lnTo>
                  <a:lnTo>
                    <a:pt x="264" y="51"/>
                  </a:lnTo>
                  <a:lnTo>
                    <a:pt x="264" y="51"/>
                  </a:lnTo>
                  <a:lnTo>
                    <a:pt x="265" y="51"/>
                  </a:lnTo>
                  <a:lnTo>
                    <a:pt x="265" y="51"/>
                  </a:lnTo>
                  <a:lnTo>
                    <a:pt x="264" y="51"/>
                  </a:lnTo>
                  <a:lnTo>
                    <a:pt x="264" y="52"/>
                  </a:lnTo>
                  <a:lnTo>
                    <a:pt x="263" y="52"/>
                  </a:lnTo>
                  <a:lnTo>
                    <a:pt x="263" y="52"/>
                  </a:lnTo>
                  <a:lnTo>
                    <a:pt x="262" y="53"/>
                  </a:lnTo>
                  <a:lnTo>
                    <a:pt x="261" y="53"/>
                  </a:lnTo>
                  <a:cubicBezTo>
                    <a:pt x="259" y="54"/>
                    <a:pt x="259" y="54"/>
                    <a:pt x="259" y="54"/>
                  </a:cubicBezTo>
                  <a:cubicBezTo>
                    <a:pt x="256" y="47"/>
                    <a:pt x="249" y="37"/>
                    <a:pt x="249" y="30"/>
                  </a:cubicBezTo>
                  <a:cubicBezTo>
                    <a:pt x="249" y="13"/>
                    <a:pt x="263" y="6"/>
                    <a:pt x="269" y="3"/>
                  </a:cubicBezTo>
                  <a:cubicBezTo>
                    <a:pt x="280" y="3"/>
                    <a:pt x="286" y="3"/>
                    <a:pt x="293" y="3"/>
                  </a:cubicBezTo>
                  <a:cubicBezTo>
                    <a:pt x="297" y="3"/>
                    <a:pt x="297" y="3"/>
                    <a:pt x="300" y="3"/>
                  </a:cubicBezTo>
                  <a:cubicBezTo>
                    <a:pt x="307" y="3"/>
                    <a:pt x="307" y="3"/>
                    <a:pt x="307" y="3"/>
                  </a:cubicBezTo>
                  <a:cubicBezTo>
                    <a:pt x="303" y="30"/>
                    <a:pt x="303" y="30"/>
                    <a:pt x="303" y="30"/>
                  </a:cubicBezTo>
                  <a:cubicBezTo>
                    <a:pt x="297" y="30"/>
                    <a:pt x="297" y="30"/>
                    <a:pt x="297" y="30"/>
                  </a:cubicBezTo>
                  <a:cubicBezTo>
                    <a:pt x="297" y="30"/>
                    <a:pt x="297" y="30"/>
                    <a:pt x="293" y="30"/>
                  </a:cubicBezTo>
                  <a:cubicBezTo>
                    <a:pt x="290" y="30"/>
                    <a:pt x="283" y="30"/>
                    <a:pt x="280" y="30"/>
                  </a:cubicBezTo>
                  <a:cubicBezTo>
                    <a:pt x="280" y="34"/>
                    <a:pt x="280" y="37"/>
                    <a:pt x="283" y="37"/>
                  </a:cubicBezTo>
                  <a:cubicBezTo>
                    <a:pt x="293" y="54"/>
                    <a:pt x="300" y="61"/>
                    <a:pt x="307" y="67"/>
                  </a:cubicBezTo>
                  <a:cubicBezTo>
                    <a:pt x="310" y="67"/>
                    <a:pt x="310" y="71"/>
                    <a:pt x="310" y="71"/>
                  </a:cubicBezTo>
                  <a:cubicBezTo>
                    <a:pt x="317" y="71"/>
                    <a:pt x="317" y="71"/>
                    <a:pt x="317" y="71"/>
                  </a:cubicBezTo>
                  <a:cubicBezTo>
                    <a:pt x="314" y="78"/>
                    <a:pt x="314" y="78"/>
                    <a:pt x="314" y="78"/>
                  </a:cubicBezTo>
                  <a:cubicBezTo>
                    <a:pt x="314" y="81"/>
                    <a:pt x="314" y="81"/>
                    <a:pt x="314" y="81"/>
                  </a:cubicBezTo>
                  <a:lnTo>
                    <a:pt x="314" y="81"/>
                  </a:lnTo>
                  <a:lnTo>
                    <a:pt x="315" y="81"/>
                  </a:lnTo>
                  <a:cubicBezTo>
                    <a:pt x="334" y="75"/>
                    <a:pt x="354" y="72"/>
                    <a:pt x="374" y="72"/>
                  </a:cubicBezTo>
                  <a:cubicBezTo>
                    <a:pt x="483" y="72"/>
                    <a:pt x="571" y="157"/>
                    <a:pt x="571" y="266"/>
                  </a:cubicBezTo>
                  <a:cubicBezTo>
                    <a:pt x="571" y="354"/>
                    <a:pt x="508" y="431"/>
                    <a:pt x="423" y="453"/>
                  </a:cubicBezTo>
                  <a:lnTo>
                    <a:pt x="423" y="453"/>
                  </a:lnTo>
                  <a:lnTo>
                    <a:pt x="425" y="453"/>
                  </a:lnTo>
                  <a:cubicBezTo>
                    <a:pt x="428" y="453"/>
                    <a:pt x="432" y="454"/>
                    <a:pt x="436" y="455"/>
                  </a:cubicBezTo>
                  <a:lnTo>
                    <a:pt x="439" y="455"/>
                  </a:lnTo>
                  <a:lnTo>
                    <a:pt x="439" y="455"/>
                  </a:lnTo>
                  <a:lnTo>
                    <a:pt x="856" y="307"/>
                  </a:lnTo>
                  <a:lnTo>
                    <a:pt x="878" y="258"/>
                  </a:lnTo>
                  <a:lnTo>
                    <a:pt x="902" y="272"/>
                  </a:lnTo>
                  <a:lnTo>
                    <a:pt x="894" y="291"/>
                  </a:lnTo>
                  <a:lnTo>
                    <a:pt x="919" y="279"/>
                  </a:lnTo>
                  <a:lnTo>
                    <a:pt x="929" y="306"/>
                  </a:lnTo>
                  <a:lnTo>
                    <a:pt x="946" y="306"/>
                  </a:lnTo>
                  <a:lnTo>
                    <a:pt x="946" y="332"/>
                  </a:lnTo>
                  <a:lnTo>
                    <a:pt x="872" y="332"/>
                  </a:lnTo>
                  <a:lnTo>
                    <a:pt x="479" y="469"/>
                  </a:lnTo>
                  <a:lnTo>
                    <a:pt x="486" y="472"/>
                  </a:lnTo>
                  <a:cubicBezTo>
                    <a:pt x="546" y="502"/>
                    <a:pt x="602" y="563"/>
                    <a:pt x="626" y="632"/>
                  </a:cubicBezTo>
                  <a:cubicBezTo>
                    <a:pt x="626" y="639"/>
                    <a:pt x="626" y="639"/>
                    <a:pt x="626" y="639"/>
                  </a:cubicBezTo>
                  <a:cubicBezTo>
                    <a:pt x="626" y="639"/>
                    <a:pt x="626" y="639"/>
                    <a:pt x="629" y="639"/>
                  </a:cubicBezTo>
                  <a:cubicBezTo>
                    <a:pt x="629" y="645"/>
                    <a:pt x="629" y="645"/>
                    <a:pt x="629" y="645"/>
                  </a:cubicBezTo>
                  <a:cubicBezTo>
                    <a:pt x="633" y="662"/>
                    <a:pt x="636" y="679"/>
                    <a:pt x="636" y="700"/>
                  </a:cubicBezTo>
                  <a:cubicBezTo>
                    <a:pt x="636" y="724"/>
                    <a:pt x="633" y="749"/>
                    <a:pt x="626" y="774"/>
                  </a:cubicBezTo>
                  <a:lnTo>
                    <a:pt x="626" y="776"/>
                  </a:lnTo>
                  <a:lnTo>
                    <a:pt x="629" y="774"/>
                  </a:lnTo>
                  <a:cubicBezTo>
                    <a:pt x="663" y="756"/>
                    <a:pt x="704" y="736"/>
                    <a:pt x="742" y="736"/>
                  </a:cubicBezTo>
                  <a:cubicBezTo>
                    <a:pt x="755" y="736"/>
                    <a:pt x="772" y="739"/>
                    <a:pt x="786" y="750"/>
                  </a:cubicBezTo>
                  <a:cubicBezTo>
                    <a:pt x="834" y="784"/>
                    <a:pt x="868" y="831"/>
                    <a:pt x="881" y="852"/>
                  </a:cubicBezTo>
                  <a:cubicBezTo>
                    <a:pt x="949" y="821"/>
                    <a:pt x="949" y="821"/>
                    <a:pt x="949" y="821"/>
                  </a:cubicBezTo>
                  <a:cubicBezTo>
                    <a:pt x="963" y="845"/>
                    <a:pt x="963" y="845"/>
                    <a:pt x="963" y="845"/>
                  </a:cubicBezTo>
                  <a:cubicBezTo>
                    <a:pt x="871" y="886"/>
                    <a:pt x="871" y="886"/>
                    <a:pt x="871" y="886"/>
                  </a:cubicBezTo>
                  <a:cubicBezTo>
                    <a:pt x="868" y="883"/>
                    <a:pt x="868" y="883"/>
                    <a:pt x="868" y="883"/>
                  </a:cubicBezTo>
                  <a:cubicBezTo>
                    <a:pt x="864" y="876"/>
                    <a:pt x="864" y="876"/>
                    <a:pt x="864" y="876"/>
                  </a:cubicBezTo>
                  <a:lnTo>
                    <a:pt x="866" y="875"/>
                  </a:lnTo>
                  <a:lnTo>
                    <a:pt x="866" y="875"/>
                  </a:lnTo>
                  <a:lnTo>
                    <a:pt x="867" y="874"/>
                  </a:lnTo>
                  <a:cubicBezTo>
                    <a:pt x="868" y="874"/>
                    <a:pt x="868" y="874"/>
                    <a:pt x="869" y="873"/>
                  </a:cubicBezTo>
                  <a:lnTo>
                    <a:pt x="869" y="873"/>
                  </a:lnTo>
                  <a:lnTo>
                    <a:pt x="869" y="873"/>
                  </a:lnTo>
                  <a:lnTo>
                    <a:pt x="870" y="873"/>
                  </a:lnTo>
                  <a:lnTo>
                    <a:pt x="870" y="873"/>
                  </a:lnTo>
                  <a:cubicBezTo>
                    <a:pt x="871" y="872"/>
                    <a:pt x="871" y="872"/>
                    <a:pt x="871" y="872"/>
                  </a:cubicBezTo>
                  <a:cubicBezTo>
                    <a:pt x="871" y="872"/>
                    <a:pt x="871" y="872"/>
                    <a:pt x="871" y="872"/>
                  </a:cubicBezTo>
                  <a:lnTo>
                    <a:pt x="871" y="872"/>
                  </a:lnTo>
                  <a:lnTo>
                    <a:pt x="871" y="872"/>
                  </a:lnTo>
                  <a:lnTo>
                    <a:pt x="870" y="873"/>
                  </a:lnTo>
                  <a:lnTo>
                    <a:pt x="869" y="873"/>
                  </a:lnTo>
                  <a:lnTo>
                    <a:pt x="868" y="874"/>
                  </a:lnTo>
                  <a:cubicBezTo>
                    <a:pt x="868" y="874"/>
                    <a:pt x="867" y="874"/>
                    <a:pt x="866" y="875"/>
                  </a:cubicBezTo>
                  <a:lnTo>
                    <a:pt x="866" y="875"/>
                  </a:lnTo>
                  <a:lnTo>
                    <a:pt x="866" y="875"/>
                  </a:lnTo>
                  <a:lnTo>
                    <a:pt x="866" y="875"/>
                  </a:lnTo>
                  <a:lnTo>
                    <a:pt x="865" y="875"/>
                  </a:lnTo>
                  <a:cubicBezTo>
                    <a:pt x="864" y="876"/>
                    <a:pt x="864" y="876"/>
                    <a:pt x="864" y="876"/>
                  </a:cubicBezTo>
                  <a:cubicBezTo>
                    <a:pt x="864" y="876"/>
                    <a:pt x="864" y="876"/>
                    <a:pt x="864" y="872"/>
                  </a:cubicBezTo>
                  <a:cubicBezTo>
                    <a:pt x="861" y="872"/>
                    <a:pt x="861" y="869"/>
                    <a:pt x="857" y="866"/>
                  </a:cubicBezTo>
                  <a:cubicBezTo>
                    <a:pt x="854" y="859"/>
                    <a:pt x="847" y="849"/>
                    <a:pt x="837" y="838"/>
                  </a:cubicBezTo>
                  <a:cubicBezTo>
                    <a:pt x="823" y="818"/>
                    <a:pt x="796" y="791"/>
                    <a:pt x="769" y="770"/>
                  </a:cubicBezTo>
                  <a:cubicBezTo>
                    <a:pt x="762" y="767"/>
                    <a:pt x="752" y="763"/>
                    <a:pt x="742" y="763"/>
                  </a:cubicBezTo>
                  <a:cubicBezTo>
                    <a:pt x="711" y="763"/>
                    <a:pt x="673" y="780"/>
                    <a:pt x="643" y="797"/>
                  </a:cubicBezTo>
                  <a:cubicBezTo>
                    <a:pt x="631" y="805"/>
                    <a:pt x="621" y="812"/>
                    <a:pt x="612" y="818"/>
                  </a:cubicBezTo>
                  <a:lnTo>
                    <a:pt x="609" y="820"/>
                  </a:lnTo>
                  <a:lnTo>
                    <a:pt x="605" y="829"/>
                  </a:lnTo>
                  <a:cubicBezTo>
                    <a:pt x="581" y="875"/>
                    <a:pt x="545" y="908"/>
                    <a:pt x="500" y="910"/>
                  </a:cubicBezTo>
                  <a:cubicBezTo>
                    <a:pt x="482" y="909"/>
                    <a:pt x="461" y="903"/>
                    <a:pt x="441" y="893"/>
                  </a:cubicBezTo>
                  <a:lnTo>
                    <a:pt x="433" y="889"/>
                  </a:lnTo>
                  <a:lnTo>
                    <a:pt x="433" y="891"/>
                  </a:lnTo>
                  <a:cubicBezTo>
                    <a:pt x="433" y="896"/>
                    <a:pt x="433" y="896"/>
                    <a:pt x="433" y="896"/>
                  </a:cubicBezTo>
                  <a:cubicBezTo>
                    <a:pt x="433" y="896"/>
                    <a:pt x="433" y="899"/>
                    <a:pt x="433" y="906"/>
                  </a:cubicBezTo>
                  <a:cubicBezTo>
                    <a:pt x="433" y="906"/>
                    <a:pt x="433" y="909"/>
                    <a:pt x="433" y="909"/>
                  </a:cubicBezTo>
                  <a:cubicBezTo>
                    <a:pt x="433" y="960"/>
                    <a:pt x="433" y="1150"/>
                    <a:pt x="454" y="1215"/>
                  </a:cubicBezTo>
                  <a:cubicBezTo>
                    <a:pt x="478" y="1300"/>
                    <a:pt x="478" y="1384"/>
                    <a:pt x="478" y="1384"/>
                  </a:cubicBezTo>
                  <a:cubicBezTo>
                    <a:pt x="481" y="1398"/>
                    <a:pt x="481" y="1398"/>
                    <a:pt x="481" y="1398"/>
                  </a:cubicBezTo>
                  <a:cubicBezTo>
                    <a:pt x="399" y="1415"/>
                    <a:pt x="399" y="1415"/>
                    <a:pt x="399" y="1415"/>
                  </a:cubicBezTo>
                  <a:cubicBezTo>
                    <a:pt x="399" y="1408"/>
                    <a:pt x="399" y="1408"/>
                    <a:pt x="399" y="1408"/>
                  </a:cubicBezTo>
                  <a:cubicBezTo>
                    <a:pt x="395" y="1395"/>
                    <a:pt x="395" y="1395"/>
                    <a:pt x="395" y="1395"/>
                  </a:cubicBezTo>
                  <a:cubicBezTo>
                    <a:pt x="392" y="1388"/>
                    <a:pt x="392" y="1388"/>
                    <a:pt x="392" y="1388"/>
                  </a:cubicBezTo>
                  <a:cubicBezTo>
                    <a:pt x="450" y="1374"/>
                    <a:pt x="450" y="1374"/>
                    <a:pt x="450" y="1374"/>
                  </a:cubicBezTo>
                  <a:cubicBezTo>
                    <a:pt x="450" y="1351"/>
                    <a:pt x="443" y="1283"/>
                    <a:pt x="426" y="1222"/>
                  </a:cubicBezTo>
                  <a:cubicBezTo>
                    <a:pt x="406" y="1147"/>
                    <a:pt x="406" y="953"/>
                    <a:pt x="406" y="906"/>
                  </a:cubicBezTo>
                  <a:cubicBezTo>
                    <a:pt x="406" y="906"/>
                    <a:pt x="406" y="903"/>
                    <a:pt x="406" y="903"/>
                  </a:cubicBezTo>
                  <a:cubicBezTo>
                    <a:pt x="406" y="896"/>
                    <a:pt x="406" y="896"/>
                    <a:pt x="406" y="896"/>
                  </a:cubicBezTo>
                  <a:cubicBezTo>
                    <a:pt x="406" y="896"/>
                    <a:pt x="406" y="896"/>
                    <a:pt x="406" y="892"/>
                  </a:cubicBezTo>
                  <a:cubicBezTo>
                    <a:pt x="406" y="889"/>
                    <a:pt x="409" y="889"/>
                    <a:pt x="413" y="889"/>
                  </a:cubicBezTo>
                  <a:cubicBezTo>
                    <a:pt x="428" y="889"/>
                    <a:pt x="432" y="889"/>
                    <a:pt x="433" y="889"/>
                  </a:cubicBezTo>
                  <a:lnTo>
                    <a:pt x="433" y="889"/>
                  </a:lnTo>
                  <a:lnTo>
                    <a:pt x="432" y="889"/>
                  </a:lnTo>
                  <a:cubicBezTo>
                    <a:pt x="363" y="850"/>
                    <a:pt x="296" y="766"/>
                    <a:pt x="293" y="679"/>
                  </a:cubicBezTo>
                  <a:cubicBezTo>
                    <a:pt x="293" y="641"/>
                    <a:pt x="297" y="601"/>
                    <a:pt x="306" y="565"/>
                  </a:cubicBezTo>
                  <a:lnTo>
                    <a:pt x="307" y="560"/>
                  </a:lnTo>
                  <a:lnTo>
                    <a:pt x="88" y="721"/>
                  </a:lnTo>
                  <a:lnTo>
                    <a:pt x="88" y="722"/>
                  </a:lnTo>
                  <a:cubicBezTo>
                    <a:pt x="88" y="724"/>
                    <a:pt x="88" y="726"/>
                    <a:pt x="88" y="730"/>
                  </a:cubicBezTo>
                  <a:cubicBezTo>
                    <a:pt x="88" y="730"/>
                    <a:pt x="88" y="733"/>
                    <a:pt x="88" y="733"/>
                  </a:cubicBezTo>
                  <a:cubicBezTo>
                    <a:pt x="95" y="740"/>
                    <a:pt x="95" y="740"/>
                    <a:pt x="95" y="740"/>
                  </a:cubicBezTo>
                  <a:cubicBezTo>
                    <a:pt x="75" y="760"/>
                    <a:pt x="75" y="760"/>
                    <a:pt x="75" y="760"/>
                  </a:cubicBezTo>
                  <a:cubicBezTo>
                    <a:pt x="71" y="753"/>
                    <a:pt x="71" y="753"/>
                    <a:pt x="71" y="753"/>
                  </a:cubicBezTo>
                  <a:cubicBezTo>
                    <a:pt x="67" y="751"/>
                    <a:pt x="65" y="747"/>
                    <a:pt x="63" y="744"/>
                  </a:cubicBezTo>
                  <a:lnTo>
                    <a:pt x="62" y="740"/>
                  </a:lnTo>
                  <a:lnTo>
                    <a:pt x="17" y="774"/>
                  </a:lnTo>
                  <a:lnTo>
                    <a:pt x="7" y="757"/>
                  </a:lnTo>
                  <a:lnTo>
                    <a:pt x="0" y="754"/>
                  </a:lnTo>
                  <a:lnTo>
                    <a:pt x="323" y="516"/>
                  </a:lnTo>
                  <a:lnTo>
                    <a:pt x="326" y="508"/>
                  </a:lnTo>
                  <a:cubicBezTo>
                    <a:pt x="337" y="488"/>
                    <a:pt x="351" y="471"/>
                    <a:pt x="370" y="461"/>
                  </a:cubicBezTo>
                  <a:lnTo>
                    <a:pt x="374" y="459"/>
                  </a:lnTo>
                  <a:lnTo>
                    <a:pt x="374" y="459"/>
                  </a:lnTo>
                  <a:cubicBezTo>
                    <a:pt x="349" y="459"/>
                    <a:pt x="325" y="454"/>
                    <a:pt x="303" y="446"/>
                  </a:cubicBezTo>
                  <a:lnTo>
                    <a:pt x="296" y="443"/>
                  </a:lnTo>
                  <a:lnTo>
                    <a:pt x="295" y="444"/>
                  </a:lnTo>
                  <a:cubicBezTo>
                    <a:pt x="293" y="448"/>
                    <a:pt x="293" y="448"/>
                    <a:pt x="293" y="448"/>
                  </a:cubicBezTo>
                  <a:lnTo>
                    <a:pt x="292" y="441"/>
                  </a:lnTo>
                  <a:lnTo>
                    <a:pt x="290" y="441"/>
                  </a:lnTo>
                  <a:cubicBezTo>
                    <a:pt x="248" y="421"/>
                    <a:pt x="214" y="387"/>
                    <a:pt x="195" y="345"/>
                  </a:cubicBezTo>
                  <a:lnTo>
                    <a:pt x="191" y="336"/>
                  </a:lnTo>
                  <a:lnTo>
                    <a:pt x="171" y="349"/>
                  </a:lnTo>
                  <a:lnTo>
                    <a:pt x="160" y="332"/>
                  </a:lnTo>
                  <a:lnTo>
                    <a:pt x="157" y="326"/>
                  </a:lnTo>
                  <a:lnTo>
                    <a:pt x="182" y="309"/>
                  </a:lnTo>
                  <a:lnTo>
                    <a:pt x="181" y="302"/>
                  </a:lnTo>
                  <a:cubicBezTo>
                    <a:pt x="178" y="290"/>
                    <a:pt x="177" y="278"/>
                    <a:pt x="177" y="266"/>
                  </a:cubicBezTo>
                  <a:cubicBezTo>
                    <a:pt x="177" y="204"/>
                    <a:pt x="205" y="151"/>
                    <a:pt x="249" y="116"/>
                  </a:cubicBezTo>
                  <a:lnTo>
                    <a:pt x="251" y="114"/>
                  </a:lnTo>
                  <a:lnTo>
                    <a:pt x="249" y="114"/>
                  </a:lnTo>
                  <a:cubicBezTo>
                    <a:pt x="243" y="111"/>
                    <a:pt x="235" y="108"/>
                    <a:pt x="228" y="106"/>
                  </a:cubicBezTo>
                  <a:cubicBezTo>
                    <a:pt x="207" y="96"/>
                    <a:pt x="180" y="82"/>
                    <a:pt x="160" y="65"/>
                  </a:cubicBezTo>
                  <a:lnTo>
                    <a:pt x="161" y="63"/>
                  </a:lnTo>
                  <a:lnTo>
                    <a:pt x="161" y="63"/>
                  </a:lnTo>
                  <a:lnTo>
                    <a:pt x="161" y="61"/>
                  </a:lnTo>
                  <a:lnTo>
                    <a:pt x="162" y="60"/>
                  </a:lnTo>
                  <a:lnTo>
                    <a:pt x="162" y="60"/>
                  </a:lnTo>
                  <a:lnTo>
                    <a:pt x="162" y="60"/>
                  </a:lnTo>
                  <a:cubicBezTo>
                    <a:pt x="163" y="58"/>
                    <a:pt x="163" y="58"/>
                    <a:pt x="163" y="58"/>
                  </a:cubicBezTo>
                  <a:lnTo>
                    <a:pt x="162" y="60"/>
                  </a:lnTo>
                  <a:lnTo>
                    <a:pt x="162" y="61"/>
                  </a:lnTo>
                  <a:lnTo>
                    <a:pt x="161" y="61"/>
                  </a:lnTo>
                  <a:lnTo>
                    <a:pt x="161" y="62"/>
                  </a:lnTo>
                  <a:lnTo>
                    <a:pt x="161" y="63"/>
                  </a:lnTo>
                  <a:lnTo>
                    <a:pt x="160" y="63"/>
                  </a:lnTo>
                  <a:cubicBezTo>
                    <a:pt x="160" y="65"/>
                    <a:pt x="160" y="65"/>
                    <a:pt x="160" y="65"/>
                  </a:cubicBezTo>
                  <a:cubicBezTo>
                    <a:pt x="149" y="58"/>
                    <a:pt x="146" y="48"/>
                    <a:pt x="146" y="38"/>
                  </a:cubicBezTo>
                  <a:cubicBezTo>
                    <a:pt x="146" y="17"/>
                    <a:pt x="170" y="10"/>
                    <a:pt x="180" y="7"/>
                  </a:cubicBezTo>
                  <a:cubicBezTo>
                    <a:pt x="194" y="3"/>
                    <a:pt x="207" y="3"/>
                    <a:pt x="207" y="3"/>
                  </a:cubicBezTo>
                  <a:cubicBezTo>
                    <a:pt x="217" y="0"/>
                    <a:pt x="217" y="0"/>
                    <a:pt x="217"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sp>
        <p:nvSpPr>
          <p:cNvPr id="10" name="矩形 9"/>
          <p:cNvSpPr/>
          <p:nvPr>
            <p:custDataLst>
              <p:tags r:id="rId2"/>
            </p:custDataLst>
          </p:nvPr>
        </p:nvSpPr>
        <p:spPr>
          <a:xfrm>
            <a:off x="0" y="127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600" y="237600"/>
            <a:ext cx="11037600" cy="441964"/>
          </a:xfrm>
        </p:spPr>
        <p:txBody>
          <a:bodyPr>
            <a:normAutofit/>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6242400" y="1663200"/>
            <a:ext cx="5367600" cy="28944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normAutofit/>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normAutofit/>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1"/>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51" name="图片 50"/>
          <p:cNvPicPr>
            <a:picLocks noChangeAspect="1"/>
          </p:cNvPicPr>
          <p:nvPr>
            <p:custDataLst>
              <p:tags r:id="rId2"/>
            </p:custDataLst>
          </p:nvPr>
        </p:nvPicPr>
        <p:blipFill rotWithShape="1">
          <a:blip r:embed="rId12"/>
          <a:srcRect/>
          <a:stretch>
            <a:fillRect/>
          </a:stretch>
        </p:blipFill>
        <p:spPr>
          <a:xfrm>
            <a:off x="882015" y="194310"/>
            <a:ext cx="817880" cy="946150"/>
          </a:xfrm>
          <a:prstGeom prst="rect">
            <a:avLst/>
          </a:prstGeom>
        </p:spPr>
      </p:pic>
      <p:sp>
        <p:nvSpPr>
          <p:cNvPr id="53" name="Freeform 5"/>
          <p:cNvSpPr>
            <a:spLocks noEditPoints="1"/>
          </p:cNvSpPr>
          <p:nvPr>
            <p:custDataLst>
              <p:tags r:id="rId3"/>
            </p:custDataLst>
          </p:nvPr>
        </p:nvSpPr>
        <p:spPr bwMode="auto">
          <a:xfrm>
            <a:off x="59055" y="14605"/>
            <a:ext cx="1411605" cy="1880870"/>
          </a:xfrm>
          <a:custGeom>
            <a:avLst/>
            <a:gdLst>
              <a:gd name="T0" fmla="*/ 0 w 120"/>
              <a:gd name="T1" fmla="*/ 61 h 122"/>
              <a:gd name="T2" fmla="*/ 60 w 120"/>
              <a:gd name="T3" fmla="*/ 0 h 122"/>
              <a:gd name="T4" fmla="*/ 60 w 120"/>
              <a:gd name="T5" fmla="*/ 0 h 122"/>
              <a:gd name="T6" fmla="*/ 120 w 120"/>
              <a:gd name="T7" fmla="*/ 61 h 122"/>
              <a:gd name="T8" fmla="*/ 120 w 120"/>
              <a:gd name="T9" fmla="*/ 61 h 122"/>
              <a:gd name="T10" fmla="*/ 120 w 120"/>
              <a:gd name="T11" fmla="*/ 61 h 122"/>
              <a:gd name="T12" fmla="*/ 60 w 120"/>
              <a:gd name="T13" fmla="*/ 122 h 122"/>
              <a:gd name="T14" fmla="*/ 60 w 120"/>
              <a:gd name="T15" fmla="*/ 122 h 122"/>
              <a:gd name="T16" fmla="*/ 0 w 120"/>
              <a:gd name="T17" fmla="*/ 61 h 122"/>
              <a:gd name="T18" fmla="*/ 4 w 120"/>
              <a:gd name="T19" fmla="*/ 61 h 122"/>
              <a:gd name="T20" fmla="*/ 60 w 120"/>
              <a:gd name="T21" fmla="*/ 118 h 122"/>
              <a:gd name="T22" fmla="*/ 60 w 120"/>
              <a:gd name="T23" fmla="*/ 118 h 122"/>
              <a:gd name="T24" fmla="*/ 116 w 120"/>
              <a:gd name="T25" fmla="*/ 61 h 122"/>
              <a:gd name="T26" fmla="*/ 116 w 120"/>
              <a:gd name="T27" fmla="*/ 61 h 122"/>
              <a:gd name="T28" fmla="*/ 116 w 120"/>
              <a:gd name="T29" fmla="*/ 61 h 122"/>
              <a:gd name="T30" fmla="*/ 60 w 120"/>
              <a:gd name="T31" fmla="*/ 4 h 122"/>
              <a:gd name="T32" fmla="*/ 60 w 120"/>
              <a:gd name="T33" fmla="*/ 4 h 122"/>
              <a:gd name="T34" fmla="*/ 4 w 120"/>
              <a:gd name="T35"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3" h="2962">
                <a:moveTo>
                  <a:pt x="750" y="2861"/>
                </a:moveTo>
                <a:lnTo>
                  <a:pt x="750" y="2861"/>
                </a:lnTo>
                <a:lnTo>
                  <a:pt x="749" y="2861"/>
                </a:lnTo>
                <a:lnTo>
                  <a:pt x="748" y="2861"/>
                </a:lnTo>
                <a:lnTo>
                  <a:pt x="748" y="2861"/>
                </a:lnTo>
                <a:lnTo>
                  <a:pt x="747" y="2861"/>
                </a:lnTo>
                <a:lnTo>
                  <a:pt x="746" y="2861"/>
                </a:lnTo>
                <a:lnTo>
                  <a:pt x="745" y="2861"/>
                </a:lnTo>
                <a:lnTo>
                  <a:pt x="745" y="2861"/>
                </a:lnTo>
                <a:lnTo>
                  <a:pt x="744" y="2861"/>
                </a:lnTo>
                <a:lnTo>
                  <a:pt x="743" y="2861"/>
                </a:lnTo>
                <a:lnTo>
                  <a:pt x="743" y="2861"/>
                </a:lnTo>
                <a:lnTo>
                  <a:pt x="750" y="2861"/>
                </a:lnTo>
                <a:close/>
                <a:moveTo>
                  <a:pt x="1121" y="1273"/>
                </a:moveTo>
                <a:lnTo>
                  <a:pt x="811" y="1664"/>
                </a:lnTo>
                <a:lnTo>
                  <a:pt x="825" y="1737"/>
                </a:lnTo>
                <a:lnTo>
                  <a:pt x="987" y="1671"/>
                </a:lnTo>
                <a:lnTo>
                  <a:pt x="1121" y="1273"/>
                </a:lnTo>
                <a:close/>
                <a:moveTo>
                  <a:pt x="1222" y="1130"/>
                </a:moveTo>
                <a:lnTo>
                  <a:pt x="1227" y="1158"/>
                </a:lnTo>
                <a:lnTo>
                  <a:pt x="1250" y="1152"/>
                </a:lnTo>
                <a:lnTo>
                  <a:pt x="1244" y="1146"/>
                </a:lnTo>
                <a:cubicBezTo>
                  <a:pt x="1238" y="1140"/>
                  <a:pt x="1231" y="1135"/>
                  <a:pt x="1223" y="1131"/>
                </a:cubicBezTo>
                <a:lnTo>
                  <a:pt x="1222" y="1130"/>
                </a:lnTo>
                <a:close/>
                <a:moveTo>
                  <a:pt x="845" y="1120"/>
                </a:moveTo>
                <a:lnTo>
                  <a:pt x="846" y="1120"/>
                </a:lnTo>
                <a:lnTo>
                  <a:pt x="847" y="1120"/>
                </a:lnTo>
                <a:lnTo>
                  <a:pt x="848" y="1121"/>
                </a:lnTo>
                <a:lnTo>
                  <a:pt x="849" y="1121"/>
                </a:lnTo>
                <a:lnTo>
                  <a:pt x="851" y="1122"/>
                </a:lnTo>
                <a:lnTo>
                  <a:pt x="852" y="1123"/>
                </a:lnTo>
                <a:lnTo>
                  <a:pt x="851" y="1123"/>
                </a:lnTo>
                <a:lnTo>
                  <a:pt x="851" y="1122"/>
                </a:lnTo>
                <a:lnTo>
                  <a:pt x="849" y="1122"/>
                </a:lnTo>
                <a:lnTo>
                  <a:pt x="849" y="1121"/>
                </a:lnTo>
                <a:lnTo>
                  <a:pt x="848" y="1121"/>
                </a:lnTo>
                <a:lnTo>
                  <a:pt x="848" y="1121"/>
                </a:lnTo>
                <a:lnTo>
                  <a:pt x="846" y="1120"/>
                </a:lnTo>
                <a:lnTo>
                  <a:pt x="845" y="1120"/>
                </a:lnTo>
                <a:lnTo>
                  <a:pt x="845" y="1120"/>
                </a:lnTo>
                <a:close/>
                <a:moveTo>
                  <a:pt x="844" y="1119"/>
                </a:moveTo>
                <a:cubicBezTo>
                  <a:pt x="844" y="1119"/>
                  <a:pt x="844" y="1119"/>
                  <a:pt x="844" y="1119"/>
                </a:cubicBezTo>
                <a:lnTo>
                  <a:pt x="844" y="1119"/>
                </a:lnTo>
                <a:lnTo>
                  <a:pt x="844" y="1119"/>
                </a:lnTo>
                <a:close/>
                <a:moveTo>
                  <a:pt x="1041" y="1110"/>
                </a:moveTo>
                <a:lnTo>
                  <a:pt x="1023" y="1113"/>
                </a:lnTo>
                <a:cubicBezTo>
                  <a:pt x="911" y="1137"/>
                  <a:pt x="786" y="1206"/>
                  <a:pt x="717" y="1313"/>
                </a:cubicBezTo>
                <a:cubicBezTo>
                  <a:pt x="717" y="1313"/>
                  <a:pt x="717" y="1313"/>
                  <a:pt x="717" y="1312"/>
                </a:cubicBezTo>
                <a:lnTo>
                  <a:pt x="716" y="1312"/>
                </a:lnTo>
                <a:lnTo>
                  <a:pt x="716" y="1312"/>
                </a:lnTo>
                <a:cubicBezTo>
                  <a:pt x="716" y="1312"/>
                  <a:pt x="716" y="1311"/>
                  <a:pt x="715" y="1311"/>
                </a:cubicBezTo>
                <a:lnTo>
                  <a:pt x="715" y="1310"/>
                </a:lnTo>
                <a:lnTo>
                  <a:pt x="715" y="1310"/>
                </a:lnTo>
                <a:lnTo>
                  <a:pt x="714" y="1309"/>
                </a:lnTo>
                <a:lnTo>
                  <a:pt x="713" y="1308"/>
                </a:lnTo>
                <a:lnTo>
                  <a:pt x="712" y="1308"/>
                </a:lnTo>
                <a:lnTo>
                  <a:pt x="712" y="1308"/>
                </a:lnTo>
                <a:lnTo>
                  <a:pt x="712" y="1307"/>
                </a:lnTo>
                <a:lnTo>
                  <a:pt x="711" y="1307"/>
                </a:lnTo>
                <a:lnTo>
                  <a:pt x="711" y="1306"/>
                </a:lnTo>
                <a:lnTo>
                  <a:pt x="711" y="1307"/>
                </a:lnTo>
                <a:lnTo>
                  <a:pt x="711" y="1307"/>
                </a:lnTo>
                <a:lnTo>
                  <a:pt x="712" y="1308"/>
                </a:lnTo>
                <a:lnTo>
                  <a:pt x="713" y="1308"/>
                </a:lnTo>
                <a:lnTo>
                  <a:pt x="713" y="1309"/>
                </a:lnTo>
                <a:lnTo>
                  <a:pt x="714" y="1309"/>
                </a:lnTo>
                <a:lnTo>
                  <a:pt x="714" y="1310"/>
                </a:lnTo>
                <a:lnTo>
                  <a:pt x="715" y="1310"/>
                </a:lnTo>
                <a:lnTo>
                  <a:pt x="716" y="1312"/>
                </a:lnTo>
                <a:lnTo>
                  <a:pt x="717" y="1313"/>
                </a:lnTo>
                <a:cubicBezTo>
                  <a:pt x="676" y="1380"/>
                  <a:pt x="656" y="1467"/>
                  <a:pt x="656" y="1555"/>
                </a:cubicBezTo>
                <a:cubicBezTo>
                  <a:pt x="656" y="1696"/>
                  <a:pt x="710" y="1831"/>
                  <a:pt x="771" y="1865"/>
                </a:cubicBezTo>
                <a:cubicBezTo>
                  <a:pt x="784" y="1871"/>
                  <a:pt x="798" y="1878"/>
                  <a:pt x="818" y="1878"/>
                </a:cubicBezTo>
                <a:cubicBezTo>
                  <a:pt x="818" y="1878"/>
                  <a:pt x="818" y="1878"/>
                  <a:pt x="825" y="1878"/>
                </a:cubicBezTo>
                <a:cubicBezTo>
                  <a:pt x="926" y="1878"/>
                  <a:pt x="1095" y="1743"/>
                  <a:pt x="1196" y="1582"/>
                </a:cubicBezTo>
                <a:cubicBezTo>
                  <a:pt x="1264" y="1488"/>
                  <a:pt x="1291" y="1380"/>
                  <a:pt x="1291" y="1292"/>
                </a:cubicBezTo>
                <a:cubicBezTo>
                  <a:pt x="1291" y="1260"/>
                  <a:pt x="1287" y="1230"/>
                  <a:pt x="1279" y="1205"/>
                </a:cubicBezTo>
                <a:lnTo>
                  <a:pt x="1278" y="1202"/>
                </a:lnTo>
                <a:lnTo>
                  <a:pt x="1203" y="1225"/>
                </a:lnTo>
                <a:lnTo>
                  <a:pt x="1197" y="1214"/>
                </a:lnTo>
                <a:lnTo>
                  <a:pt x="1027" y="1710"/>
                </a:lnTo>
                <a:lnTo>
                  <a:pt x="784" y="1812"/>
                </a:lnTo>
                <a:lnTo>
                  <a:pt x="750" y="1664"/>
                </a:lnTo>
                <a:lnTo>
                  <a:pt x="750" y="1651"/>
                </a:lnTo>
                <a:lnTo>
                  <a:pt x="1148" y="1155"/>
                </a:lnTo>
                <a:lnTo>
                  <a:pt x="1041" y="1170"/>
                </a:lnTo>
                <a:lnTo>
                  <a:pt x="1041" y="1110"/>
                </a:lnTo>
                <a:close/>
                <a:moveTo>
                  <a:pt x="1215" y="721"/>
                </a:moveTo>
                <a:cubicBezTo>
                  <a:pt x="1209" y="782"/>
                  <a:pt x="1195" y="849"/>
                  <a:pt x="1188" y="869"/>
                </a:cubicBezTo>
                <a:cubicBezTo>
                  <a:pt x="1188" y="876"/>
                  <a:pt x="1195" y="889"/>
                  <a:pt x="1209" y="903"/>
                </a:cubicBezTo>
                <a:cubicBezTo>
                  <a:pt x="1229" y="916"/>
                  <a:pt x="1249" y="923"/>
                  <a:pt x="1263" y="923"/>
                </a:cubicBezTo>
                <a:cubicBezTo>
                  <a:pt x="1270" y="923"/>
                  <a:pt x="1345" y="883"/>
                  <a:pt x="1406" y="849"/>
                </a:cubicBezTo>
                <a:cubicBezTo>
                  <a:pt x="1412" y="842"/>
                  <a:pt x="1419" y="836"/>
                  <a:pt x="1433" y="836"/>
                </a:cubicBezTo>
                <a:cubicBezTo>
                  <a:pt x="1419" y="836"/>
                  <a:pt x="1412" y="836"/>
                  <a:pt x="1399" y="836"/>
                </a:cubicBezTo>
                <a:cubicBezTo>
                  <a:pt x="1365" y="836"/>
                  <a:pt x="1331" y="836"/>
                  <a:pt x="1304" y="829"/>
                </a:cubicBezTo>
                <a:cubicBezTo>
                  <a:pt x="1256" y="815"/>
                  <a:pt x="1236" y="768"/>
                  <a:pt x="1215" y="721"/>
                </a:cubicBezTo>
                <a:close/>
                <a:moveTo>
                  <a:pt x="1188" y="593"/>
                </a:moveTo>
                <a:cubicBezTo>
                  <a:pt x="1195" y="593"/>
                  <a:pt x="1195" y="593"/>
                  <a:pt x="1195" y="593"/>
                </a:cubicBezTo>
                <a:cubicBezTo>
                  <a:pt x="1229" y="593"/>
                  <a:pt x="1229" y="593"/>
                  <a:pt x="1229" y="593"/>
                </a:cubicBezTo>
                <a:cubicBezTo>
                  <a:pt x="1236" y="593"/>
                  <a:pt x="1236" y="593"/>
                  <a:pt x="1236" y="593"/>
                </a:cubicBezTo>
                <a:cubicBezTo>
                  <a:pt x="1236" y="600"/>
                  <a:pt x="1236" y="600"/>
                  <a:pt x="1236" y="600"/>
                </a:cubicBezTo>
                <a:cubicBezTo>
                  <a:pt x="1236" y="600"/>
                  <a:pt x="1236" y="606"/>
                  <a:pt x="1236" y="606"/>
                </a:cubicBezTo>
                <a:cubicBezTo>
                  <a:pt x="1243" y="613"/>
                  <a:pt x="1243" y="620"/>
                  <a:pt x="1243" y="627"/>
                </a:cubicBezTo>
                <a:cubicBezTo>
                  <a:pt x="1249" y="647"/>
                  <a:pt x="1256" y="667"/>
                  <a:pt x="1263" y="687"/>
                </a:cubicBezTo>
                <a:cubicBezTo>
                  <a:pt x="1277" y="734"/>
                  <a:pt x="1311" y="775"/>
                  <a:pt x="1317" y="775"/>
                </a:cubicBezTo>
                <a:cubicBezTo>
                  <a:pt x="1338" y="775"/>
                  <a:pt x="1365" y="782"/>
                  <a:pt x="1399" y="782"/>
                </a:cubicBezTo>
                <a:cubicBezTo>
                  <a:pt x="1467" y="782"/>
                  <a:pt x="1528" y="775"/>
                  <a:pt x="1535" y="775"/>
                </a:cubicBezTo>
                <a:cubicBezTo>
                  <a:pt x="1541" y="775"/>
                  <a:pt x="1541" y="775"/>
                  <a:pt x="1541" y="775"/>
                </a:cubicBezTo>
                <a:cubicBezTo>
                  <a:pt x="1555" y="822"/>
                  <a:pt x="1555" y="822"/>
                  <a:pt x="1555" y="822"/>
                </a:cubicBezTo>
                <a:cubicBezTo>
                  <a:pt x="1548" y="822"/>
                  <a:pt x="1548" y="822"/>
                  <a:pt x="1548" y="822"/>
                </a:cubicBezTo>
                <a:cubicBezTo>
                  <a:pt x="1541" y="829"/>
                  <a:pt x="1541" y="829"/>
                  <a:pt x="1541" y="829"/>
                </a:cubicBezTo>
                <a:cubicBezTo>
                  <a:pt x="1535" y="836"/>
                  <a:pt x="1521" y="842"/>
                  <a:pt x="1514" y="849"/>
                </a:cubicBezTo>
                <a:cubicBezTo>
                  <a:pt x="1494" y="862"/>
                  <a:pt x="1460" y="876"/>
                  <a:pt x="1433" y="896"/>
                </a:cubicBezTo>
                <a:cubicBezTo>
                  <a:pt x="1372" y="930"/>
                  <a:pt x="1304" y="970"/>
                  <a:pt x="1270" y="977"/>
                </a:cubicBezTo>
                <a:cubicBezTo>
                  <a:pt x="1270" y="977"/>
                  <a:pt x="1263" y="977"/>
                  <a:pt x="1263" y="977"/>
                </a:cubicBezTo>
                <a:cubicBezTo>
                  <a:pt x="1202" y="970"/>
                  <a:pt x="1141" y="930"/>
                  <a:pt x="1134" y="869"/>
                </a:cubicBezTo>
                <a:cubicBezTo>
                  <a:pt x="1134" y="862"/>
                  <a:pt x="1134" y="862"/>
                  <a:pt x="1134" y="856"/>
                </a:cubicBezTo>
                <a:cubicBezTo>
                  <a:pt x="1141" y="815"/>
                  <a:pt x="1182" y="606"/>
                  <a:pt x="1182" y="600"/>
                </a:cubicBezTo>
                <a:cubicBezTo>
                  <a:pt x="1188" y="593"/>
                  <a:pt x="1188" y="593"/>
                  <a:pt x="1188" y="593"/>
                </a:cubicBezTo>
                <a:close/>
                <a:moveTo>
                  <a:pt x="1500" y="505"/>
                </a:moveTo>
                <a:lnTo>
                  <a:pt x="1514" y="505"/>
                </a:lnTo>
                <a:lnTo>
                  <a:pt x="1548" y="505"/>
                </a:lnTo>
                <a:lnTo>
                  <a:pt x="1548" y="560"/>
                </a:lnTo>
                <a:lnTo>
                  <a:pt x="1534" y="560"/>
                </a:lnTo>
                <a:lnTo>
                  <a:pt x="1514" y="560"/>
                </a:lnTo>
                <a:lnTo>
                  <a:pt x="1500" y="560"/>
                </a:lnTo>
                <a:lnTo>
                  <a:pt x="1500" y="505"/>
                </a:lnTo>
                <a:close/>
                <a:moveTo>
                  <a:pt x="1350" y="452"/>
                </a:moveTo>
                <a:lnTo>
                  <a:pt x="1404" y="497"/>
                </a:lnTo>
                <a:lnTo>
                  <a:pt x="1370" y="538"/>
                </a:lnTo>
                <a:lnTo>
                  <a:pt x="1332" y="504"/>
                </a:lnTo>
                <a:lnTo>
                  <a:pt x="1318" y="497"/>
                </a:lnTo>
                <a:lnTo>
                  <a:pt x="1350" y="452"/>
                </a:lnTo>
                <a:close/>
                <a:moveTo>
                  <a:pt x="366" y="363"/>
                </a:moveTo>
                <a:cubicBezTo>
                  <a:pt x="367" y="363"/>
                  <a:pt x="369" y="365"/>
                  <a:pt x="372" y="367"/>
                </a:cubicBezTo>
                <a:lnTo>
                  <a:pt x="373" y="367"/>
                </a:lnTo>
                <a:lnTo>
                  <a:pt x="373" y="370"/>
                </a:lnTo>
                <a:cubicBezTo>
                  <a:pt x="366" y="363"/>
                  <a:pt x="366" y="363"/>
                  <a:pt x="366" y="363"/>
                </a:cubicBezTo>
                <a:close/>
                <a:moveTo>
                  <a:pt x="373" y="363"/>
                </a:moveTo>
                <a:lnTo>
                  <a:pt x="373" y="363"/>
                </a:lnTo>
                <a:lnTo>
                  <a:pt x="372" y="363"/>
                </a:lnTo>
                <a:lnTo>
                  <a:pt x="371" y="363"/>
                </a:lnTo>
                <a:lnTo>
                  <a:pt x="371" y="363"/>
                </a:lnTo>
                <a:lnTo>
                  <a:pt x="370" y="363"/>
                </a:lnTo>
                <a:lnTo>
                  <a:pt x="369" y="363"/>
                </a:lnTo>
                <a:lnTo>
                  <a:pt x="368" y="363"/>
                </a:lnTo>
                <a:lnTo>
                  <a:pt x="368" y="363"/>
                </a:lnTo>
                <a:lnTo>
                  <a:pt x="367" y="363"/>
                </a:lnTo>
                <a:lnTo>
                  <a:pt x="366" y="363"/>
                </a:lnTo>
                <a:lnTo>
                  <a:pt x="366" y="363"/>
                </a:lnTo>
                <a:lnTo>
                  <a:pt x="373" y="363"/>
                </a:lnTo>
                <a:close/>
                <a:moveTo>
                  <a:pt x="1311" y="277"/>
                </a:moveTo>
                <a:cubicBezTo>
                  <a:pt x="1108" y="277"/>
                  <a:pt x="945" y="445"/>
                  <a:pt x="945" y="647"/>
                </a:cubicBezTo>
                <a:cubicBezTo>
                  <a:pt x="945" y="849"/>
                  <a:pt x="1108" y="1017"/>
                  <a:pt x="1311" y="1017"/>
                </a:cubicBezTo>
                <a:cubicBezTo>
                  <a:pt x="1513" y="1017"/>
                  <a:pt x="1676" y="849"/>
                  <a:pt x="1676" y="647"/>
                </a:cubicBezTo>
                <a:cubicBezTo>
                  <a:pt x="1676" y="640"/>
                  <a:pt x="1676" y="640"/>
                  <a:pt x="1676" y="640"/>
                </a:cubicBezTo>
                <a:cubicBezTo>
                  <a:pt x="1676" y="510"/>
                  <a:pt x="1608" y="397"/>
                  <a:pt x="1506" y="333"/>
                </a:cubicBezTo>
                <a:lnTo>
                  <a:pt x="1502" y="330"/>
                </a:lnTo>
                <a:lnTo>
                  <a:pt x="1502" y="330"/>
                </a:lnTo>
                <a:cubicBezTo>
                  <a:pt x="1493" y="330"/>
                  <a:pt x="1493" y="330"/>
                  <a:pt x="1493" y="330"/>
                </a:cubicBezTo>
                <a:lnTo>
                  <a:pt x="1494" y="325"/>
                </a:lnTo>
                <a:lnTo>
                  <a:pt x="1485" y="320"/>
                </a:lnTo>
                <a:lnTo>
                  <a:pt x="1474" y="315"/>
                </a:lnTo>
                <a:lnTo>
                  <a:pt x="1474" y="315"/>
                </a:lnTo>
                <a:cubicBezTo>
                  <a:pt x="1472" y="316"/>
                  <a:pt x="1472" y="316"/>
                  <a:pt x="1472" y="316"/>
                </a:cubicBezTo>
                <a:lnTo>
                  <a:pt x="1470" y="313"/>
                </a:lnTo>
                <a:lnTo>
                  <a:pt x="1469" y="312"/>
                </a:lnTo>
                <a:cubicBezTo>
                  <a:pt x="1421" y="290"/>
                  <a:pt x="1368" y="277"/>
                  <a:pt x="1311" y="277"/>
                </a:cubicBezTo>
                <a:close/>
                <a:moveTo>
                  <a:pt x="1635" y="210"/>
                </a:moveTo>
                <a:lnTo>
                  <a:pt x="1633" y="212"/>
                </a:lnTo>
                <a:cubicBezTo>
                  <a:pt x="1616" y="229"/>
                  <a:pt x="1594" y="242"/>
                  <a:pt x="1574" y="255"/>
                </a:cubicBezTo>
                <a:cubicBezTo>
                  <a:pt x="1566" y="261"/>
                  <a:pt x="1559" y="266"/>
                  <a:pt x="1552" y="270"/>
                </a:cubicBezTo>
                <a:lnTo>
                  <a:pt x="1543" y="276"/>
                </a:lnTo>
                <a:lnTo>
                  <a:pt x="1551" y="276"/>
                </a:lnTo>
                <a:cubicBezTo>
                  <a:pt x="1554" y="276"/>
                  <a:pt x="1557" y="276"/>
                  <a:pt x="1561" y="276"/>
                </a:cubicBezTo>
                <a:cubicBezTo>
                  <a:pt x="1581" y="276"/>
                  <a:pt x="1608" y="276"/>
                  <a:pt x="1635" y="276"/>
                </a:cubicBezTo>
                <a:cubicBezTo>
                  <a:pt x="1655" y="276"/>
                  <a:pt x="1662" y="276"/>
                  <a:pt x="1662" y="276"/>
                </a:cubicBezTo>
                <a:cubicBezTo>
                  <a:pt x="1662" y="269"/>
                  <a:pt x="1669" y="269"/>
                  <a:pt x="1669" y="269"/>
                </a:cubicBezTo>
                <a:cubicBezTo>
                  <a:pt x="1669" y="263"/>
                  <a:pt x="1669" y="256"/>
                  <a:pt x="1676" y="249"/>
                </a:cubicBezTo>
                <a:cubicBezTo>
                  <a:pt x="1669" y="249"/>
                  <a:pt x="1669" y="249"/>
                  <a:pt x="1669" y="249"/>
                </a:cubicBezTo>
                <a:cubicBezTo>
                  <a:pt x="1655" y="249"/>
                  <a:pt x="1655" y="249"/>
                  <a:pt x="1655" y="249"/>
                </a:cubicBezTo>
                <a:cubicBezTo>
                  <a:pt x="1655" y="242"/>
                  <a:pt x="1655" y="242"/>
                  <a:pt x="1655" y="242"/>
                </a:cubicBezTo>
                <a:cubicBezTo>
                  <a:pt x="1628" y="236"/>
                  <a:pt x="1628" y="236"/>
                  <a:pt x="1628" y="236"/>
                </a:cubicBezTo>
                <a:cubicBezTo>
                  <a:pt x="1628" y="222"/>
                  <a:pt x="1628" y="222"/>
                  <a:pt x="1628" y="222"/>
                </a:cubicBezTo>
                <a:cubicBezTo>
                  <a:pt x="1628" y="215"/>
                  <a:pt x="1635" y="215"/>
                  <a:pt x="1635" y="215"/>
                </a:cubicBezTo>
                <a:cubicBezTo>
                  <a:pt x="1635" y="215"/>
                  <a:pt x="1635" y="215"/>
                  <a:pt x="1635" y="211"/>
                </a:cubicBezTo>
                <a:lnTo>
                  <a:pt x="1635" y="210"/>
                </a:lnTo>
                <a:close/>
                <a:moveTo>
                  <a:pt x="1696" y="209"/>
                </a:moveTo>
                <a:cubicBezTo>
                  <a:pt x="1696" y="209"/>
                  <a:pt x="1696" y="212"/>
                  <a:pt x="1694" y="217"/>
                </a:cubicBezTo>
                <a:lnTo>
                  <a:pt x="1694" y="217"/>
                </a:lnTo>
                <a:lnTo>
                  <a:pt x="1694" y="218"/>
                </a:lnTo>
                <a:cubicBezTo>
                  <a:pt x="1689" y="222"/>
                  <a:pt x="1688" y="223"/>
                  <a:pt x="1682" y="229"/>
                </a:cubicBezTo>
                <a:cubicBezTo>
                  <a:pt x="1682" y="236"/>
                  <a:pt x="1682" y="236"/>
                  <a:pt x="1682" y="236"/>
                </a:cubicBezTo>
                <a:cubicBezTo>
                  <a:pt x="1687" y="231"/>
                  <a:pt x="1691" y="226"/>
                  <a:pt x="1693" y="221"/>
                </a:cubicBezTo>
                <a:lnTo>
                  <a:pt x="1694" y="217"/>
                </a:lnTo>
                <a:lnTo>
                  <a:pt x="1696" y="215"/>
                </a:lnTo>
                <a:cubicBezTo>
                  <a:pt x="1696" y="209"/>
                  <a:pt x="1696" y="209"/>
                  <a:pt x="1696" y="209"/>
                </a:cubicBezTo>
                <a:close/>
                <a:moveTo>
                  <a:pt x="1526" y="0"/>
                </a:moveTo>
                <a:cubicBezTo>
                  <a:pt x="1560" y="0"/>
                  <a:pt x="1587" y="27"/>
                  <a:pt x="1614" y="54"/>
                </a:cubicBezTo>
                <a:cubicBezTo>
                  <a:pt x="1641" y="81"/>
                  <a:pt x="1661" y="114"/>
                  <a:pt x="1668" y="148"/>
                </a:cubicBezTo>
                <a:cubicBezTo>
                  <a:pt x="1668" y="151"/>
                  <a:pt x="1667" y="155"/>
                  <a:pt x="1666" y="158"/>
                </a:cubicBezTo>
                <a:lnTo>
                  <a:pt x="1666" y="159"/>
                </a:lnTo>
                <a:lnTo>
                  <a:pt x="1668" y="157"/>
                </a:lnTo>
                <a:cubicBezTo>
                  <a:pt x="1674" y="152"/>
                  <a:pt x="1683" y="148"/>
                  <a:pt x="1696" y="148"/>
                </a:cubicBezTo>
                <a:cubicBezTo>
                  <a:pt x="1709" y="148"/>
                  <a:pt x="1716" y="148"/>
                  <a:pt x="1723" y="155"/>
                </a:cubicBezTo>
                <a:cubicBezTo>
                  <a:pt x="1736" y="168"/>
                  <a:pt x="1750" y="188"/>
                  <a:pt x="1750" y="209"/>
                </a:cubicBezTo>
                <a:cubicBezTo>
                  <a:pt x="1750" y="229"/>
                  <a:pt x="1743" y="249"/>
                  <a:pt x="1730" y="269"/>
                </a:cubicBezTo>
                <a:cubicBezTo>
                  <a:pt x="1716" y="283"/>
                  <a:pt x="1716" y="290"/>
                  <a:pt x="1709" y="303"/>
                </a:cubicBezTo>
                <a:cubicBezTo>
                  <a:pt x="1696" y="323"/>
                  <a:pt x="1676" y="330"/>
                  <a:pt x="1642" y="330"/>
                </a:cubicBezTo>
                <a:cubicBezTo>
                  <a:pt x="1625" y="330"/>
                  <a:pt x="1610" y="330"/>
                  <a:pt x="1596" y="330"/>
                </a:cubicBezTo>
                <a:lnTo>
                  <a:pt x="1591" y="330"/>
                </a:lnTo>
                <a:lnTo>
                  <a:pt x="1602" y="340"/>
                </a:lnTo>
                <a:cubicBezTo>
                  <a:pt x="1678" y="415"/>
                  <a:pt x="1727" y="518"/>
                  <a:pt x="1730" y="634"/>
                </a:cubicBezTo>
                <a:cubicBezTo>
                  <a:pt x="1730" y="647"/>
                  <a:pt x="1730" y="647"/>
                  <a:pt x="1730" y="647"/>
                </a:cubicBezTo>
                <a:cubicBezTo>
                  <a:pt x="1730" y="883"/>
                  <a:pt x="1547" y="1071"/>
                  <a:pt x="1311" y="1071"/>
                </a:cubicBezTo>
                <a:cubicBezTo>
                  <a:pt x="1289" y="1071"/>
                  <a:pt x="1268" y="1069"/>
                  <a:pt x="1247" y="1066"/>
                </a:cubicBezTo>
                <a:lnTo>
                  <a:pt x="1244" y="1066"/>
                </a:lnTo>
                <a:lnTo>
                  <a:pt x="1240" y="1078"/>
                </a:lnTo>
                <a:lnTo>
                  <a:pt x="1250" y="1084"/>
                </a:lnTo>
                <a:cubicBezTo>
                  <a:pt x="1273" y="1099"/>
                  <a:pt x="1290" y="1117"/>
                  <a:pt x="1304" y="1138"/>
                </a:cubicBezTo>
                <a:lnTo>
                  <a:pt x="1307" y="1143"/>
                </a:lnTo>
                <a:lnTo>
                  <a:pt x="1312" y="1141"/>
                </a:lnTo>
                <a:cubicBezTo>
                  <a:pt x="1332" y="1134"/>
                  <a:pt x="1355" y="1122"/>
                  <a:pt x="1379" y="1110"/>
                </a:cubicBezTo>
                <a:cubicBezTo>
                  <a:pt x="1440" y="1083"/>
                  <a:pt x="1521" y="1050"/>
                  <a:pt x="1602" y="1016"/>
                </a:cubicBezTo>
                <a:cubicBezTo>
                  <a:pt x="1771" y="942"/>
                  <a:pt x="1939" y="875"/>
                  <a:pt x="2007" y="868"/>
                </a:cubicBezTo>
                <a:cubicBezTo>
                  <a:pt x="2007" y="868"/>
                  <a:pt x="2014" y="868"/>
                  <a:pt x="2020" y="868"/>
                </a:cubicBezTo>
                <a:cubicBezTo>
                  <a:pt x="2122" y="868"/>
                  <a:pt x="2209" y="902"/>
                  <a:pt x="2209" y="902"/>
                </a:cubicBezTo>
                <a:cubicBezTo>
                  <a:pt x="2223" y="908"/>
                  <a:pt x="2223" y="908"/>
                  <a:pt x="2223" y="908"/>
                </a:cubicBezTo>
                <a:cubicBezTo>
                  <a:pt x="2209" y="955"/>
                  <a:pt x="2209" y="955"/>
                  <a:pt x="2209" y="955"/>
                </a:cubicBezTo>
                <a:cubicBezTo>
                  <a:pt x="2196" y="955"/>
                  <a:pt x="2196" y="955"/>
                  <a:pt x="2196" y="955"/>
                </a:cubicBezTo>
                <a:cubicBezTo>
                  <a:pt x="2196" y="955"/>
                  <a:pt x="2189" y="949"/>
                  <a:pt x="2189" y="949"/>
                </a:cubicBezTo>
                <a:cubicBezTo>
                  <a:pt x="2189" y="949"/>
                  <a:pt x="2182" y="949"/>
                  <a:pt x="2182" y="949"/>
                </a:cubicBezTo>
                <a:cubicBezTo>
                  <a:pt x="2169" y="942"/>
                  <a:pt x="2155" y="942"/>
                  <a:pt x="2142" y="935"/>
                </a:cubicBezTo>
                <a:cubicBezTo>
                  <a:pt x="2108" y="929"/>
                  <a:pt x="2068" y="922"/>
                  <a:pt x="2020" y="922"/>
                </a:cubicBezTo>
                <a:cubicBezTo>
                  <a:pt x="2014" y="922"/>
                  <a:pt x="2014" y="922"/>
                  <a:pt x="2007" y="922"/>
                </a:cubicBezTo>
                <a:cubicBezTo>
                  <a:pt x="1973" y="922"/>
                  <a:pt x="1784" y="996"/>
                  <a:pt x="1622" y="1063"/>
                </a:cubicBezTo>
                <a:cubicBezTo>
                  <a:pt x="1500" y="1119"/>
                  <a:pt x="1383" y="1170"/>
                  <a:pt x="1331" y="1193"/>
                </a:cubicBezTo>
                <a:lnTo>
                  <a:pt x="1331" y="1193"/>
                </a:lnTo>
                <a:lnTo>
                  <a:pt x="1332" y="1199"/>
                </a:lnTo>
                <a:cubicBezTo>
                  <a:pt x="1341" y="1227"/>
                  <a:pt x="1345" y="1259"/>
                  <a:pt x="1345" y="1292"/>
                </a:cubicBezTo>
                <a:cubicBezTo>
                  <a:pt x="1345" y="1393"/>
                  <a:pt x="1311" y="1508"/>
                  <a:pt x="1244" y="1616"/>
                </a:cubicBezTo>
                <a:cubicBezTo>
                  <a:pt x="1152" y="1758"/>
                  <a:pt x="1012" y="1882"/>
                  <a:pt x="885" y="1920"/>
                </a:cubicBezTo>
                <a:lnTo>
                  <a:pt x="885" y="1920"/>
                </a:lnTo>
                <a:lnTo>
                  <a:pt x="885" y="1920"/>
                </a:lnTo>
                <a:cubicBezTo>
                  <a:pt x="883" y="1926"/>
                  <a:pt x="878" y="1933"/>
                  <a:pt x="878" y="1945"/>
                </a:cubicBezTo>
                <a:cubicBezTo>
                  <a:pt x="878" y="1965"/>
                  <a:pt x="871" y="1999"/>
                  <a:pt x="865" y="2032"/>
                </a:cubicBezTo>
                <a:cubicBezTo>
                  <a:pt x="851" y="2113"/>
                  <a:pt x="831" y="2214"/>
                  <a:pt x="817" y="2322"/>
                </a:cubicBezTo>
                <a:cubicBezTo>
                  <a:pt x="784" y="2538"/>
                  <a:pt x="750" y="2780"/>
                  <a:pt x="743" y="2861"/>
                </a:cubicBezTo>
                <a:cubicBezTo>
                  <a:pt x="743" y="2874"/>
                  <a:pt x="750" y="2881"/>
                  <a:pt x="750" y="2881"/>
                </a:cubicBezTo>
                <a:cubicBezTo>
                  <a:pt x="750" y="2895"/>
                  <a:pt x="777" y="2908"/>
                  <a:pt x="817" y="2908"/>
                </a:cubicBezTo>
                <a:cubicBezTo>
                  <a:pt x="865" y="2908"/>
                  <a:pt x="912" y="2895"/>
                  <a:pt x="912" y="2895"/>
                </a:cubicBezTo>
                <a:cubicBezTo>
                  <a:pt x="912" y="2895"/>
                  <a:pt x="912" y="2895"/>
                  <a:pt x="919" y="2895"/>
                </a:cubicBezTo>
                <a:cubicBezTo>
                  <a:pt x="925" y="2895"/>
                  <a:pt x="925" y="2895"/>
                  <a:pt x="925" y="2895"/>
                </a:cubicBezTo>
                <a:cubicBezTo>
                  <a:pt x="939" y="2942"/>
                  <a:pt x="939" y="2942"/>
                  <a:pt x="939" y="2942"/>
                </a:cubicBezTo>
                <a:cubicBezTo>
                  <a:pt x="925" y="2942"/>
                  <a:pt x="925" y="2942"/>
                  <a:pt x="925" y="2942"/>
                </a:cubicBezTo>
                <a:cubicBezTo>
                  <a:pt x="925" y="2942"/>
                  <a:pt x="919" y="2949"/>
                  <a:pt x="919" y="2949"/>
                </a:cubicBezTo>
                <a:cubicBezTo>
                  <a:pt x="912" y="2949"/>
                  <a:pt x="905" y="2949"/>
                  <a:pt x="892" y="2949"/>
                </a:cubicBezTo>
                <a:cubicBezTo>
                  <a:pt x="871" y="2955"/>
                  <a:pt x="844" y="2962"/>
                  <a:pt x="817" y="2962"/>
                </a:cubicBezTo>
                <a:cubicBezTo>
                  <a:pt x="817" y="2962"/>
                  <a:pt x="811" y="2962"/>
                  <a:pt x="811" y="2962"/>
                </a:cubicBezTo>
                <a:cubicBezTo>
                  <a:pt x="770" y="2962"/>
                  <a:pt x="716" y="2949"/>
                  <a:pt x="696" y="2895"/>
                </a:cubicBezTo>
                <a:lnTo>
                  <a:pt x="696" y="2894"/>
                </a:lnTo>
                <a:lnTo>
                  <a:pt x="696" y="2894"/>
                </a:lnTo>
                <a:lnTo>
                  <a:pt x="697" y="2894"/>
                </a:lnTo>
                <a:lnTo>
                  <a:pt x="699" y="2893"/>
                </a:lnTo>
                <a:lnTo>
                  <a:pt x="699" y="2893"/>
                </a:lnTo>
                <a:lnTo>
                  <a:pt x="699" y="2893"/>
                </a:lnTo>
                <a:lnTo>
                  <a:pt x="700" y="2892"/>
                </a:lnTo>
                <a:lnTo>
                  <a:pt x="702" y="2891"/>
                </a:lnTo>
                <a:lnTo>
                  <a:pt x="705" y="2890"/>
                </a:lnTo>
                <a:lnTo>
                  <a:pt x="705" y="2890"/>
                </a:lnTo>
                <a:lnTo>
                  <a:pt x="706" y="2890"/>
                </a:lnTo>
                <a:lnTo>
                  <a:pt x="707" y="2889"/>
                </a:lnTo>
                <a:lnTo>
                  <a:pt x="708" y="2889"/>
                </a:lnTo>
                <a:lnTo>
                  <a:pt x="709" y="2888"/>
                </a:lnTo>
                <a:lnTo>
                  <a:pt x="709" y="2888"/>
                </a:lnTo>
                <a:lnTo>
                  <a:pt x="708" y="2889"/>
                </a:lnTo>
                <a:lnTo>
                  <a:pt x="708" y="2889"/>
                </a:lnTo>
                <a:lnTo>
                  <a:pt x="707" y="2889"/>
                </a:lnTo>
                <a:lnTo>
                  <a:pt x="705" y="2890"/>
                </a:lnTo>
                <a:lnTo>
                  <a:pt x="704" y="2891"/>
                </a:lnTo>
                <a:lnTo>
                  <a:pt x="702" y="2891"/>
                </a:lnTo>
                <a:lnTo>
                  <a:pt x="701" y="2892"/>
                </a:lnTo>
                <a:lnTo>
                  <a:pt x="699" y="2893"/>
                </a:lnTo>
                <a:lnTo>
                  <a:pt x="699" y="2893"/>
                </a:lnTo>
                <a:lnTo>
                  <a:pt x="697" y="2894"/>
                </a:lnTo>
                <a:lnTo>
                  <a:pt x="697" y="2894"/>
                </a:lnTo>
                <a:lnTo>
                  <a:pt x="696" y="2894"/>
                </a:lnTo>
                <a:lnTo>
                  <a:pt x="696" y="2895"/>
                </a:lnTo>
                <a:cubicBezTo>
                  <a:pt x="696" y="2895"/>
                  <a:pt x="696" y="2895"/>
                  <a:pt x="696" y="2895"/>
                </a:cubicBezTo>
                <a:cubicBezTo>
                  <a:pt x="696" y="2881"/>
                  <a:pt x="689" y="2874"/>
                  <a:pt x="689" y="2861"/>
                </a:cubicBezTo>
                <a:cubicBezTo>
                  <a:pt x="695" y="2711"/>
                  <a:pt x="798" y="2107"/>
                  <a:pt x="825" y="1938"/>
                </a:cubicBezTo>
                <a:lnTo>
                  <a:pt x="826" y="1931"/>
                </a:lnTo>
                <a:lnTo>
                  <a:pt x="818" y="1932"/>
                </a:lnTo>
                <a:cubicBezTo>
                  <a:pt x="791" y="1932"/>
                  <a:pt x="764" y="1925"/>
                  <a:pt x="737" y="1905"/>
                </a:cubicBezTo>
                <a:lnTo>
                  <a:pt x="738" y="1904"/>
                </a:lnTo>
                <a:lnTo>
                  <a:pt x="738" y="1904"/>
                </a:lnTo>
                <a:lnTo>
                  <a:pt x="738" y="1904"/>
                </a:lnTo>
                <a:lnTo>
                  <a:pt x="739" y="1903"/>
                </a:lnTo>
                <a:lnTo>
                  <a:pt x="740" y="1902"/>
                </a:lnTo>
                <a:lnTo>
                  <a:pt x="741" y="1901"/>
                </a:lnTo>
                <a:lnTo>
                  <a:pt x="742" y="1900"/>
                </a:lnTo>
                <a:lnTo>
                  <a:pt x="742" y="1900"/>
                </a:lnTo>
                <a:lnTo>
                  <a:pt x="743" y="1899"/>
                </a:lnTo>
                <a:lnTo>
                  <a:pt x="744" y="1898"/>
                </a:lnTo>
                <a:lnTo>
                  <a:pt x="744" y="1898"/>
                </a:lnTo>
                <a:cubicBezTo>
                  <a:pt x="744" y="1899"/>
                  <a:pt x="743" y="1899"/>
                  <a:pt x="743" y="1899"/>
                </a:cubicBezTo>
                <a:lnTo>
                  <a:pt x="743" y="1899"/>
                </a:lnTo>
                <a:lnTo>
                  <a:pt x="742" y="1900"/>
                </a:lnTo>
                <a:lnTo>
                  <a:pt x="742" y="1901"/>
                </a:lnTo>
                <a:lnTo>
                  <a:pt x="740" y="1902"/>
                </a:lnTo>
                <a:lnTo>
                  <a:pt x="740" y="1902"/>
                </a:lnTo>
                <a:cubicBezTo>
                  <a:pt x="739" y="1903"/>
                  <a:pt x="739" y="1903"/>
                  <a:pt x="739" y="1903"/>
                </a:cubicBezTo>
                <a:lnTo>
                  <a:pt x="738" y="1904"/>
                </a:lnTo>
                <a:lnTo>
                  <a:pt x="738" y="1904"/>
                </a:lnTo>
                <a:lnTo>
                  <a:pt x="737" y="1905"/>
                </a:lnTo>
                <a:cubicBezTo>
                  <a:pt x="737" y="1905"/>
                  <a:pt x="737" y="1905"/>
                  <a:pt x="737" y="1905"/>
                </a:cubicBezTo>
                <a:cubicBezTo>
                  <a:pt x="715" y="1890"/>
                  <a:pt x="695" y="1869"/>
                  <a:pt x="677" y="1842"/>
                </a:cubicBezTo>
                <a:lnTo>
                  <a:pt x="676" y="1840"/>
                </a:lnTo>
                <a:lnTo>
                  <a:pt x="672" y="1844"/>
                </a:lnTo>
                <a:cubicBezTo>
                  <a:pt x="629" y="1896"/>
                  <a:pt x="547" y="1997"/>
                  <a:pt x="479" y="2060"/>
                </a:cubicBezTo>
                <a:cubicBezTo>
                  <a:pt x="446" y="2087"/>
                  <a:pt x="419" y="2107"/>
                  <a:pt x="385" y="2114"/>
                </a:cubicBezTo>
                <a:cubicBezTo>
                  <a:pt x="385" y="2114"/>
                  <a:pt x="378" y="2107"/>
                  <a:pt x="378" y="2107"/>
                </a:cubicBezTo>
                <a:cubicBezTo>
                  <a:pt x="378" y="2097"/>
                  <a:pt x="378" y="2095"/>
                  <a:pt x="378" y="2094"/>
                </a:cubicBezTo>
                <a:lnTo>
                  <a:pt x="378" y="2094"/>
                </a:lnTo>
                <a:lnTo>
                  <a:pt x="378" y="2094"/>
                </a:lnTo>
                <a:lnTo>
                  <a:pt x="376" y="2098"/>
                </a:lnTo>
                <a:cubicBezTo>
                  <a:pt x="371" y="2107"/>
                  <a:pt x="371" y="2107"/>
                  <a:pt x="371" y="2107"/>
                </a:cubicBezTo>
                <a:cubicBezTo>
                  <a:pt x="324" y="2094"/>
                  <a:pt x="290" y="2026"/>
                  <a:pt x="250" y="1959"/>
                </a:cubicBezTo>
                <a:cubicBezTo>
                  <a:pt x="223" y="1898"/>
                  <a:pt x="203" y="1838"/>
                  <a:pt x="196" y="1804"/>
                </a:cubicBezTo>
                <a:cubicBezTo>
                  <a:pt x="196" y="1804"/>
                  <a:pt x="189" y="1804"/>
                  <a:pt x="189" y="1804"/>
                </a:cubicBezTo>
                <a:cubicBezTo>
                  <a:pt x="142" y="1804"/>
                  <a:pt x="41" y="1831"/>
                  <a:pt x="34" y="1838"/>
                </a:cubicBezTo>
                <a:cubicBezTo>
                  <a:pt x="30" y="1829"/>
                  <a:pt x="28" y="1826"/>
                  <a:pt x="27" y="1825"/>
                </a:cubicBezTo>
                <a:lnTo>
                  <a:pt x="27" y="1824"/>
                </a:lnTo>
                <a:lnTo>
                  <a:pt x="27" y="1824"/>
                </a:lnTo>
                <a:cubicBezTo>
                  <a:pt x="27" y="1824"/>
                  <a:pt x="27" y="1824"/>
                  <a:pt x="27" y="1824"/>
                </a:cubicBezTo>
                <a:lnTo>
                  <a:pt x="27" y="1824"/>
                </a:lnTo>
                <a:lnTo>
                  <a:pt x="23" y="1824"/>
                </a:lnTo>
                <a:cubicBezTo>
                  <a:pt x="14" y="1824"/>
                  <a:pt x="14" y="1824"/>
                  <a:pt x="14" y="1824"/>
                </a:cubicBezTo>
                <a:cubicBezTo>
                  <a:pt x="0" y="1784"/>
                  <a:pt x="0" y="1784"/>
                  <a:pt x="0" y="1784"/>
                </a:cubicBezTo>
                <a:cubicBezTo>
                  <a:pt x="20" y="1784"/>
                  <a:pt x="20" y="1784"/>
                  <a:pt x="20" y="1784"/>
                </a:cubicBezTo>
                <a:cubicBezTo>
                  <a:pt x="27" y="1784"/>
                  <a:pt x="27" y="1784"/>
                  <a:pt x="34" y="1777"/>
                </a:cubicBezTo>
                <a:cubicBezTo>
                  <a:pt x="47" y="1777"/>
                  <a:pt x="61" y="1770"/>
                  <a:pt x="81" y="1770"/>
                </a:cubicBezTo>
                <a:cubicBezTo>
                  <a:pt x="115" y="1763"/>
                  <a:pt x="155" y="1750"/>
                  <a:pt x="189" y="1750"/>
                </a:cubicBezTo>
                <a:cubicBezTo>
                  <a:pt x="196" y="1750"/>
                  <a:pt x="209" y="1750"/>
                  <a:pt x="216" y="1757"/>
                </a:cubicBezTo>
                <a:cubicBezTo>
                  <a:pt x="230" y="1763"/>
                  <a:pt x="243" y="1770"/>
                  <a:pt x="243" y="1790"/>
                </a:cubicBezTo>
                <a:cubicBezTo>
                  <a:pt x="243" y="1797"/>
                  <a:pt x="243" y="1797"/>
                  <a:pt x="243" y="1797"/>
                </a:cubicBezTo>
                <a:cubicBezTo>
                  <a:pt x="243" y="1804"/>
                  <a:pt x="270" y="1878"/>
                  <a:pt x="304" y="1932"/>
                </a:cubicBezTo>
                <a:cubicBezTo>
                  <a:pt x="317" y="1966"/>
                  <a:pt x="338" y="1999"/>
                  <a:pt x="351" y="2020"/>
                </a:cubicBezTo>
                <a:cubicBezTo>
                  <a:pt x="365" y="2040"/>
                  <a:pt x="385" y="2060"/>
                  <a:pt x="385" y="2060"/>
                </a:cubicBezTo>
                <a:cubicBezTo>
                  <a:pt x="385" y="2060"/>
                  <a:pt x="385" y="2060"/>
                  <a:pt x="392" y="2060"/>
                </a:cubicBezTo>
                <a:cubicBezTo>
                  <a:pt x="392" y="2053"/>
                  <a:pt x="392" y="2053"/>
                  <a:pt x="392" y="2053"/>
                </a:cubicBezTo>
                <a:cubicBezTo>
                  <a:pt x="398" y="2053"/>
                  <a:pt x="398" y="2053"/>
                  <a:pt x="405" y="2047"/>
                </a:cubicBezTo>
                <a:cubicBezTo>
                  <a:pt x="419" y="2040"/>
                  <a:pt x="432" y="2033"/>
                  <a:pt x="446" y="2020"/>
                </a:cubicBezTo>
                <a:cubicBezTo>
                  <a:pt x="473" y="1993"/>
                  <a:pt x="506" y="1959"/>
                  <a:pt x="540" y="1919"/>
                </a:cubicBezTo>
                <a:cubicBezTo>
                  <a:pt x="584" y="1864"/>
                  <a:pt x="628" y="1809"/>
                  <a:pt x="647" y="1787"/>
                </a:cubicBezTo>
                <a:lnTo>
                  <a:pt x="647" y="1786"/>
                </a:lnTo>
                <a:lnTo>
                  <a:pt x="643" y="1775"/>
                </a:lnTo>
                <a:cubicBezTo>
                  <a:pt x="617" y="1711"/>
                  <a:pt x="602" y="1633"/>
                  <a:pt x="602" y="1555"/>
                </a:cubicBezTo>
                <a:cubicBezTo>
                  <a:pt x="602" y="1461"/>
                  <a:pt x="622" y="1360"/>
                  <a:pt x="676" y="1279"/>
                </a:cubicBezTo>
                <a:cubicBezTo>
                  <a:pt x="715" y="1222"/>
                  <a:pt x="767" y="1175"/>
                  <a:pt x="824" y="1139"/>
                </a:cubicBezTo>
                <a:lnTo>
                  <a:pt x="836" y="1132"/>
                </a:lnTo>
                <a:lnTo>
                  <a:pt x="833" y="1132"/>
                </a:lnTo>
                <a:cubicBezTo>
                  <a:pt x="830" y="1132"/>
                  <a:pt x="830" y="1132"/>
                  <a:pt x="830" y="1132"/>
                </a:cubicBezTo>
                <a:cubicBezTo>
                  <a:pt x="830" y="1119"/>
                  <a:pt x="830" y="1119"/>
                  <a:pt x="830" y="1119"/>
                </a:cubicBezTo>
                <a:cubicBezTo>
                  <a:pt x="830" y="1112"/>
                  <a:pt x="830" y="1112"/>
                  <a:pt x="830" y="1105"/>
                </a:cubicBezTo>
                <a:cubicBezTo>
                  <a:pt x="830" y="889"/>
                  <a:pt x="716" y="707"/>
                  <a:pt x="601" y="572"/>
                </a:cubicBezTo>
                <a:cubicBezTo>
                  <a:pt x="551" y="519"/>
                  <a:pt x="503" y="473"/>
                  <a:pt x="463" y="439"/>
                </a:cubicBezTo>
                <a:lnTo>
                  <a:pt x="462" y="438"/>
                </a:lnTo>
                <a:lnTo>
                  <a:pt x="459" y="439"/>
                </a:lnTo>
                <a:lnTo>
                  <a:pt x="458" y="435"/>
                </a:lnTo>
                <a:lnTo>
                  <a:pt x="448" y="426"/>
                </a:lnTo>
                <a:cubicBezTo>
                  <a:pt x="415" y="398"/>
                  <a:pt x="389" y="378"/>
                  <a:pt x="375" y="369"/>
                </a:cubicBezTo>
                <a:lnTo>
                  <a:pt x="373" y="367"/>
                </a:lnTo>
                <a:lnTo>
                  <a:pt x="373" y="366"/>
                </a:lnTo>
                <a:cubicBezTo>
                  <a:pt x="373" y="365"/>
                  <a:pt x="373" y="364"/>
                  <a:pt x="373" y="363"/>
                </a:cubicBezTo>
                <a:lnTo>
                  <a:pt x="373" y="363"/>
                </a:lnTo>
                <a:lnTo>
                  <a:pt x="373" y="360"/>
                </a:lnTo>
                <a:cubicBezTo>
                  <a:pt x="373" y="349"/>
                  <a:pt x="373" y="349"/>
                  <a:pt x="373" y="349"/>
                </a:cubicBezTo>
                <a:cubicBezTo>
                  <a:pt x="366" y="349"/>
                  <a:pt x="366" y="349"/>
                  <a:pt x="366" y="349"/>
                </a:cubicBezTo>
                <a:cubicBezTo>
                  <a:pt x="393" y="302"/>
                  <a:pt x="393" y="302"/>
                  <a:pt x="393" y="302"/>
                </a:cubicBezTo>
                <a:cubicBezTo>
                  <a:pt x="400" y="322"/>
                  <a:pt x="400" y="322"/>
                  <a:pt x="400" y="322"/>
                </a:cubicBezTo>
                <a:cubicBezTo>
                  <a:pt x="400" y="322"/>
                  <a:pt x="400" y="322"/>
                  <a:pt x="406" y="322"/>
                </a:cubicBezTo>
                <a:cubicBezTo>
                  <a:pt x="406" y="329"/>
                  <a:pt x="413" y="329"/>
                  <a:pt x="420" y="336"/>
                </a:cubicBezTo>
                <a:cubicBezTo>
                  <a:pt x="423" y="337"/>
                  <a:pt x="427" y="340"/>
                  <a:pt x="431" y="342"/>
                </a:cubicBezTo>
                <a:lnTo>
                  <a:pt x="434" y="344"/>
                </a:lnTo>
                <a:lnTo>
                  <a:pt x="425" y="309"/>
                </a:lnTo>
                <a:lnTo>
                  <a:pt x="425" y="302"/>
                </a:lnTo>
                <a:lnTo>
                  <a:pt x="473" y="291"/>
                </a:lnTo>
                <a:lnTo>
                  <a:pt x="508" y="406"/>
                </a:lnTo>
                <a:lnTo>
                  <a:pt x="509" y="407"/>
                </a:lnTo>
                <a:cubicBezTo>
                  <a:pt x="549" y="443"/>
                  <a:pt x="595" y="487"/>
                  <a:pt x="642" y="538"/>
                </a:cubicBezTo>
                <a:cubicBezTo>
                  <a:pt x="763" y="673"/>
                  <a:pt x="884" y="869"/>
                  <a:pt x="884" y="1105"/>
                </a:cubicBezTo>
                <a:lnTo>
                  <a:pt x="884" y="1106"/>
                </a:lnTo>
                <a:lnTo>
                  <a:pt x="893" y="1102"/>
                </a:lnTo>
                <a:cubicBezTo>
                  <a:pt x="967" y="1068"/>
                  <a:pt x="1046" y="1050"/>
                  <a:pt x="1115" y="1050"/>
                </a:cubicBezTo>
                <a:lnTo>
                  <a:pt x="1122" y="1050"/>
                </a:lnTo>
                <a:lnTo>
                  <a:pt x="1127" y="1050"/>
                </a:lnTo>
                <a:lnTo>
                  <a:pt x="1141" y="1050"/>
                </a:lnTo>
                <a:lnTo>
                  <a:pt x="1141" y="1051"/>
                </a:lnTo>
                <a:lnTo>
                  <a:pt x="1155" y="1052"/>
                </a:lnTo>
                <a:cubicBezTo>
                  <a:pt x="1161" y="1053"/>
                  <a:pt x="1167" y="1054"/>
                  <a:pt x="1173" y="1055"/>
                </a:cubicBezTo>
                <a:lnTo>
                  <a:pt x="1190" y="1059"/>
                </a:lnTo>
                <a:lnTo>
                  <a:pt x="1192" y="1054"/>
                </a:lnTo>
                <a:lnTo>
                  <a:pt x="1186" y="1052"/>
                </a:lnTo>
                <a:cubicBezTo>
                  <a:pt x="1016" y="999"/>
                  <a:pt x="891" y="838"/>
                  <a:pt x="891" y="647"/>
                </a:cubicBezTo>
                <a:cubicBezTo>
                  <a:pt x="891" y="411"/>
                  <a:pt x="1080" y="223"/>
                  <a:pt x="1311" y="223"/>
                </a:cubicBezTo>
                <a:cubicBezTo>
                  <a:pt x="1368" y="223"/>
                  <a:pt x="1423" y="234"/>
                  <a:pt x="1472" y="255"/>
                </a:cubicBezTo>
                <a:lnTo>
                  <a:pt x="1472" y="255"/>
                </a:lnTo>
                <a:lnTo>
                  <a:pt x="1476" y="255"/>
                </a:lnTo>
                <a:cubicBezTo>
                  <a:pt x="1479" y="254"/>
                  <a:pt x="1482" y="252"/>
                  <a:pt x="1486" y="249"/>
                </a:cubicBezTo>
                <a:cubicBezTo>
                  <a:pt x="1499" y="242"/>
                  <a:pt x="1520" y="229"/>
                  <a:pt x="1540" y="215"/>
                </a:cubicBezTo>
                <a:cubicBezTo>
                  <a:pt x="1574" y="195"/>
                  <a:pt x="1607" y="161"/>
                  <a:pt x="1614" y="148"/>
                </a:cubicBezTo>
                <a:cubicBezTo>
                  <a:pt x="1614" y="141"/>
                  <a:pt x="1594" y="108"/>
                  <a:pt x="1574" y="87"/>
                </a:cubicBezTo>
                <a:cubicBezTo>
                  <a:pt x="1560" y="67"/>
                  <a:pt x="1533" y="54"/>
                  <a:pt x="1526" y="54"/>
                </a:cubicBezTo>
                <a:cubicBezTo>
                  <a:pt x="1520" y="61"/>
                  <a:pt x="1520" y="67"/>
                  <a:pt x="1520" y="74"/>
                </a:cubicBezTo>
                <a:cubicBezTo>
                  <a:pt x="1520" y="81"/>
                  <a:pt x="1520" y="94"/>
                  <a:pt x="1526" y="94"/>
                </a:cubicBezTo>
                <a:cubicBezTo>
                  <a:pt x="1540" y="101"/>
                  <a:pt x="1560" y="114"/>
                  <a:pt x="1567" y="114"/>
                </a:cubicBezTo>
                <a:cubicBezTo>
                  <a:pt x="1580" y="121"/>
                  <a:pt x="1580" y="121"/>
                  <a:pt x="1580" y="121"/>
                </a:cubicBezTo>
                <a:cubicBezTo>
                  <a:pt x="1560" y="168"/>
                  <a:pt x="1560" y="168"/>
                  <a:pt x="1560" y="168"/>
                </a:cubicBezTo>
                <a:cubicBezTo>
                  <a:pt x="1547" y="168"/>
                  <a:pt x="1547" y="168"/>
                  <a:pt x="1547" y="168"/>
                </a:cubicBezTo>
                <a:cubicBezTo>
                  <a:pt x="1540" y="168"/>
                  <a:pt x="1540" y="168"/>
                  <a:pt x="1540" y="168"/>
                </a:cubicBezTo>
                <a:cubicBezTo>
                  <a:pt x="1540" y="161"/>
                  <a:pt x="1540" y="161"/>
                  <a:pt x="1540" y="161"/>
                </a:cubicBezTo>
                <a:cubicBezTo>
                  <a:pt x="1533" y="161"/>
                  <a:pt x="1533" y="155"/>
                  <a:pt x="1526" y="155"/>
                </a:cubicBezTo>
                <a:cubicBezTo>
                  <a:pt x="1520" y="148"/>
                  <a:pt x="1506" y="148"/>
                  <a:pt x="1499" y="141"/>
                </a:cubicBezTo>
                <a:cubicBezTo>
                  <a:pt x="1472" y="128"/>
                  <a:pt x="1466" y="101"/>
                  <a:pt x="1466" y="74"/>
                </a:cubicBezTo>
                <a:cubicBezTo>
                  <a:pt x="1466" y="54"/>
                  <a:pt x="1472" y="34"/>
                  <a:pt x="1493" y="13"/>
                </a:cubicBezTo>
                <a:cubicBezTo>
                  <a:pt x="1499" y="0"/>
                  <a:pt x="1513" y="0"/>
                  <a:pt x="1526"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pic>
        <p:nvPicPr>
          <p:cNvPr id="13" name="图片 12"/>
          <p:cNvPicPr>
            <a:picLocks noChangeAspect="1"/>
          </p:cNvPicPr>
          <p:nvPr>
            <p:custDataLst>
              <p:tags r:id="rId4"/>
            </p:custDataLst>
          </p:nvPr>
        </p:nvPicPr>
        <p:blipFill rotWithShape="1">
          <a:blip r:embed="rId13"/>
          <a:srcRect/>
          <a:stretch>
            <a:fillRect/>
          </a:stretch>
        </p:blipFill>
        <p:spPr>
          <a:xfrm>
            <a:off x="10153015" y="5511800"/>
            <a:ext cx="885825" cy="798830"/>
          </a:xfrm>
          <a:prstGeom prst="rect">
            <a:avLst/>
          </a:prstGeom>
        </p:spPr>
      </p:pic>
      <p:sp>
        <p:nvSpPr>
          <p:cNvPr id="15" name="Freeform 56"/>
          <p:cNvSpPr>
            <a:spLocks noEditPoints="1"/>
          </p:cNvSpPr>
          <p:nvPr>
            <p:custDataLst>
              <p:tags r:id="rId5"/>
            </p:custDataLst>
          </p:nvPr>
        </p:nvSpPr>
        <p:spPr bwMode="auto">
          <a:xfrm>
            <a:off x="10992485" y="5080635"/>
            <a:ext cx="1127760" cy="1656715"/>
          </a:xfrm>
          <a:custGeom>
            <a:avLst/>
            <a:gdLst>
              <a:gd name="T0" fmla="*/ 0 w 112"/>
              <a:gd name="T1" fmla="*/ 55 h 110"/>
              <a:gd name="T2" fmla="*/ 56 w 112"/>
              <a:gd name="T3" fmla="*/ 0 h 110"/>
              <a:gd name="T4" fmla="*/ 56 w 112"/>
              <a:gd name="T5" fmla="*/ 0 h 110"/>
              <a:gd name="T6" fmla="*/ 112 w 112"/>
              <a:gd name="T7" fmla="*/ 55 h 110"/>
              <a:gd name="T8" fmla="*/ 112 w 112"/>
              <a:gd name="T9" fmla="*/ 55 h 110"/>
              <a:gd name="T10" fmla="*/ 56 w 112"/>
              <a:gd name="T11" fmla="*/ 110 h 110"/>
              <a:gd name="T12" fmla="*/ 56 w 112"/>
              <a:gd name="T13" fmla="*/ 110 h 110"/>
              <a:gd name="T14" fmla="*/ 0 w 112"/>
              <a:gd name="T15" fmla="*/ 55 h 110"/>
              <a:gd name="T16" fmla="*/ 4 w 112"/>
              <a:gd name="T17" fmla="*/ 55 h 110"/>
              <a:gd name="T18" fmla="*/ 56 w 112"/>
              <a:gd name="T19" fmla="*/ 106 h 110"/>
              <a:gd name="T20" fmla="*/ 56 w 112"/>
              <a:gd name="T21" fmla="*/ 106 h 110"/>
              <a:gd name="T22" fmla="*/ 108 w 112"/>
              <a:gd name="T23" fmla="*/ 55 h 110"/>
              <a:gd name="T24" fmla="*/ 108 w 112"/>
              <a:gd name="T25" fmla="*/ 55 h 110"/>
              <a:gd name="T26" fmla="*/ 56 w 112"/>
              <a:gd name="T27" fmla="*/ 4 h 110"/>
              <a:gd name="T28" fmla="*/ 56 w 112"/>
              <a:gd name="T29" fmla="*/ 4 h 110"/>
              <a:gd name="T30" fmla="*/ 4 w 112"/>
              <a:gd name="T31"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6" h="2609">
                <a:moveTo>
                  <a:pt x="760" y="1640"/>
                </a:moveTo>
                <a:cubicBezTo>
                  <a:pt x="797" y="1640"/>
                  <a:pt x="797" y="1640"/>
                  <a:pt x="797" y="1640"/>
                </a:cubicBezTo>
                <a:cubicBezTo>
                  <a:pt x="797" y="1653"/>
                  <a:pt x="797" y="1653"/>
                  <a:pt x="797" y="1653"/>
                </a:cubicBezTo>
                <a:cubicBezTo>
                  <a:pt x="797" y="1653"/>
                  <a:pt x="797" y="1659"/>
                  <a:pt x="797" y="1671"/>
                </a:cubicBezTo>
                <a:cubicBezTo>
                  <a:pt x="797" y="1671"/>
                  <a:pt x="797" y="1678"/>
                  <a:pt x="797" y="1678"/>
                </a:cubicBezTo>
                <a:cubicBezTo>
                  <a:pt x="797" y="1771"/>
                  <a:pt x="797" y="2121"/>
                  <a:pt x="835" y="2240"/>
                </a:cubicBezTo>
                <a:cubicBezTo>
                  <a:pt x="879" y="2396"/>
                  <a:pt x="879" y="2553"/>
                  <a:pt x="879" y="2553"/>
                </a:cubicBezTo>
                <a:cubicBezTo>
                  <a:pt x="885" y="2578"/>
                  <a:pt x="885" y="2578"/>
                  <a:pt x="885" y="2578"/>
                </a:cubicBezTo>
                <a:cubicBezTo>
                  <a:pt x="735" y="2609"/>
                  <a:pt x="735" y="2609"/>
                  <a:pt x="735" y="2609"/>
                </a:cubicBezTo>
                <a:cubicBezTo>
                  <a:pt x="735" y="2596"/>
                  <a:pt x="735" y="2596"/>
                  <a:pt x="735" y="2596"/>
                </a:cubicBezTo>
                <a:cubicBezTo>
                  <a:pt x="728" y="2571"/>
                  <a:pt x="728" y="2571"/>
                  <a:pt x="728" y="2571"/>
                </a:cubicBezTo>
                <a:cubicBezTo>
                  <a:pt x="722" y="2559"/>
                  <a:pt x="722" y="2559"/>
                  <a:pt x="722" y="2559"/>
                </a:cubicBezTo>
                <a:cubicBezTo>
                  <a:pt x="829" y="2534"/>
                  <a:pt x="829" y="2534"/>
                  <a:pt x="829" y="2534"/>
                </a:cubicBezTo>
                <a:cubicBezTo>
                  <a:pt x="829" y="2490"/>
                  <a:pt x="816" y="2365"/>
                  <a:pt x="785" y="2253"/>
                </a:cubicBezTo>
                <a:cubicBezTo>
                  <a:pt x="747" y="2115"/>
                  <a:pt x="747" y="1759"/>
                  <a:pt x="747" y="1671"/>
                </a:cubicBezTo>
                <a:cubicBezTo>
                  <a:pt x="747" y="1671"/>
                  <a:pt x="747" y="1665"/>
                  <a:pt x="747" y="1665"/>
                </a:cubicBezTo>
                <a:cubicBezTo>
                  <a:pt x="747" y="1653"/>
                  <a:pt x="747" y="1653"/>
                  <a:pt x="747" y="1653"/>
                </a:cubicBezTo>
                <a:cubicBezTo>
                  <a:pt x="747" y="1653"/>
                  <a:pt x="747" y="1653"/>
                  <a:pt x="747" y="1646"/>
                </a:cubicBezTo>
                <a:cubicBezTo>
                  <a:pt x="747" y="1640"/>
                  <a:pt x="753" y="1640"/>
                  <a:pt x="760" y="1640"/>
                </a:cubicBezTo>
                <a:close/>
                <a:moveTo>
                  <a:pt x="785" y="1108"/>
                </a:moveTo>
                <a:lnTo>
                  <a:pt x="804" y="1309"/>
                </a:lnTo>
                <a:lnTo>
                  <a:pt x="854" y="1364"/>
                </a:lnTo>
                <a:lnTo>
                  <a:pt x="854" y="1322"/>
                </a:lnTo>
                <a:lnTo>
                  <a:pt x="785" y="1108"/>
                </a:lnTo>
                <a:close/>
                <a:moveTo>
                  <a:pt x="851" y="905"/>
                </a:moveTo>
                <a:lnTo>
                  <a:pt x="829" y="1006"/>
                </a:lnTo>
                <a:lnTo>
                  <a:pt x="791" y="957"/>
                </a:lnTo>
                <a:lnTo>
                  <a:pt x="904" y="1315"/>
                </a:lnTo>
                <a:lnTo>
                  <a:pt x="904" y="1496"/>
                </a:lnTo>
                <a:lnTo>
                  <a:pt x="760" y="1339"/>
                </a:lnTo>
                <a:lnTo>
                  <a:pt x="754" y="1334"/>
                </a:lnTo>
                <a:lnTo>
                  <a:pt x="754" y="1328"/>
                </a:lnTo>
                <a:lnTo>
                  <a:pt x="724" y="963"/>
                </a:lnTo>
                <a:lnTo>
                  <a:pt x="691" y="1025"/>
                </a:lnTo>
                <a:lnTo>
                  <a:pt x="649" y="951"/>
                </a:lnTo>
                <a:lnTo>
                  <a:pt x="646" y="956"/>
                </a:lnTo>
                <a:cubicBezTo>
                  <a:pt x="643" y="962"/>
                  <a:pt x="640" y="968"/>
                  <a:pt x="637" y="975"/>
                </a:cubicBezTo>
                <a:lnTo>
                  <a:pt x="634" y="982"/>
                </a:lnTo>
                <a:lnTo>
                  <a:pt x="634" y="982"/>
                </a:lnTo>
                <a:lnTo>
                  <a:pt x="633" y="983"/>
                </a:lnTo>
                <a:lnTo>
                  <a:pt x="632" y="984"/>
                </a:lnTo>
                <a:cubicBezTo>
                  <a:pt x="631" y="988"/>
                  <a:pt x="629" y="991"/>
                  <a:pt x="628" y="995"/>
                </a:cubicBezTo>
                <a:cubicBezTo>
                  <a:pt x="603" y="1064"/>
                  <a:pt x="590" y="1157"/>
                  <a:pt x="590" y="1251"/>
                </a:cubicBezTo>
                <a:cubicBezTo>
                  <a:pt x="590" y="1258"/>
                  <a:pt x="590" y="1258"/>
                  <a:pt x="590" y="1258"/>
                </a:cubicBezTo>
                <a:cubicBezTo>
                  <a:pt x="590" y="1339"/>
                  <a:pt x="640" y="1433"/>
                  <a:pt x="709" y="1508"/>
                </a:cubicBezTo>
                <a:cubicBezTo>
                  <a:pt x="778" y="1577"/>
                  <a:pt x="866" y="1627"/>
                  <a:pt x="922" y="1627"/>
                </a:cubicBezTo>
                <a:cubicBezTo>
                  <a:pt x="922" y="1627"/>
                  <a:pt x="922" y="1627"/>
                  <a:pt x="929" y="1627"/>
                </a:cubicBezTo>
                <a:cubicBezTo>
                  <a:pt x="970" y="1627"/>
                  <a:pt x="1016" y="1588"/>
                  <a:pt x="1053" y="1532"/>
                </a:cubicBezTo>
                <a:lnTo>
                  <a:pt x="1057" y="1526"/>
                </a:lnTo>
                <a:lnTo>
                  <a:pt x="1055" y="1525"/>
                </a:lnTo>
                <a:cubicBezTo>
                  <a:pt x="1035" y="1501"/>
                  <a:pt x="1035" y="1501"/>
                  <a:pt x="1035" y="1501"/>
                </a:cubicBezTo>
                <a:cubicBezTo>
                  <a:pt x="1054" y="1495"/>
                  <a:pt x="1054" y="1495"/>
                  <a:pt x="1054" y="1495"/>
                </a:cubicBezTo>
                <a:cubicBezTo>
                  <a:pt x="1054" y="1495"/>
                  <a:pt x="1060" y="1495"/>
                  <a:pt x="1060" y="1495"/>
                </a:cubicBezTo>
                <a:cubicBezTo>
                  <a:pt x="1066" y="1490"/>
                  <a:pt x="1071" y="1484"/>
                  <a:pt x="1081" y="1479"/>
                </a:cubicBezTo>
                <a:lnTo>
                  <a:pt x="1082" y="1478"/>
                </a:lnTo>
                <a:lnTo>
                  <a:pt x="1084" y="1473"/>
                </a:lnTo>
                <a:cubicBezTo>
                  <a:pt x="1108" y="1417"/>
                  <a:pt x="1123" y="1351"/>
                  <a:pt x="1123" y="1289"/>
                </a:cubicBezTo>
                <a:cubicBezTo>
                  <a:pt x="1123" y="1251"/>
                  <a:pt x="1117" y="1220"/>
                  <a:pt x="1110" y="1195"/>
                </a:cubicBezTo>
                <a:cubicBezTo>
                  <a:pt x="1110" y="1189"/>
                  <a:pt x="1110" y="1189"/>
                  <a:pt x="1110" y="1189"/>
                </a:cubicBezTo>
                <a:cubicBezTo>
                  <a:pt x="1068" y="1061"/>
                  <a:pt x="957" y="951"/>
                  <a:pt x="851" y="905"/>
                </a:cubicBezTo>
                <a:lnTo>
                  <a:pt x="851" y="905"/>
                </a:lnTo>
                <a:close/>
                <a:moveTo>
                  <a:pt x="706" y="893"/>
                </a:moveTo>
                <a:lnTo>
                  <a:pt x="701" y="895"/>
                </a:lnTo>
                <a:cubicBezTo>
                  <a:pt x="698" y="897"/>
                  <a:pt x="694" y="900"/>
                  <a:pt x="691" y="902"/>
                </a:cubicBezTo>
                <a:lnTo>
                  <a:pt x="684" y="907"/>
                </a:lnTo>
                <a:lnTo>
                  <a:pt x="691" y="920"/>
                </a:lnTo>
                <a:lnTo>
                  <a:pt x="706" y="893"/>
                </a:lnTo>
                <a:close/>
                <a:moveTo>
                  <a:pt x="584" y="744"/>
                </a:moveTo>
                <a:cubicBezTo>
                  <a:pt x="584" y="749"/>
                  <a:pt x="584" y="752"/>
                  <a:pt x="582" y="754"/>
                </a:cubicBezTo>
                <a:lnTo>
                  <a:pt x="582" y="756"/>
                </a:lnTo>
                <a:lnTo>
                  <a:pt x="586" y="753"/>
                </a:lnTo>
                <a:lnTo>
                  <a:pt x="589" y="752"/>
                </a:lnTo>
                <a:lnTo>
                  <a:pt x="589" y="751"/>
                </a:lnTo>
                <a:cubicBezTo>
                  <a:pt x="588" y="749"/>
                  <a:pt x="587" y="747"/>
                  <a:pt x="584" y="744"/>
                </a:cubicBezTo>
                <a:close/>
                <a:moveTo>
                  <a:pt x="515" y="719"/>
                </a:moveTo>
                <a:cubicBezTo>
                  <a:pt x="515" y="726"/>
                  <a:pt x="515" y="726"/>
                  <a:pt x="509" y="726"/>
                </a:cubicBezTo>
                <a:cubicBezTo>
                  <a:pt x="506" y="729"/>
                  <a:pt x="504" y="732"/>
                  <a:pt x="504" y="734"/>
                </a:cubicBezTo>
                <a:lnTo>
                  <a:pt x="503" y="735"/>
                </a:lnTo>
                <a:lnTo>
                  <a:pt x="519" y="746"/>
                </a:lnTo>
                <a:lnTo>
                  <a:pt x="535" y="755"/>
                </a:lnTo>
                <a:lnTo>
                  <a:pt x="535" y="755"/>
                </a:lnTo>
                <a:cubicBezTo>
                  <a:pt x="534" y="751"/>
                  <a:pt x="534" y="751"/>
                  <a:pt x="534" y="751"/>
                </a:cubicBezTo>
                <a:cubicBezTo>
                  <a:pt x="534" y="751"/>
                  <a:pt x="534" y="744"/>
                  <a:pt x="534" y="744"/>
                </a:cubicBezTo>
                <a:cubicBezTo>
                  <a:pt x="534" y="738"/>
                  <a:pt x="534" y="738"/>
                  <a:pt x="534" y="732"/>
                </a:cubicBezTo>
                <a:cubicBezTo>
                  <a:pt x="534" y="732"/>
                  <a:pt x="528" y="726"/>
                  <a:pt x="522" y="719"/>
                </a:cubicBezTo>
                <a:cubicBezTo>
                  <a:pt x="522" y="719"/>
                  <a:pt x="522" y="719"/>
                  <a:pt x="515" y="719"/>
                </a:cubicBezTo>
                <a:close/>
                <a:moveTo>
                  <a:pt x="595" y="625"/>
                </a:moveTo>
                <a:cubicBezTo>
                  <a:pt x="593" y="625"/>
                  <a:pt x="592" y="625"/>
                  <a:pt x="591" y="626"/>
                </a:cubicBezTo>
                <a:cubicBezTo>
                  <a:pt x="584" y="626"/>
                  <a:pt x="584" y="626"/>
                  <a:pt x="584" y="626"/>
                </a:cubicBezTo>
                <a:cubicBezTo>
                  <a:pt x="578" y="626"/>
                  <a:pt x="572" y="632"/>
                  <a:pt x="559" y="638"/>
                </a:cubicBezTo>
                <a:cubicBezTo>
                  <a:pt x="547" y="645"/>
                  <a:pt x="528" y="657"/>
                  <a:pt x="509" y="663"/>
                </a:cubicBezTo>
                <a:cubicBezTo>
                  <a:pt x="490" y="673"/>
                  <a:pt x="473" y="683"/>
                  <a:pt x="460" y="692"/>
                </a:cubicBezTo>
                <a:lnTo>
                  <a:pt x="457" y="694"/>
                </a:lnTo>
                <a:lnTo>
                  <a:pt x="458" y="694"/>
                </a:lnTo>
                <a:lnTo>
                  <a:pt x="466" y="703"/>
                </a:lnTo>
                <a:lnTo>
                  <a:pt x="466" y="702"/>
                </a:lnTo>
                <a:cubicBezTo>
                  <a:pt x="468" y="698"/>
                  <a:pt x="473" y="694"/>
                  <a:pt x="478" y="694"/>
                </a:cubicBezTo>
                <a:cubicBezTo>
                  <a:pt x="484" y="682"/>
                  <a:pt x="503" y="669"/>
                  <a:pt x="522" y="669"/>
                </a:cubicBezTo>
                <a:cubicBezTo>
                  <a:pt x="534" y="669"/>
                  <a:pt x="547" y="675"/>
                  <a:pt x="559" y="682"/>
                </a:cubicBezTo>
                <a:cubicBezTo>
                  <a:pt x="559" y="688"/>
                  <a:pt x="566" y="688"/>
                  <a:pt x="566" y="694"/>
                </a:cubicBezTo>
                <a:cubicBezTo>
                  <a:pt x="572" y="694"/>
                  <a:pt x="572" y="694"/>
                  <a:pt x="572" y="694"/>
                </a:cubicBezTo>
                <a:cubicBezTo>
                  <a:pt x="572" y="694"/>
                  <a:pt x="578" y="694"/>
                  <a:pt x="578" y="694"/>
                </a:cubicBezTo>
                <a:cubicBezTo>
                  <a:pt x="584" y="694"/>
                  <a:pt x="591" y="694"/>
                  <a:pt x="597" y="700"/>
                </a:cubicBezTo>
                <a:cubicBezTo>
                  <a:pt x="614" y="706"/>
                  <a:pt x="624" y="716"/>
                  <a:pt x="631" y="727"/>
                </a:cubicBezTo>
                <a:lnTo>
                  <a:pt x="633" y="731"/>
                </a:lnTo>
                <a:lnTo>
                  <a:pt x="640" y="727"/>
                </a:lnTo>
                <a:cubicBezTo>
                  <a:pt x="722" y="688"/>
                  <a:pt x="722" y="688"/>
                  <a:pt x="722" y="688"/>
                </a:cubicBezTo>
                <a:cubicBezTo>
                  <a:pt x="716" y="682"/>
                  <a:pt x="710" y="669"/>
                  <a:pt x="703" y="657"/>
                </a:cubicBezTo>
                <a:cubicBezTo>
                  <a:pt x="698" y="651"/>
                  <a:pt x="620" y="623"/>
                  <a:pt x="595" y="625"/>
                </a:cubicBezTo>
                <a:close/>
                <a:moveTo>
                  <a:pt x="446" y="394"/>
                </a:moveTo>
                <a:lnTo>
                  <a:pt x="459" y="394"/>
                </a:lnTo>
                <a:lnTo>
                  <a:pt x="490" y="394"/>
                </a:lnTo>
                <a:lnTo>
                  <a:pt x="490" y="444"/>
                </a:lnTo>
                <a:lnTo>
                  <a:pt x="477" y="444"/>
                </a:lnTo>
                <a:lnTo>
                  <a:pt x="459" y="444"/>
                </a:lnTo>
                <a:lnTo>
                  <a:pt x="446" y="444"/>
                </a:lnTo>
                <a:lnTo>
                  <a:pt x="446" y="394"/>
                </a:lnTo>
                <a:close/>
                <a:moveTo>
                  <a:pt x="691" y="182"/>
                </a:moveTo>
                <a:cubicBezTo>
                  <a:pt x="515" y="182"/>
                  <a:pt x="377" y="320"/>
                  <a:pt x="377" y="489"/>
                </a:cubicBezTo>
                <a:cubicBezTo>
                  <a:pt x="377" y="544"/>
                  <a:pt x="392" y="596"/>
                  <a:pt x="418" y="641"/>
                </a:cubicBezTo>
                <a:lnTo>
                  <a:pt x="427" y="655"/>
                </a:lnTo>
                <a:lnTo>
                  <a:pt x="429" y="654"/>
                </a:lnTo>
                <a:cubicBezTo>
                  <a:pt x="431" y="653"/>
                  <a:pt x="432" y="652"/>
                  <a:pt x="434" y="651"/>
                </a:cubicBezTo>
                <a:cubicBezTo>
                  <a:pt x="446" y="645"/>
                  <a:pt x="465" y="632"/>
                  <a:pt x="484" y="620"/>
                </a:cubicBezTo>
                <a:cubicBezTo>
                  <a:pt x="521" y="601"/>
                  <a:pt x="559" y="576"/>
                  <a:pt x="584" y="576"/>
                </a:cubicBezTo>
                <a:cubicBezTo>
                  <a:pt x="584" y="576"/>
                  <a:pt x="584" y="576"/>
                  <a:pt x="591" y="576"/>
                </a:cubicBezTo>
                <a:cubicBezTo>
                  <a:pt x="622" y="576"/>
                  <a:pt x="703" y="595"/>
                  <a:pt x="741" y="626"/>
                </a:cubicBezTo>
                <a:cubicBezTo>
                  <a:pt x="766" y="651"/>
                  <a:pt x="779" y="688"/>
                  <a:pt x="779" y="694"/>
                </a:cubicBezTo>
                <a:cubicBezTo>
                  <a:pt x="785" y="719"/>
                  <a:pt x="785" y="719"/>
                  <a:pt x="785" y="719"/>
                </a:cubicBezTo>
                <a:cubicBezTo>
                  <a:pt x="716" y="750"/>
                  <a:pt x="669" y="772"/>
                  <a:pt x="637" y="787"/>
                </a:cubicBezTo>
                <a:lnTo>
                  <a:pt x="631" y="789"/>
                </a:lnTo>
                <a:lnTo>
                  <a:pt x="642" y="791"/>
                </a:lnTo>
                <a:cubicBezTo>
                  <a:pt x="658" y="794"/>
                  <a:pt x="674" y="795"/>
                  <a:pt x="691" y="795"/>
                </a:cubicBezTo>
                <a:cubicBezTo>
                  <a:pt x="860" y="795"/>
                  <a:pt x="1004" y="657"/>
                  <a:pt x="1004" y="489"/>
                </a:cubicBezTo>
                <a:cubicBezTo>
                  <a:pt x="1004" y="320"/>
                  <a:pt x="860" y="182"/>
                  <a:pt x="691" y="182"/>
                </a:cubicBezTo>
                <a:close/>
                <a:moveTo>
                  <a:pt x="402" y="0"/>
                </a:moveTo>
                <a:cubicBezTo>
                  <a:pt x="402" y="19"/>
                  <a:pt x="402" y="19"/>
                  <a:pt x="402" y="19"/>
                </a:cubicBezTo>
                <a:cubicBezTo>
                  <a:pt x="402" y="44"/>
                  <a:pt x="402" y="44"/>
                  <a:pt x="402" y="44"/>
                </a:cubicBezTo>
                <a:cubicBezTo>
                  <a:pt x="402" y="50"/>
                  <a:pt x="396" y="50"/>
                  <a:pt x="396" y="50"/>
                </a:cubicBezTo>
                <a:cubicBezTo>
                  <a:pt x="396" y="50"/>
                  <a:pt x="396" y="50"/>
                  <a:pt x="396" y="57"/>
                </a:cubicBezTo>
                <a:cubicBezTo>
                  <a:pt x="396" y="57"/>
                  <a:pt x="389" y="57"/>
                  <a:pt x="389" y="57"/>
                </a:cubicBezTo>
                <a:cubicBezTo>
                  <a:pt x="389" y="57"/>
                  <a:pt x="383" y="57"/>
                  <a:pt x="383" y="57"/>
                </a:cubicBezTo>
                <a:cubicBezTo>
                  <a:pt x="377" y="57"/>
                  <a:pt x="370" y="57"/>
                  <a:pt x="364" y="57"/>
                </a:cubicBezTo>
                <a:cubicBezTo>
                  <a:pt x="345" y="63"/>
                  <a:pt x="326" y="69"/>
                  <a:pt x="320" y="69"/>
                </a:cubicBezTo>
                <a:cubicBezTo>
                  <a:pt x="320" y="75"/>
                  <a:pt x="320" y="75"/>
                  <a:pt x="326" y="82"/>
                </a:cubicBezTo>
                <a:cubicBezTo>
                  <a:pt x="383" y="126"/>
                  <a:pt x="490" y="170"/>
                  <a:pt x="508" y="176"/>
                </a:cubicBezTo>
                <a:cubicBezTo>
                  <a:pt x="510" y="176"/>
                  <a:pt x="511" y="176"/>
                  <a:pt x="513" y="176"/>
                </a:cubicBezTo>
                <a:lnTo>
                  <a:pt x="515" y="176"/>
                </a:lnTo>
                <a:lnTo>
                  <a:pt x="523" y="171"/>
                </a:lnTo>
                <a:lnTo>
                  <a:pt x="535" y="166"/>
                </a:lnTo>
                <a:lnTo>
                  <a:pt x="533" y="164"/>
                </a:lnTo>
                <a:cubicBezTo>
                  <a:pt x="520" y="154"/>
                  <a:pt x="503" y="135"/>
                  <a:pt x="478" y="100"/>
                </a:cubicBezTo>
                <a:lnTo>
                  <a:pt x="478" y="100"/>
                </a:lnTo>
                <a:lnTo>
                  <a:pt x="479" y="100"/>
                </a:lnTo>
                <a:lnTo>
                  <a:pt x="479" y="100"/>
                </a:lnTo>
                <a:lnTo>
                  <a:pt x="479" y="100"/>
                </a:lnTo>
                <a:cubicBezTo>
                  <a:pt x="481" y="99"/>
                  <a:pt x="483" y="98"/>
                  <a:pt x="486" y="96"/>
                </a:cubicBezTo>
                <a:lnTo>
                  <a:pt x="489" y="95"/>
                </a:lnTo>
                <a:lnTo>
                  <a:pt x="489" y="95"/>
                </a:lnTo>
                <a:cubicBezTo>
                  <a:pt x="488" y="95"/>
                  <a:pt x="486" y="96"/>
                  <a:pt x="482" y="98"/>
                </a:cubicBezTo>
                <a:lnTo>
                  <a:pt x="479" y="100"/>
                </a:lnTo>
                <a:lnTo>
                  <a:pt x="478" y="100"/>
                </a:lnTo>
                <a:lnTo>
                  <a:pt x="478" y="100"/>
                </a:lnTo>
                <a:cubicBezTo>
                  <a:pt x="478" y="100"/>
                  <a:pt x="478" y="100"/>
                  <a:pt x="478" y="100"/>
                </a:cubicBezTo>
                <a:cubicBezTo>
                  <a:pt x="472" y="88"/>
                  <a:pt x="459" y="69"/>
                  <a:pt x="459" y="56"/>
                </a:cubicBezTo>
                <a:cubicBezTo>
                  <a:pt x="459" y="25"/>
                  <a:pt x="484" y="12"/>
                  <a:pt x="497" y="6"/>
                </a:cubicBezTo>
                <a:cubicBezTo>
                  <a:pt x="516" y="6"/>
                  <a:pt x="528" y="6"/>
                  <a:pt x="541" y="6"/>
                </a:cubicBezTo>
                <a:cubicBezTo>
                  <a:pt x="547" y="6"/>
                  <a:pt x="547" y="6"/>
                  <a:pt x="554" y="6"/>
                </a:cubicBezTo>
                <a:cubicBezTo>
                  <a:pt x="566" y="6"/>
                  <a:pt x="566" y="6"/>
                  <a:pt x="566" y="6"/>
                </a:cubicBezTo>
                <a:cubicBezTo>
                  <a:pt x="560" y="56"/>
                  <a:pt x="560" y="56"/>
                  <a:pt x="560" y="56"/>
                </a:cubicBezTo>
                <a:cubicBezTo>
                  <a:pt x="547" y="56"/>
                  <a:pt x="547" y="56"/>
                  <a:pt x="547" y="56"/>
                </a:cubicBezTo>
                <a:cubicBezTo>
                  <a:pt x="547" y="56"/>
                  <a:pt x="547" y="56"/>
                  <a:pt x="541" y="56"/>
                </a:cubicBezTo>
                <a:cubicBezTo>
                  <a:pt x="535" y="56"/>
                  <a:pt x="522" y="56"/>
                  <a:pt x="516" y="56"/>
                </a:cubicBezTo>
                <a:cubicBezTo>
                  <a:pt x="516" y="63"/>
                  <a:pt x="516" y="69"/>
                  <a:pt x="522" y="69"/>
                </a:cubicBezTo>
                <a:cubicBezTo>
                  <a:pt x="541" y="100"/>
                  <a:pt x="554" y="113"/>
                  <a:pt x="566" y="125"/>
                </a:cubicBezTo>
                <a:cubicBezTo>
                  <a:pt x="572" y="125"/>
                  <a:pt x="572" y="132"/>
                  <a:pt x="572" y="132"/>
                </a:cubicBezTo>
                <a:cubicBezTo>
                  <a:pt x="585" y="132"/>
                  <a:pt x="585" y="132"/>
                  <a:pt x="585" y="132"/>
                </a:cubicBezTo>
                <a:cubicBezTo>
                  <a:pt x="579" y="144"/>
                  <a:pt x="579" y="144"/>
                  <a:pt x="579" y="144"/>
                </a:cubicBezTo>
                <a:cubicBezTo>
                  <a:pt x="579" y="146"/>
                  <a:pt x="579" y="147"/>
                  <a:pt x="579" y="148"/>
                </a:cubicBezTo>
                <a:lnTo>
                  <a:pt x="579" y="149"/>
                </a:lnTo>
                <a:lnTo>
                  <a:pt x="582" y="148"/>
                </a:lnTo>
                <a:cubicBezTo>
                  <a:pt x="616" y="138"/>
                  <a:pt x="653" y="132"/>
                  <a:pt x="691" y="132"/>
                </a:cubicBezTo>
                <a:cubicBezTo>
                  <a:pt x="891" y="132"/>
                  <a:pt x="1054" y="288"/>
                  <a:pt x="1054" y="489"/>
                </a:cubicBezTo>
                <a:cubicBezTo>
                  <a:pt x="1054" y="652"/>
                  <a:pt x="938" y="793"/>
                  <a:pt x="781" y="834"/>
                </a:cubicBezTo>
                <a:lnTo>
                  <a:pt x="781" y="834"/>
                </a:lnTo>
                <a:lnTo>
                  <a:pt x="783" y="834"/>
                </a:lnTo>
                <a:cubicBezTo>
                  <a:pt x="790" y="835"/>
                  <a:pt x="797" y="836"/>
                  <a:pt x="804" y="837"/>
                </a:cubicBezTo>
                <a:lnTo>
                  <a:pt x="810" y="838"/>
                </a:lnTo>
                <a:lnTo>
                  <a:pt x="810" y="838"/>
                </a:lnTo>
                <a:lnTo>
                  <a:pt x="1578" y="566"/>
                </a:lnTo>
                <a:lnTo>
                  <a:pt x="1619" y="476"/>
                </a:lnTo>
                <a:lnTo>
                  <a:pt x="1663" y="501"/>
                </a:lnTo>
                <a:lnTo>
                  <a:pt x="1649" y="536"/>
                </a:lnTo>
                <a:lnTo>
                  <a:pt x="1694" y="514"/>
                </a:lnTo>
                <a:lnTo>
                  <a:pt x="1713" y="564"/>
                </a:lnTo>
                <a:lnTo>
                  <a:pt x="1744" y="564"/>
                </a:lnTo>
                <a:lnTo>
                  <a:pt x="1744" y="613"/>
                </a:lnTo>
                <a:lnTo>
                  <a:pt x="1604" y="613"/>
                </a:lnTo>
                <a:lnTo>
                  <a:pt x="884" y="863"/>
                </a:lnTo>
                <a:lnTo>
                  <a:pt x="903" y="873"/>
                </a:lnTo>
                <a:cubicBezTo>
                  <a:pt x="1012" y="929"/>
                  <a:pt x="1111" y="1039"/>
                  <a:pt x="1154" y="1164"/>
                </a:cubicBezTo>
                <a:cubicBezTo>
                  <a:pt x="1154" y="1176"/>
                  <a:pt x="1154" y="1176"/>
                  <a:pt x="1154" y="1176"/>
                </a:cubicBezTo>
                <a:cubicBezTo>
                  <a:pt x="1154" y="1176"/>
                  <a:pt x="1154" y="1176"/>
                  <a:pt x="1160" y="1176"/>
                </a:cubicBezTo>
                <a:cubicBezTo>
                  <a:pt x="1160" y="1189"/>
                  <a:pt x="1160" y="1189"/>
                  <a:pt x="1160" y="1189"/>
                </a:cubicBezTo>
                <a:cubicBezTo>
                  <a:pt x="1167" y="1220"/>
                  <a:pt x="1173" y="1251"/>
                  <a:pt x="1173" y="1289"/>
                </a:cubicBezTo>
                <a:cubicBezTo>
                  <a:pt x="1173" y="1334"/>
                  <a:pt x="1167" y="1379"/>
                  <a:pt x="1156" y="1423"/>
                </a:cubicBezTo>
                <a:lnTo>
                  <a:pt x="1154" y="1430"/>
                </a:lnTo>
                <a:lnTo>
                  <a:pt x="1161" y="1426"/>
                </a:lnTo>
                <a:cubicBezTo>
                  <a:pt x="1223" y="1395"/>
                  <a:pt x="1299" y="1357"/>
                  <a:pt x="1368" y="1357"/>
                </a:cubicBezTo>
                <a:cubicBezTo>
                  <a:pt x="1393" y="1357"/>
                  <a:pt x="1424" y="1363"/>
                  <a:pt x="1449" y="1382"/>
                </a:cubicBezTo>
                <a:cubicBezTo>
                  <a:pt x="1537" y="1445"/>
                  <a:pt x="1600" y="1533"/>
                  <a:pt x="1625" y="1570"/>
                </a:cubicBezTo>
                <a:cubicBezTo>
                  <a:pt x="1751" y="1514"/>
                  <a:pt x="1751" y="1514"/>
                  <a:pt x="1751" y="1514"/>
                </a:cubicBezTo>
                <a:cubicBezTo>
                  <a:pt x="1776" y="1558"/>
                  <a:pt x="1776" y="1558"/>
                  <a:pt x="1776" y="1558"/>
                </a:cubicBezTo>
                <a:cubicBezTo>
                  <a:pt x="1606" y="1633"/>
                  <a:pt x="1606" y="1633"/>
                  <a:pt x="1606" y="1633"/>
                </a:cubicBezTo>
                <a:cubicBezTo>
                  <a:pt x="1600" y="1627"/>
                  <a:pt x="1600" y="1627"/>
                  <a:pt x="1600" y="1627"/>
                </a:cubicBezTo>
                <a:cubicBezTo>
                  <a:pt x="1594" y="1614"/>
                  <a:pt x="1594" y="1614"/>
                  <a:pt x="1594" y="1614"/>
                </a:cubicBezTo>
                <a:cubicBezTo>
                  <a:pt x="1594" y="1614"/>
                  <a:pt x="1594" y="1614"/>
                  <a:pt x="1594" y="1614"/>
                </a:cubicBezTo>
                <a:lnTo>
                  <a:pt x="1594" y="1614"/>
                </a:lnTo>
                <a:lnTo>
                  <a:pt x="1595" y="1614"/>
                </a:lnTo>
                <a:lnTo>
                  <a:pt x="1595" y="1614"/>
                </a:lnTo>
                <a:lnTo>
                  <a:pt x="1595" y="1613"/>
                </a:lnTo>
                <a:lnTo>
                  <a:pt x="1596" y="1613"/>
                </a:lnTo>
                <a:lnTo>
                  <a:pt x="1597" y="1613"/>
                </a:lnTo>
                <a:lnTo>
                  <a:pt x="1597" y="1612"/>
                </a:lnTo>
                <a:lnTo>
                  <a:pt x="1598" y="1612"/>
                </a:lnTo>
                <a:lnTo>
                  <a:pt x="1598" y="1612"/>
                </a:lnTo>
                <a:lnTo>
                  <a:pt x="1599" y="1612"/>
                </a:lnTo>
                <a:lnTo>
                  <a:pt x="1600" y="1611"/>
                </a:lnTo>
                <a:lnTo>
                  <a:pt x="1602" y="1610"/>
                </a:lnTo>
                <a:lnTo>
                  <a:pt x="1603" y="1610"/>
                </a:lnTo>
                <a:lnTo>
                  <a:pt x="1604" y="1609"/>
                </a:lnTo>
                <a:lnTo>
                  <a:pt x="1605" y="1609"/>
                </a:lnTo>
                <a:lnTo>
                  <a:pt x="1606" y="1608"/>
                </a:lnTo>
                <a:lnTo>
                  <a:pt x="1606" y="1608"/>
                </a:lnTo>
                <a:lnTo>
                  <a:pt x="1605" y="1609"/>
                </a:lnTo>
                <a:lnTo>
                  <a:pt x="1605" y="1609"/>
                </a:lnTo>
                <a:lnTo>
                  <a:pt x="1604" y="1609"/>
                </a:lnTo>
                <a:lnTo>
                  <a:pt x="1603" y="1609"/>
                </a:lnTo>
                <a:lnTo>
                  <a:pt x="1603" y="1610"/>
                </a:lnTo>
                <a:lnTo>
                  <a:pt x="1602" y="1610"/>
                </a:lnTo>
                <a:lnTo>
                  <a:pt x="1602" y="1610"/>
                </a:lnTo>
                <a:lnTo>
                  <a:pt x="1601" y="1611"/>
                </a:lnTo>
                <a:lnTo>
                  <a:pt x="1600" y="1611"/>
                </a:lnTo>
                <a:lnTo>
                  <a:pt x="1598" y="1612"/>
                </a:lnTo>
                <a:lnTo>
                  <a:pt x="1597" y="1612"/>
                </a:lnTo>
                <a:lnTo>
                  <a:pt x="1596" y="1613"/>
                </a:lnTo>
                <a:lnTo>
                  <a:pt x="1595" y="1614"/>
                </a:lnTo>
                <a:lnTo>
                  <a:pt x="1594" y="1614"/>
                </a:lnTo>
                <a:lnTo>
                  <a:pt x="1594" y="1614"/>
                </a:lnTo>
                <a:cubicBezTo>
                  <a:pt x="1594" y="1614"/>
                  <a:pt x="1594" y="1614"/>
                  <a:pt x="1594" y="1608"/>
                </a:cubicBezTo>
                <a:cubicBezTo>
                  <a:pt x="1588" y="1608"/>
                  <a:pt x="1588" y="1602"/>
                  <a:pt x="1581" y="1595"/>
                </a:cubicBezTo>
                <a:cubicBezTo>
                  <a:pt x="1575" y="1583"/>
                  <a:pt x="1562" y="1564"/>
                  <a:pt x="1544" y="1545"/>
                </a:cubicBezTo>
                <a:cubicBezTo>
                  <a:pt x="1519" y="1508"/>
                  <a:pt x="1468" y="1457"/>
                  <a:pt x="1418" y="1420"/>
                </a:cubicBezTo>
                <a:cubicBezTo>
                  <a:pt x="1406" y="1413"/>
                  <a:pt x="1387" y="1407"/>
                  <a:pt x="1368" y="1407"/>
                </a:cubicBezTo>
                <a:cubicBezTo>
                  <a:pt x="1311" y="1407"/>
                  <a:pt x="1242" y="1439"/>
                  <a:pt x="1186" y="1470"/>
                </a:cubicBezTo>
                <a:cubicBezTo>
                  <a:pt x="1165" y="1484"/>
                  <a:pt x="1145" y="1497"/>
                  <a:pt x="1129" y="1508"/>
                </a:cubicBezTo>
                <a:lnTo>
                  <a:pt x="1123" y="1512"/>
                </a:lnTo>
                <a:lnTo>
                  <a:pt x="1116" y="1527"/>
                </a:lnTo>
                <a:cubicBezTo>
                  <a:pt x="1072" y="1612"/>
                  <a:pt x="1005" y="1674"/>
                  <a:pt x="922" y="1677"/>
                </a:cubicBezTo>
                <a:cubicBezTo>
                  <a:pt x="766" y="1671"/>
                  <a:pt x="546" y="1464"/>
                  <a:pt x="540" y="1251"/>
                </a:cubicBezTo>
                <a:cubicBezTo>
                  <a:pt x="540" y="1185"/>
                  <a:pt x="546" y="1115"/>
                  <a:pt x="561" y="1051"/>
                </a:cubicBezTo>
                <a:lnTo>
                  <a:pt x="566" y="1032"/>
                </a:lnTo>
                <a:lnTo>
                  <a:pt x="163" y="1330"/>
                </a:lnTo>
                <a:lnTo>
                  <a:pt x="163" y="1331"/>
                </a:lnTo>
                <a:cubicBezTo>
                  <a:pt x="163" y="1335"/>
                  <a:pt x="163" y="1339"/>
                  <a:pt x="163" y="1345"/>
                </a:cubicBezTo>
                <a:cubicBezTo>
                  <a:pt x="163" y="1345"/>
                  <a:pt x="163" y="1352"/>
                  <a:pt x="163" y="1352"/>
                </a:cubicBezTo>
                <a:cubicBezTo>
                  <a:pt x="176" y="1364"/>
                  <a:pt x="176" y="1364"/>
                  <a:pt x="176" y="1364"/>
                </a:cubicBezTo>
                <a:cubicBezTo>
                  <a:pt x="138" y="1401"/>
                  <a:pt x="138" y="1401"/>
                  <a:pt x="138" y="1401"/>
                </a:cubicBezTo>
                <a:cubicBezTo>
                  <a:pt x="132" y="1389"/>
                  <a:pt x="132" y="1389"/>
                  <a:pt x="132" y="1389"/>
                </a:cubicBezTo>
                <a:cubicBezTo>
                  <a:pt x="125" y="1384"/>
                  <a:pt x="120" y="1378"/>
                  <a:pt x="118" y="1371"/>
                </a:cubicBezTo>
                <a:lnTo>
                  <a:pt x="116" y="1365"/>
                </a:lnTo>
                <a:lnTo>
                  <a:pt x="31" y="1427"/>
                </a:lnTo>
                <a:lnTo>
                  <a:pt x="13" y="1396"/>
                </a:lnTo>
                <a:lnTo>
                  <a:pt x="0" y="1389"/>
                </a:lnTo>
                <a:lnTo>
                  <a:pt x="594" y="952"/>
                </a:lnTo>
                <a:lnTo>
                  <a:pt x="602" y="936"/>
                </a:lnTo>
                <a:cubicBezTo>
                  <a:pt x="622" y="898"/>
                  <a:pt x="647" y="867"/>
                  <a:pt x="681" y="849"/>
                </a:cubicBezTo>
                <a:lnTo>
                  <a:pt x="690" y="845"/>
                </a:lnTo>
                <a:lnTo>
                  <a:pt x="673" y="845"/>
                </a:lnTo>
                <a:cubicBezTo>
                  <a:pt x="632" y="843"/>
                  <a:pt x="593" y="834"/>
                  <a:pt x="556" y="819"/>
                </a:cubicBezTo>
                <a:lnTo>
                  <a:pt x="547" y="816"/>
                </a:lnTo>
                <a:lnTo>
                  <a:pt x="545" y="818"/>
                </a:lnTo>
                <a:cubicBezTo>
                  <a:pt x="541" y="826"/>
                  <a:pt x="541" y="826"/>
                  <a:pt x="541" y="826"/>
                </a:cubicBezTo>
                <a:cubicBezTo>
                  <a:pt x="540" y="821"/>
                  <a:pt x="540" y="817"/>
                  <a:pt x="539" y="813"/>
                </a:cubicBezTo>
                <a:lnTo>
                  <a:pt x="539" y="812"/>
                </a:lnTo>
                <a:lnTo>
                  <a:pt x="532" y="809"/>
                </a:lnTo>
                <a:cubicBezTo>
                  <a:pt x="452" y="770"/>
                  <a:pt x="388" y="703"/>
                  <a:pt x="354" y="623"/>
                </a:cubicBezTo>
                <a:lnTo>
                  <a:pt x="353" y="619"/>
                </a:lnTo>
                <a:lnTo>
                  <a:pt x="314" y="644"/>
                </a:lnTo>
                <a:lnTo>
                  <a:pt x="295" y="612"/>
                </a:lnTo>
                <a:lnTo>
                  <a:pt x="289" y="601"/>
                </a:lnTo>
                <a:lnTo>
                  <a:pt x="337" y="569"/>
                </a:lnTo>
                <a:lnTo>
                  <a:pt x="334" y="555"/>
                </a:lnTo>
                <a:cubicBezTo>
                  <a:pt x="329" y="534"/>
                  <a:pt x="327" y="511"/>
                  <a:pt x="327" y="489"/>
                </a:cubicBezTo>
                <a:cubicBezTo>
                  <a:pt x="327" y="377"/>
                  <a:pt x="377" y="279"/>
                  <a:pt x="457" y="214"/>
                </a:cubicBezTo>
                <a:lnTo>
                  <a:pt x="463" y="210"/>
                </a:lnTo>
                <a:lnTo>
                  <a:pt x="460" y="209"/>
                </a:lnTo>
                <a:cubicBezTo>
                  <a:pt x="449" y="204"/>
                  <a:pt x="435" y="199"/>
                  <a:pt x="421" y="195"/>
                </a:cubicBezTo>
                <a:cubicBezTo>
                  <a:pt x="383" y="176"/>
                  <a:pt x="333" y="151"/>
                  <a:pt x="295" y="119"/>
                </a:cubicBezTo>
                <a:lnTo>
                  <a:pt x="295" y="119"/>
                </a:lnTo>
                <a:lnTo>
                  <a:pt x="295" y="119"/>
                </a:lnTo>
                <a:lnTo>
                  <a:pt x="296" y="118"/>
                </a:lnTo>
                <a:lnTo>
                  <a:pt x="296" y="117"/>
                </a:lnTo>
                <a:lnTo>
                  <a:pt x="297" y="115"/>
                </a:lnTo>
                <a:lnTo>
                  <a:pt x="298" y="114"/>
                </a:lnTo>
                <a:cubicBezTo>
                  <a:pt x="298" y="113"/>
                  <a:pt x="299" y="112"/>
                  <a:pt x="299" y="111"/>
                </a:cubicBezTo>
                <a:lnTo>
                  <a:pt x="299" y="111"/>
                </a:lnTo>
                <a:lnTo>
                  <a:pt x="300" y="110"/>
                </a:lnTo>
                <a:lnTo>
                  <a:pt x="300" y="109"/>
                </a:lnTo>
                <a:lnTo>
                  <a:pt x="301" y="108"/>
                </a:lnTo>
                <a:lnTo>
                  <a:pt x="301" y="107"/>
                </a:lnTo>
                <a:lnTo>
                  <a:pt x="301" y="107"/>
                </a:lnTo>
                <a:cubicBezTo>
                  <a:pt x="301" y="107"/>
                  <a:pt x="301" y="107"/>
                  <a:pt x="301" y="107"/>
                </a:cubicBezTo>
                <a:lnTo>
                  <a:pt x="301" y="107"/>
                </a:lnTo>
                <a:lnTo>
                  <a:pt x="301" y="107"/>
                </a:lnTo>
                <a:lnTo>
                  <a:pt x="301" y="108"/>
                </a:lnTo>
                <a:lnTo>
                  <a:pt x="301" y="108"/>
                </a:lnTo>
                <a:lnTo>
                  <a:pt x="300" y="109"/>
                </a:lnTo>
                <a:lnTo>
                  <a:pt x="299" y="111"/>
                </a:lnTo>
                <a:lnTo>
                  <a:pt x="299" y="112"/>
                </a:lnTo>
                <a:cubicBezTo>
                  <a:pt x="298" y="113"/>
                  <a:pt x="298" y="114"/>
                  <a:pt x="297" y="115"/>
                </a:cubicBezTo>
                <a:lnTo>
                  <a:pt x="297" y="115"/>
                </a:lnTo>
                <a:lnTo>
                  <a:pt x="297" y="116"/>
                </a:lnTo>
                <a:lnTo>
                  <a:pt x="296" y="117"/>
                </a:lnTo>
                <a:lnTo>
                  <a:pt x="296" y="118"/>
                </a:lnTo>
                <a:lnTo>
                  <a:pt x="296" y="118"/>
                </a:lnTo>
                <a:lnTo>
                  <a:pt x="295" y="119"/>
                </a:lnTo>
                <a:lnTo>
                  <a:pt x="295" y="119"/>
                </a:lnTo>
                <a:cubicBezTo>
                  <a:pt x="295" y="119"/>
                  <a:pt x="295" y="119"/>
                  <a:pt x="295" y="119"/>
                </a:cubicBezTo>
                <a:cubicBezTo>
                  <a:pt x="276" y="107"/>
                  <a:pt x="270" y="88"/>
                  <a:pt x="270" y="69"/>
                </a:cubicBezTo>
                <a:cubicBezTo>
                  <a:pt x="270" y="31"/>
                  <a:pt x="314" y="19"/>
                  <a:pt x="333" y="13"/>
                </a:cubicBezTo>
                <a:cubicBezTo>
                  <a:pt x="358" y="6"/>
                  <a:pt x="383" y="6"/>
                  <a:pt x="383" y="6"/>
                </a:cubicBezTo>
                <a:cubicBezTo>
                  <a:pt x="402" y="0"/>
                  <a:pt x="402" y="0"/>
                  <a:pt x="402"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2" name="标题 1"/>
          <p:cNvSpPr>
            <a:spLocks noGrp="1"/>
          </p:cNvSpPr>
          <p:nvPr>
            <p:ph type="title" hasCustomPrompt="1"/>
            <p:custDataLst>
              <p:tags r:id="rId6"/>
            </p:custDataLst>
          </p:nvPr>
        </p:nvSpPr>
        <p:spPr>
          <a:xfrm>
            <a:off x="1522800" y="1339200"/>
            <a:ext cx="9144000" cy="2386800"/>
          </a:xfrm>
        </p:spPr>
        <p:txBody>
          <a:bodyPr anchor="b">
            <a:normAutofit/>
          </a:bodyPr>
          <a:lstStyle>
            <a:lvl1pPr algn="ctr">
              <a:defRPr sz="6000" cap="all" baseline="0">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10"/>
            </p:custDataLst>
          </p:nvPr>
        </p:nvSpPr>
        <p:spPr>
          <a:xfrm>
            <a:off x="1522413" y="3862800"/>
            <a:ext cx="9144000" cy="1656000"/>
          </a:xfrm>
        </p:spPr>
        <p:txBody>
          <a:bodyPr>
            <a:normAutofit/>
          </a:bodyPr>
          <a:lstStyle>
            <a:lvl1pPr algn="ctr">
              <a:defRPr cap="all"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1"/>
            </p:custDataLst>
          </p:nvPr>
        </p:nvGrpSpPr>
        <p:grpSpPr>
          <a:xfrm>
            <a:off x="0" y="0"/>
            <a:ext cx="12192000" cy="6858000"/>
            <a:chOff x="0" y="0"/>
            <a:chExt cx="12192000" cy="6858000"/>
          </a:xfrm>
        </p:grpSpPr>
        <p:sp>
          <p:nvSpPr>
            <p:cNvPr id="8" name="矩形 7"/>
            <p:cNvSpPr/>
            <p:nvPr>
              <p:custDataLst>
                <p:tags r:id="rId8"/>
              </p:custDataLst>
            </p:nvPr>
          </p:nvSpPr>
          <p:spPr>
            <a:xfrm>
              <a:off x="0" y="0"/>
              <a:ext cx="12192000" cy="6858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custDataLst>
                <p:tags r:id="rId9"/>
              </p:custDataLst>
            </p:nvPr>
          </p:nvPicPr>
          <p:blipFill>
            <a:blip r:embed="rId12"/>
            <a:stretch>
              <a:fillRect/>
            </a:stretch>
          </p:blipFill>
          <p:spPr>
            <a:xfrm rot="6515120">
              <a:off x="1110431" y="1298923"/>
              <a:ext cx="4173973" cy="4173973"/>
            </a:xfrm>
            <a:prstGeom prst="rect">
              <a:avLst/>
            </a:prstGeom>
          </p:spPr>
        </p:pic>
      </p:grpSp>
      <p:sp>
        <p:nvSpPr>
          <p:cNvPr id="16" name="日期占位符 15"/>
          <p:cNvSpPr>
            <a:spLocks noGrp="1"/>
          </p:cNvSpPr>
          <p:nvPr>
            <p:ph type="dt" sz="half" idx="10"/>
            <p:custDataLst>
              <p:tags r:id="rId2"/>
            </p:custDataLst>
          </p:nvPr>
        </p:nvSpPr>
        <p:spPr/>
        <p:txBody>
          <a:bodyPr/>
          <a:lstStyle/>
          <a:p>
            <a:fld id="{760FBDFE-C587-4B4C-A407-44438C67B59E}" type="datetimeFigureOut">
              <a:rPr lang="zh-CN" altLang="en-US" smtClean="0"/>
              <a:t>2022/11/14</a:t>
            </a:fld>
            <a:endParaRPr lang="zh-CN" altLang="en-US"/>
          </a:p>
        </p:txBody>
      </p:sp>
      <p:sp>
        <p:nvSpPr>
          <p:cNvPr id="17" name="页脚占位符 16"/>
          <p:cNvSpPr>
            <a:spLocks noGrp="1"/>
          </p:cNvSpPr>
          <p:nvPr>
            <p:ph type="ftr" sz="quarter" idx="11"/>
            <p:custDataLst>
              <p:tags r:id="rId3"/>
            </p:custDataLst>
          </p:nvPr>
        </p:nvSpPr>
        <p:spPr/>
        <p:txBody>
          <a:bodyPr/>
          <a:lstStyle/>
          <a:p>
            <a:endParaRPr lang="zh-CN" altLang="en-US" dirty="0"/>
          </a:p>
        </p:txBody>
      </p:sp>
      <p:sp>
        <p:nvSpPr>
          <p:cNvPr id="18" name="灯片编号占位符 17"/>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dirty="0"/>
          </a:p>
        </p:txBody>
      </p:sp>
      <p:sp>
        <p:nvSpPr>
          <p:cNvPr id="10" name="任意多边形: 形状 9"/>
          <p:cNvSpPr/>
          <p:nvPr userDrawn="1">
            <p:custDataLst>
              <p:tags r:id="rId5"/>
            </p:custDataLst>
          </p:nvPr>
        </p:nvSpPr>
        <p:spPr>
          <a:xfrm>
            <a:off x="4504932" y="3574104"/>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rgbClr val="64626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custDataLst>
              <p:tags r:id="rId6"/>
            </p:custDataLst>
          </p:nvPr>
        </p:nvSpPr>
        <p:spPr>
          <a:xfrm>
            <a:off x="3426350" y="2208015"/>
            <a:ext cx="8048631" cy="1295045"/>
          </a:xfrm>
        </p:spPr>
        <p:txBody>
          <a:bodyPr lIns="90000" tIns="46800" rIns="90000" bIns="0" anchor="b" anchorCtr="0">
            <a:normAutofit/>
          </a:bodyPr>
          <a:lstStyle>
            <a:lvl1pPr algn="ctr">
              <a:defRPr sz="5400" spc="600" baseline="0">
                <a:solidFill>
                  <a:schemeClr val="tx1">
                    <a:lumMod val="85000"/>
                    <a:lumOff val="15000"/>
                  </a:schemeClr>
                </a:solidFill>
                <a:ea typeface="汉仪旗黑-85S" panose="00020600040101010101" pitchFamily="18" charset="-122"/>
              </a:defRPr>
            </a:lvl1pPr>
          </a:lstStyle>
          <a:p>
            <a:r>
              <a:rPr lang="zh-CN" altLang="en-US" dirty="0"/>
              <a:t>单击此处编辑标题</a:t>
            </a:r>
          </a:p>
        </p:txBody>
      </p:sp>
      <p:sp>
        <p:nvSpPr>
          <p:cNvPr id="3" name="副标题 2"/>
          <p:cNvSpPr>
            <a:spLocks noGrp="1"/>
          </p:cNvSpPr>
          <p:nvPr>
            <p:ph type="subTitle" idx="1" hasCustomPrompt="1"/>
            <p:custDataLst>
              <p:tags r:id="rId7"/>
            </p:custDataLst>
          </p:nvPr>
        </p:nvSpPr>
        <p:spPr>
          <a:xfrm>
            <a:off x="3426350" y="3786404"/>
            <a:ext cx="8048631" cy="613318"/>
          </a:xfrm>
        </p:spPr>
        <p:txBody>
          <a:bodyPr lIns="90000" tIns="0" rIns="90000" bIns="0">
            <a:normAutofit/>
          </a:bodyPr>
          <a:lstStyle>
            <a:lvl1pPr marL="0" indent="0" algn="ctr" eaLnBrk="1" fontAlgn="auto" latinLnBrk="0" hangingPunct="1">
              <a:lnSpc>
                <a:spcPct val="100000"/>
              </a:lnSpc>
              <a:buNone/>
              <a:defRPr sz="24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7"/>
          <a:stretch>
            <a:fillRect/>
          </a:stretch>
        </p:blipFill>
        <p:spPr>
          <a:xfrm>
            <a:off x="64169" y="20518"/>
            <a:ext cx="12089416" cy="6846401"/>
          </a:xfrm>
          <a:prstGeom prst="rect">
            <a:avLst/>
          </a:prstGeom>
        </p:spPr>
      </p:pic>
      <p:sp>
        <p:nvSpPr>
          <p:cNvPr id="2" name="标题 1"/>
          <p:cNvSpPr>
            <a:spLocks noGrp="1"/>
          </p:cNvSpPr>
          <p:nvPr>
            <p:ph type="title"/>
            <p:custDataLst>
              <p:tags r:id="rId1"/>
            </p:custDataLst>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2022/11/14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7"/>
          <a:stretch>
            <a:fillRect/>
          </a:stretch>
        </p:blipFill>
        <p:spPr>
          <a:xfrm>
            <a:off x="64169" y="20518"/>
            <a:ext cx="12089416" cy="6846401"/>
          </a:xfrm>
          <a:prstGeom prst="rect">
            <a:avLst/>
          </a:prstGeom>
        </p:spPr>
      </p:pic>
      <p:sp>
        <p:nvSpPr>
          <p:cNvPr id="2" name="标题 1"/>
          <p:cNvSpPr>
            <a:spLocks noGrp="1"/>
          </p:cNvSpPr>
          <p:nvPr>
            <p:ph type="title"/>
            <p:custDataLst>
              <p:tags r:id="rId1"/>
            </p:custDataLst>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2022/11/14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2"/>
        </a:solidFill>
        <a:effectLst/>
      </p:bgPr>
    </p:bg>
    <p:spTree>
      <p:nvGrpSpPr>
        <p:cNvPr id="1" name=""/>
        <p:cNvGrpSpPr/>
        <p:nvPr/>
      </p:nvGrpSpPr>
      <p:grpSpPr>
        <a:xfrm>
          <a:off x="0" y="0"/>
          <a:ext cx="0" cy="0"/>
          <a:chOff x="0" y="0"/>
          <a:chExt cx="0" cy="0"/>
        </a:xfrm>
      </p:grpSpPr>
      <p:grpSp>
        <p:nvGrpSpPr>
          <p:cNvPr id="17" name="组合 16"/>
          <p:cNvGrpSpPr/>
          <p:nvPr userDrawn="1">
            <p:custDataLst>
              <p:tags r:id="rId1"/>
            </p:custDataLst>
          </p:nvPr>
        </p:nvGrpSpPr>
        <p:grpSpPr>
          <a:xfrm>
            <a:off x="0" y="0"/>
            <a:ext cx="12192000" cy="6858000"/>
            <a:chOff x="0" y="0"/>
            <a:chExt cx="12192000" cy="6858000"/>
          </a:xfrm>
        </p:grpSpPr>
        <p:sp>
          <p:nvSpPr>
            <p:cNvPr id="8" name="矩形 7"/>
            <p:cNvSpPr/>
            <p:nvPr>
              <p:custDataLst>
                <p:tags r:id="rId6"/>
              </p:custDataLst>
            </p:nvPr>
          </p:nvSpPr>
          <p:spPr>
            <a:xfrm>
              <a:off x="0" y="0"/>
              <a:ext cx="12192000" cy="6858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Freeform 197"/>
            <p:cNvSpPr>
              <a:spLocks noEditPoints="1"/>
            </p:cNvSpPr>
            <p:nvPr>
              <p:custDataLst>
                <p:tags r:id="rId7"/>
              </p:custDataLst>
            </p:nvPr>
          </p:nvSpPr>
          <p:spPr bwMode="auto">
            <a:xfrm>
              <a:off x="887920" y="2355307"/>
              <a:ext cx="4400694" cy="2169900"/>
            </a:xfrm>
            <a:custGeom>
              <a:avLst/>
              <a:gdLst>
                <a:gd name="T0" fmla="*/ 238 w 1347"/>
                <a:gd name="T1" fmla="*/ 94 h 671"/>
                <a:gd name="T2" fmla="*/ 264 w 1347"/>
                <a:gd name="T3" fmla="*/ 254 h 671"/>
                <a:gd name="T4" fmla="*/ 296 w 1347"/>
                <a:gd name="T5" fmla="*/ 275 h 671"/>
                <a:gd name="T6" fmla="*/ 85 w 1347"/>
                <a:gd name="T7" fmla="*/ 295 h 671"/>
                <a:gd name="T8" fmla="*/ 89 w 1347"/>
                <a:gd name="T9" fmla="*/ 658 h 671"/>
                <a:gd name="T10" fmla="*/ 599 w 1347"/>
                <a:gd name="T11" fmla="*/ 658 h 671"/>
                <a:gd name="T12" fmla="*/ 1159 w 1347"/>
                <a:gd name="T13" fmla="*/ 608 h 671"/>
                <a:gd name="T14" fmla="*/ 1287 w 1347"/>
                <a:gd name="T15" fmla="*/ 397 h 671"/>
                <a:gd name="T16" fmla="*/ 948 w 1347"/>
                <a:gd name="T17" fmla="*/ 248 h 671"/>
                <a:gd name="T18" fmla="*/ 940 w 1347"/>
                <a:gd name="T19" fmla="*/ 85 h 671"/>
                <a:gd name="T20" fmla="*/ 1148 w 1347"/>
                <a:gd name="T21" fmla="*/ 64 h 671"/>
                <a:gd name="T22" fmla="*/ 1115 w 1347"/>
                <a:gd name="T23" fmla="*/ 14 h 671"/>
                <a:gd name="T24" fmla="*/ 755 w 1347"/>
                <a:gd name="T25" fmla="*/ 23 h 671"/>
                <a:gd name="T26" fmla="*/ 268 w 1347"/>
                <a:gd name="T27" fmla="*/ 8 h 671"/>
                <a:gd name="T28" fmla="*/ 19 w 1347"/>
                <a:gd name="T29" fmla="*/ 29 h 671"/>
                <a:gd name="T30" fmla="*/ 1201 w 1347"/>
                <a:gd name="T31" fmla="*/ 47 h 671"/>
                <a:gd name="T32" fmla="*/ 1190 w 1347"/>
                <a:gd name="T33" fmla="*/ 21 h 671"/>
                <a:gd name="T34" fmla="*/ 1140 w 1347"/>
                <a:gd name="T35" fmla="*/ 42 h 671"/>
                <a:gd name="T36" fmla="*/ 1110 w 1347"/>
                <a:gd name="T37" fmla="*/ 31 h 671"/>
                <a:gd name="T38" fmla="*/ 270 w 1347"/>
                <a:gd name="T39" fmla="*/ 190 h 671"/>
                <a:gd name="T40" fmla="*/ 77 w 1347"/>
                <a:gd name="T41" fmla="*/ 339 h 671"/>
                <a:gd name="T42" fmla="*/ 95 w 1347"/>
                <a:gd name="T43" fmla="*/ 651 h 671"/>
                <a:gd name="T44" fmla="*/ 100 w 1347"/>
                <a:gd name="T45" fmla="*/ 578 h 671"/>
                <a:gd name="T46" fmla="*/ 146 w 1347"/>
                <a:gd name="T47" fmla="*/ 643 h 671"/>
                <a:gd name="T48" fmla="*/ 243 w 1347"/>
                <a:gd name="T49" fmla="*/ 636 h 671"/>
                <a:gd name="T50" fmla="*/ 416 w 1347"/>
                <a:gd name="T51" fmla="*/ 654 h 671"/>
                <a:gd name="T52" fmla="*/ 590 w 1347"/>
                <a:gd name="T53" fmla="*/ 639 h 671"/>
                <a:gd name="T54" fmla="*/ 693 w 1347"/>
                <a:gd name="T55" fmla="*/ 644 h 671"/>
                <a:gd name="T56" fmla="*/ 764 w 1347"/>
                <a:gd name="T57" fmla="*/ 644 h 671"/>
                <a:gd name="T58" fmla="*/ 1069 w 1347"/>
                <a:gd name="T59" fmla="*/ 636 h 671"/>
                <a:gd name="T60" fmla="*/ 1202 w 1347"/>
                <a:gd name="T61" fmla="*/ 548 h 671"/>
                <a:gd name="T62" fmla="*/ 1317 w 1347"/>
                <a:gd name="T63" fmla="*/ 474 h 671"/>
                <a:gd name="T64" fmla="*/ 1318 w 1347"/>
                <a:gd name="T65" fmla="*/ 460 h 671"/>
                <a:gd name="T66" fmla="*/ 879 w 1347"/>
                <a:gd name="T67" fmla="*/ 615 h 671"/>
                <a:gd name="T68" fmla="*/ 219 w 1347"/>
                <a:gd name="T69" fmla="*/ 628 h 671"/>
                <a:gd name="T70" fmla="*/ 87 w 1347"/>
                <a:gd name="T71" fmla="*/ 347 h 671"/>
                <a:gd name="T72" fmla="*/ 278 w 1347"/>
                <a:gd name="T73" fmla="*/ 301 h 671"/>
                <a:gd name="T74" fmla="*/ 313 w 1347"/>
                <a:gd name="T75" fmla="*/ 320 h 671"/>
                <a:gd name="T76" fmla="*/ 899 w 1347"/>
                <a:gd name="T77" fmla="*/ 298 h 671"/>
                <a:gd name="T78" fmla="*/ 826 w 1347"/>
                <a:gd name="T79" fmla="*/ 330 h 671"/>
                <a:gd name="T80" fmla="*/ 889 w 1347"/>
                <a:gd name="T81" fmla="*/ 296 h 671"/>
                <a:gd name="T82" fmla="*/ 791 w 1347"/>
                <a:gd name="T83" fmla="*/ 343 h 671"/>
                <a:gd name="T84" fmla="*/ 1030 w 1347"/>
                <a:gd name="T85" fmla="*/ 327 h 671"/>
                <a:gd name="T86" fmla="*/ 1000 w 1347"/>
                <a:gd name="T87" fmla="*/ 307 h 671"/>
                <a:gd name="T88" fmla="*/ 951 w 1347"/>
                <a:gd name="T89" fmla="*/ 280 h 671"/>
                <a:gd name="T90" fmla="*/ 288 w 1347"/>
                <a:gd name="T91" fmla="*/ 342 h 671"/>
                <a:gd name="T92" fmla="*/ 905 w 1347"/>
                <a:gd name="T93" fmla="*/ 318 h 671"/>
                <a:gd name="T94" fmla="*/ 908 w 1347"/>
                <a:gd name="T95" fmla="*/ 243 h 671"/>
                <a:gd name="T96" fmla="*/ 927 w 1347"/>
                <a:gd name="T97" fmla="*/ 178 h 671"/>
                <a:gd name="T98" fmla="*/ 914 w 1347"/>
                <a:gd name="T99" fmla="*/ 184 h 671"/>
                <a:gd name="T100" fmla="*/ 905 w 1347"/>
                <a:gd name="T101" fmla="*/ 24 h 671"/>
                <a:gd name="T102" fmla="*/ 923 w 1347"/>
                <a:gd name="T103" fmla="*/ 71 h 671"/>
                <a:gd name="T104" fmla="*/ 900 w 1347"/>
                <a:gd name="T105" fmla="*/ 115 h 671"/>
                <a:gd name="T106" fmla="*/ 791 w 1347"/>
                <a:gd name="T107" fmla="*/ 35 h 671"/>
                <a:gd name="T108" fmla="*/ 881 w 1347"/>
                <a:gd name="T109" fmla="*/ 71 h 671"/>
                <a:gd name="T110" fmla="*/ 903 w 1347"/>
                <a:gd name="T111" fmla="*/ 232 h 671"/>
                <a:gd name="T112" fmla="*/ 295 w 1347"/>
                <a:gd name="T113" fmla="*/ 189 h 671"/>
                <a:gd name="T114" fmla="*/ 272 w 1347"/>
                <a:gd name="T115" fmla="*/ 24 h 671"/>
                <a:gd name="T116" fmla="*/ 271 w 1347"/>
                <a:gd name="T117" fmla="*/ 68 h 671"/>
                <a:gd name="T118" fmla="*/ 265 w 1347"/>
                <a:gd name="T119" fmla="*/ 133 h 671"/>
                <a:gd name="T120" fmla="*/ 266 w 1347"/>
                <a:gd name="T121" fmla="*/ 85 h 671"/>
                <a:gd name="T122" fmla="*/ 18 w 1347"/>
                <a:gd name="T123" fmla="*/ 4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7" h="671">
                  <a:moveTo>
                    <a:pt x="4" y="49"/>
                  </a:moveTo>
                  <a:lnTo>
                    <a:pt x="4" y="49"/>
                  </a:lnTo>
                  <a:lnTo>
                    <a:pt x="11" y="51"/>
                  </a:lnTo>
                  <a:lnTo>
                    <a:pt x="18" y="53"/>
                  </a:lnTo>
                  <a:lnTo>
                    <a:pt x="32" y="54"/>
                  </a:lnTo>
                  <a:lnTo>
                    <a:pt x="48" y="54"/>
                  </a:lnTo>
                  <a:lnTo>
                    <a:pt x="63" y="51"/>
                  </a:lnTo>
                  <a:lnTo>
                    <a:pt x="63" y="51"/>
                  </a:lnTo>
                  <a:lnTo>
                    <a:pt x="75" y="54"/>
                  </a:lnTo>
                  <a:lnTo>
                    <a:pt x="85" y="54"/>
                  </a:lnTo>
                  <a:lnTo>
                    <a:pt x="108" y="53"/>
                  </a:lnTo>
                  <a:lnTo>
                    <a:pt x="108" y="53"/>
                  </a:lnTo>
                  <a:lnTo>
                    <a:pt x="111" y="54"/>
                  </a:lnTo>
                  <a:lnTo>
                    <a:pt x="114" y="55"/>
                  </a:lnTo>
                  <a:lnTo>
                    <a:pt x="130" y="58"/>
                  </a:lnTo>
                  <a:lnTo>
                    <a:pt x="153" y="58"/>
                  </a:lnTo>
                  <a:lnTo>
                    <a:pt x="178" y="58"/>
                  </a:lnTo>
                  <a:lnTo>
                    <a:pt x="229" y="55"/>
                  </a:lnTo>
                  <a:lnTo>
                    <a:pt x="259" y="54"/>
                  </a:lnTo>
                  <a:lnTo>
                    <a:pt x="259" y="54"/>
                  </a:lnTo>
                  <a:lnTo>
                    <a:pt x="252" y="58"/>
                  </a:lnTo>
                  <a:lnTo>
                    <a:pt x="245" y="62"/>
                  </a:lnTo>
                  <a:lnTo>
                    <a:pt x="242" y="70"/>
                  </a:lnTo>
                  <a:lnTo>
                    <a:pt x="239" y="77"/>
                  </a:lnTo>
                  <a:lnTo>
                    <a:pt x="238" y="85"/>
                  </a:lnTo>
                  <a:lnTo>
                    <a:pt x="238" y="94"/>
                  </a:lnTo>
                  <a:lnTo>
                    <a:pt x="239" y="101"/>
                  </a:lnTo>
                  <a:lnTo>
                    <a:pt x="242" y="108"/>
                  </a:lnTo>
                  <a:lnTo>
                    <a:pt x="242" y="108"/>
                  </a:lnTo>
                  <a:lnTo>
                    <a:pt x="244" y="120"/>
                  </a:lnTo>
                  <a:lnTo>
                    <a:pt x="249" y="132"/>
                  </a:lnTo>
                  <a:lnTo>
                    <a:pt x="252" y="137"/>
                  </a:lnTo>
                  <a:lnTo>
                    <a:pt x="256" y="142"/>
                  </a:lnTo>
                  <a:lnTo>
                    <a:pt x="260" y="144"/>
                  </a:lnTo>
                  <a:lnTo>
                    <a:pt x="266" y="147"/>
                  </a:lnTo>
                  <a:lnTo>
                    <a:pt x="266" y="147"/>
                  </a:lnTo>
                  <a:lnTo>
                    <a:pt x="266" y="159"/>
                  </a:lnTo>
                  <a:lnTo>
                    <a:pt x="266" y="159"/>
                  </a:lnTo>
                  <a:lnTo>
                    <a:pt x="262" y="162"/>
                  </a:lnTo>
                  <a:lnTo>
                    <a:pt x="259" y="166"/>
                  </a:lnTo>
                  <a:lnTo>
                    <a:pt x="258" y="171"/>
                  </a:lnTo>
                  <a:lnTo>
                    <a:pt x="255" y="176"/>
                  </a:lnTo>
                  <a:lnTo>
                    <a:pt x="254" y="188"/>
                  </a:lnTo>
                  <a:lnTo>
                    <a:pt x="255" y="200"/>
                  </a:lnTo>
                  <a:lnTo>
                    <a:pt x="258" y="212"/>
                  </a:lnTo>
                  <a:lnTo>
                    <a:pt x="261" y="224"/>
                  </a:lnTo>
                  <a:lnTo>
                    <a:pt x="266" y="235"/>
                  </a:lnTo>
                  <a:lnTo>
                    <a:pt x="270" y="242"/>
                  </a:lnTo>
                  <a:lnTo>
                    <a:pt x="270" y="242"/>
                  </a:lnTo>
                  <a:lnTo>
                    <a:pt x="267" y="245"/>
                  </a:lnTo>
                  <a:lnTo>
                    <a:pt x="265" y="249"/>
                  </a:lnTo>
                  <a:lnTo>
                    <a:pt x="264" y="254"/>
                  </a:lnTo>
                  <a:lnTo>
                    <a:pt x="262" y="259"/>
                  </a:lnTo>
                  <a:lnTo>
                    <a:pt x="262" y="263"/>
                  </a:lnTo>
                  <a:lnTo>
                    <a:pt x="264" y="268"/>
                  </a:lnTo>
                  <a:lnTo>
                    <a:pt x="265" y="272"/>
                  </a:lnTo>
                  <a:lnTo>
                    <a:pt x="268" y="274"/>
                  </a:lnTo>
                  <a:lnTo>
                    <a:pt x="268" y="274"/>
                  </a:lnTo>
                  <a:lnTo>
                    <a:pt x="272" y="274"/>
                  </a:lnTo>
                  <a:lnTo>
                    <a:pt x="273" y="273"/>
                  </a:lnTo>
                  <a:lnTo>
                    <a:pt x="274" y="269"/>
                  </a:lnTo>
                  <a:lnTo>
                    <a:pt x="274" y="265"/>
                  </a:lnTo>
                  <a:lnTo>
                    <a:pt x="274" y="256"/>
                  </a:lnTo>
                  <a:lnTo>
                    <a:pt x="274" y="253"/>
                  </a:lnTo>
                  <a:lnTo>
                    <a:pt x="276" y="250"/>
                  </a:lnTo>
                  <a:lnTo>
                    <a:pt x="276" y="250"/>
                  </a:lnTo>
                  <a:lnTo>
                    <a:pt x="278" y="251"/>
                  </a:lnTo>
                  <a:lnTo>
                    <a:pt x="278" y="251"/>
                  </a:lnTo>
                  <a:lnTo>
                    <a:pt x="282" y="254"/>
                  </a:lnTo>
                  <a:lnTo>
                    <a:pt x="285" y="255"/>
                  </a:lnTo>
                  <a:lnTo>
                    <a:pt x="289" y="256"/>
                  </a:lnTo>
                  <a:lnTo>
                    <a:pt x="294" y="255"/>
                  </a:lnTo>
                  <a:lnTo>
                    <a:pt x="294" y="255"/>
                  </a:lnTo>
                  <a:lnTo>
                    <a:pt x="295" y="260"/>
                  </a:lnTo>
                  <a:lnTo>
                    <a:pt x="296" y="265"/>
                  </a:lnTo>
                  <a:lnTo>
                    <a:pt x="296" y="271"/>
                  </a:lnTo>
                  <a:lnTo>
                    <a:pt x="296" y="275"/>
                  </a:lnTo>
                  <a:lnTo>
                    <a:pt x="296" y="275"/>
                  </a:lnTo>
                  <a:lnTo>
                    <a:pt x="268" y="275"/>
                  </a:lnTo>
                  <a:lnTo>
                    <a:pt x="242" y="275"/>
                  </a:lnTo>
                  <a:lnTo>
                    <a:pt x="189" y="277"/>
                  </a:lnTo>
                  <a:lnTo>
                    <a:pt x="189" y="277"/>
                  </a:lnTo>
                  <a:lnTo>
                    <a:pt x="165" y="275"/>
                  </a:lnTo>
                  <a:lnTo>
                    <a:pt x="153" y="274"/>
                  </a:lnTo>
                  <a:lnTo>
                    <a:pt x="141" y="272"/>
                  </a:lnTo>
                  <a:lnTo>
                    <a:pt x="141" y="272"/>
                  </a:lnTo>
                  <a:lnTo>
                    <a:pt x="136" y="271"/>
                  </a:lnTo>
                  <a:lnTo>
                    <a:pt x="130" y="272"/>
                  </a:lnTo>
                  <a:lnTo>
                    <a:pt x="128" y="273"/>
                  </a:lnTo>
                  <a:lnTo>
                    <a:pt x="126" y="274"/>
                  </a:lnTo>
                  <a:lnTo>
                    <a:pt x="128" y="275"/>
                  </a:lnTo>
                  <a:lnTo>
                    <a:pt x="130" y="278"/>
                  </a:lnTo>
                  <a:lnTo>
                    <a:pt x="130" y="278"/>
                  </a:lnTo>
                  <a:lnTo>
                    <a:pt x="124" y="280"/>
                  </a:lnTo>
                  <a:lnTo>
                    <a:pt x="118" y="282"/>
                  </a:lnTo>
                  <a:lnTo>
                    <a:pt x="111" y="284"/>
                  </a:lnTo>
                  <a:lnTo>
                    <a:pt x="105" y="286"/>
                  </a:lnTo>
                  <a:lnTo>
                    <a:pt x="105" y="286"/>
                  </a:lnTo>
                  <a:lnTo>
                    <a:pt x="102" y="285"/>
                  </a:lnTo>
                  <a:lnTo>
                    <a:pt x="100" y="284"/>
                  </a:lnTo>
                  <a:lnTo>
                    <a:pt x="99" y="284"/>
                  </a:lnTo>
                  <a:lnTo>
                    <a:pt x="96" y="285"/>
                  </a:lnTo>
                  <a:lnTo>
                    <a:pt x="90" y="289"/>
                  </a:lnTo>
                  <a:lnTo>
                    <a:pt x="85" y="295"/>
                  </a:lnTo>
                  <a:lnTo>
                    <a:pt x="76" y="308"/>
                  </a:lnTo>
                  <a:lnTo>
                    <a:pt x="71" y="316"/>
                  </a:lnTo>
                  <a:lnTo>
                    <a:pt x="71" y="316"/>
                  </a:lnTo>
                  <a:lnTo>
                    <a:pt x="69" y="318"/>
                  </a:lnTo>
                  <a:lnTo>
                    <a:pt x="66" y="320"/>
                  </a:lnTo>
                  <a:lnTo>
                    <a:pt x="63" y="327"/>
                  </a:lnTo>
                  <a:lnTo>
                    <a:pt x="61" y="337"/>
                  </a:lnTo>
                  <a:lnTo>
                    <a:pt x="61" y="349"/>
                  </a:lnTo>
                  <a:lnTo>
                    <a:pt x="61" y="372"/>
                  </a:lnTo>
                  <a:lnTo>
                    <a:pt x="64" y="387"/>
                  </a:lnTo>
                  <a:lnTo>
                    <a:pt x="64" y="387"/>
                  </a:lnTo>
                  <a:lnTo>
                    <a:pt x="66" y="409"/>
                  </a:lnTo>
                  <a:lnTo>
                    <a:pt x="70" y="431"/>
                  </a:lnTo>
                  <a:lnTo>
                    <a:pt x="70" y="431"/>
                  </a:lnTo>
                  <a:lnTo>
                    <a:pt x="75" y="471"/>
                  </a:lnTo>
                  <a:lnTo>
                    <a:pt x="77" y="510"/>
                  </a:lnTo>
                  <a:lnTo>
                    <a:pt x="77" y="550"/>
                  </a:lnTo>
                  <a:lnTo>
                    <a:pt x="76" y="589"/>
                  </a:lnTo>
                  <a:lnTo>
                    <a:pt x="76" y="589"/>
                  </a:lnTo>
                  <a:lnTo>
                    <a:pt x="75" y="607"/>
                  </a:lnTo>
                  <a:lnTo>
                    <a:pt x="75" y="616"/>
                  </a:lnTo>
                  <a:lnTo>
                    <a:pt x="75" y="626"/>
                  </a:lnTo>
                  <a:lnTo>
                    <a:pt x="77" y="636"/>
                  </a:lnTo>
                  <a:lnTo>
                    <a:pt x="79" y="644"/>
                  </a:lnTo>
                  <a:lnTo>
                    <a:pt x="83" y="652"/>
                  </a:lnTo>
                  <a:lnTo>
                    <a:pt x="89" y="658"/>
                  </a:lnTo>
                  <a:lnTo>
                    <a:pt x="89" y="658"/>
                  </a:lnTo>
                  <a:lnTo>
                    <a:pt x="90" y="661"/>
                  </a:lnTo>
                  <a:lnTo>
                    <a:pt x="91" y="662"/>
                  </a:lnTo>
                  <a:lnTo>
                    <a:pt x="93" y="663"/>
                  </a:lnTo>
                  <a:lnTo>
                    <a:pt x="95" y="663"/>
                  </a:lnTo>
                  <a:lnTo>
                    <a:pt x="95" y="663"/>
                  </a:lnTo>
                  <a:lnTo>
                    <a:pt x="101" y="666"/>
                  </a:lnTo>
                  <a:lnTo>
                    <a:pt x="108" y="668"/>
                  </a:lnTo>
                  <a:lnTo>
                    <a:pt x="124" y="671"/>
                  </a:lnTo>
                  <a:lnTo>
                    <a:pt x="141" y="671"/>
                  </a:lnTo>
                  <a:lnTo>
                    <a:pt x="158" y="671"/>
                  </a:lnTo>
                  <a:lnTo>
                    <a:pt x="193" y="667"/>
                  </a:lnTo>
                  <a:lnTo>
                    <a:pt x="223" y="663"/>
                  </a:lnTo>
                  <a:lnTo>
                    <a:pt x="223" y="663"/>
                  </a:lnTo>
                  <a:lnTo>
                    <a:pt x="260" y="662"/>
                  </a:lnTo>
                  <a:lnTo>
                    <a:pt x="297" y="663"/>
                  </a:lnTo>
                  <a:lnTo>
                    <a:pt x="335" y="664"/>
                  </a:lnTo>
                  <a:lnTo>
                    <a:pt x="373" y="666"/>
                  </a:lnTo>
                  <a:lnTo>
                    <a:pt x="373" y="666"/>
                  </a:lnTo>
                  <a:lnTo>
                    <a:pt x="410" y="663"/>
                  </a:lnTo>
                  <a:lnTo>
                    <a:pt x="448" y="661"/>
                  </a:lnTo>
                  <a:lnTo>
                    <a:pt x="485" y="657"/>
                  </a:lnTo>
                  <a:lnTo>
                    <a:pt x="504" y="657"/>
                  </a:lnTo>
                  <a:lnTo>
                    <a:pt x="524" y="657"/>
                  </a:lnTo>
                  <a:lnTo>
                    <a:pt x="524" y="657"/>
                  </a:lnTo>
                  <a:lnTo>
                    <a:pt x="599" y="658"/>
                  </a:lnTo>
                  <a:lnTo>
                    <a:pt x="675" y="657"/>
                  </a:lnTo>
                  <a:lnTo>
                    <a:pt x="675" y="657"/>
                  </a:lnTo>
                  <a:lnTo>
                    <a:pt x="693" y="658"/>
                  </a:lnTo>
                  <a:lnTo>
                    <a:pt x="711" y="660"/>
                  </a:lnTo>
                  <a:lnTo>
                    <a:pt x="729" y="662"/>
                  </a:lnTo>
                  <a:lnTo>
                    <a:pt x="747" y="662"/>
                  </a:lnTo>
                  <a:lnTo>
                    <a:pt x="747" y="662"/>
                  </a:lnTo>
                  <a:lnTo>
                    <a:pt x="764" y="661"/>
                  </a:lnTo>
                  <a:lnTo>
                    <a:pt x="782" y="660"/>
                  </a:lnTo>
                  <a:lnTo>
                    <a:pt x="799" y="658"/>
                  </a:lnTo>
                  <a:lnTo>
                    <a:pt x="816" y="657"/>
                  </a:lnTo>
                  <a:lnTo>
                    <a:pt x="816" y="657"/>
                  </a:lnTo>
                  <a:lnTo>
                    <a:pt x="891" y="657"/>
                  </a:lnTo>
                  <a:lnTo>
                    <a:pt x="927" y="656"/>
                  </a:lnTo>
                  <a:lnTo>
                    <a:pt x="964" y="654"/>
                  </a:lnTo>
                  <a:lnTo>
                    <a:pt x="964" y="654"/>
                  </a:lnTo>
                  <a:lnTo>
                    <a:pt x="998" y="652"/>
                  </a:lnTo>
                  <a:lnTo>
                    <a:pt x="1033" y="650"/>
                  </a:lnTo>
                  <a:lnTo>
                    <a:pt x="1051" y="649"/>
                  </a:lnTo>
                  <a:lnTo>
                    <a:pt x="1068" y="646"/>
                  </a:lnTo>
                  <a:lnTo>
                    <a:pt x="1085" y="643"/>
                  </a:lnTo>
                  <a:lnTo>
                    <a:pt x="1100" y="637"/>
                  </a:lnTo>
                  <a:lnTo>
                    <a:pt x="1100" y="637"/>
                  </a:lnTo>
                  <a:lnTo>
                    <a:pt x="1116" y="631"/>
                  </a:lnTo>
                  <a:lnTo>
                    <a:pt x="1130" y="624"/>
                  </a:lnTo>
                  <a:lnTo>
                    <a:pt x="1159" y="608"/>
                  </a:lnTo>
                  <a:lnTo>
                    <a:pt x="1215" y="573"/>
                  </a:lnTo>
                  <a:lnTo>
                    <a:pt x="1215" y="573"/>
                  </a:lnTo>
                  <a:lnTo>
                    <a:pt x="1224" y="571"/>
                  </a:lnTo>
                  <a:lnTo>
                    <a:pt x="1234" y="566"/>
                  </a:lnTo>
                  <a:lnTo>
                    <a:pt x="1243" y="561"/>
                  </a:lnTo>
                  <a:lnTo>
                    <a:pt x="1253" y="555"/>
                  </a:lnTo>
                  <a:lnTo>
                    <a:pt x="1271" y="540"/>
                  </a:lnTo>
                  <a:lnTo>
                    <a:pt x="1286" y="527"/>
                  </a:lnTo>
                  <a:lnTo>
                    <a:pt x="1286" y="527"/>
                  </a:lnTo>
                  <a:lnTo>
                    <a:pt x="1306" y="510"/>
                  </a:lnTo>
                  <a:lnTo>
                    <a:pt x="1323" y="495"/>
                  </a:lnTo>
                  <a:lnTo>
                    <a:pt x="1330" y="487"/>
                  </a:lnTo>
                  <a:lnTo>
                    <a:pt x="1336" y="480"/>
                  </a:lnTo>
                  <a:lnTo>
                    <a:pt x="1340" y="472"/>
                  </a:lnTo>
                  <a:lnTo>
                    <a:pt x="1343" y="466"/>
                  </a:lnTo>
                  <a:lnTo>
                    <a:pt x="1343" y="466"/>
                  </a:lnTo>
                  <a:lnTo>
                    <a:pt x="1346" y="460"/>
                  </a:lnTo>
                  <a:lnTo>
                    <a:pt x="1347" y="455"/>
                  </a:lnTo>
                  <a:lnTo>
                    <a:pt x="1347" y="449"/>
                  </a:lnTo>
                  <a:lnTo>
                    <a:pt x="1345" y="444"/>
                  </a:lnTo>
                  <a:lnTo>
                    <a:pt x="1342" y="438"/>
                  </a:lnTo>
                  <a:lnTo>
                    <a:pt x="1338" y="433"/>
                  </a:lnTo>
                  <a:lnTo>
                    <a:pt x="1329" y="425"/>
                  </a:lnTo>
                  <a:lnTo>
                    <a:pt x="1318" y="416"/>
                  </a:lnTo>
                  <a:lnTo>
                    <a:pt x="1306" y="408"/>
                  </a:lnTo>
                  <a:lnTo>
                    <a:pt x="1287" y="397"/>
                  </a:lnTo>
                  <a:lnTo>
                    <a:pt x="1287" y="397"/>
                  </a:lnTo>
                  <a:lnTo>
                    <a:pt x="1275" y="389"/>
                  </a:lnTo>
                  <a:lnTo>
                    <a:pt x="1264" y="379"/>
                  </a:lnTo>
                  <a:lnTo>
                    <a:pt x="1243" y="360"/>
                  </a:lnTo>
                  <a:lnTo>
                    <a:pt x="1223" y="339"/>
                  </a:lnTo>
                  <a:lnTo>
                    <a:pt x="1212" y="330"/>
                  </a:lnTo>
                  <a:lnTo>
                    <a:pt x="1201" y="320"/>
                  </a:lnTo>
                  <a:lnTo>
                    <a:pt x="1201" y="320"/>
                  </a:lnTo>
                  <a:lnTo>
                    <a:pt x="1181" y="306"/>
                  </a:lnTo>
                  <a:lnTo>
                    <a:pt x="1159" y="291"/>
                  </a:lnTo>
                  <a:lnTo>
                    <a:pt x="1137" y="277"/>
                  </a:lnTo>
                  <a:lnTo>
                    <a:pt x="1115" y="266"/>
                  </a:lnTo>
                  <a:lnTo>
                    <a:pt x="1115" y="266"/>
                  </a:lnTo>
                  <a:lnTo>
                    <a:pt x="1105" y="262"/>
                  </a:lnTo>
                  <a:lnTo>
                    <a:pt x="1088" y="257"/>
                  </a:lnTo>
                  <a:lnTo>
                    <a:pt x="1080" y="256"/>
                  </a:lnTo>
                  <a:lnTo>
                    <a:pt x="1072" y="256"/>
                  </a:lnTo>
                  <a:lnTo>
                    <a:pt x="1070" y="256"/>
                  </a:lnTo>
                  <a:lnTo>
                    <a:pt x="1069" y="257"/>
                  </a:lnTo>
                  <a:lnTo>
                    <a:pt x="1068" y="260"/>
                  </a:lnTo>
                  <a:lnTo>
                    <a:pt x="1069" y="262"/>
                  </a:lnTo>
                  <a:lnTo>
                    <a:pt x="1069" y="262"/>
                  </a:lnTo>
                  <a:lnTo>
                    <a:pt x="952" y="263"/>
                  </a:lnTo>
                  <a:lnTo>
                    <a:pt x="952" y="263"/>
                  </a:lnTo>
                  <a:lnTo>
                    <a:pt x="951" y="256"/>
                  </a:lnTo>
                  <a:lnTo>
                    <a:pt x="948" y="248"/>
                  </a:lnTo>
                  <a:lnTo>
                    <a:pt x="944" y="241"/>
                  </a:lnTo>
                  <a:lnTo>
                    <a:pt x="939" y="235"/>
                  </a:lnTo>
                  <a:lnTo>
                    <a:pt x="939" y="235"/>
                  </a:lnTo>
                  <a:lnTo>
                    <a:pt x="944" y="226"/>
                  </a:lnTo>
                  <a:lnTo>
                    <a:pt x="948" y="214"/>
                  </a:lnTo>
                  <a:lnTo>
                    <a:pt x="951" y="202"/>
                  </a:lnTo>
                  <a:lnTo>
                    <a:pt x="952" y="190"/>
                  </a:lnTo>
                  <a:lnTo>
                    <a:pt x="951" y="178"/>
                  </a:lnTo>
                  <a:lnTo>
                    <a:pt x="948" y="172"/>
                  </a:lnTo>
                  <a:lnTo>
                    <a:pt x="946" y="167"/>
                  </a:lnTo>
                  <a:lnTo>
                    <a:pt x="942" y="163"/>
                  </a:lnTo>
                  <a:lnTo>
                    <a:pt x="939" y="160"/>
                  </a:lnTo>
                  <a:lnTo>
                    <a:pt x="933" y="157"/>
                  </a:lnTo>
                  <a:lnTo>
                    <a:pt x="927" y="155"/>
                  </a:lnTo>
                  <a:lnTo>
                    <a:pt x="927" y="155"/>
                  </a:lnTo>
                  <a:lnTo>
                    <a:pt x="926" y="141"/>
                  </a:lnTo>
                  <a:lnTo>
                    <a:pt x="924" y="133"/>
                  </a:lnTo>
                  <a:lnTo>
                    <a:pt x="922" y="126"/>
                  </a:lnTo>
                  <a:lnTo>
                    <a:pt x="922" y="126"/>
                  </a:lnTo>
                  <a:lnTo>
                    <a:pt x="927" y="123"/>
                  </a:lnTo>
                  <a:lnTo>
                    <a:pt x="930" y="118"/>
                  </a:lnTo>
                  <a:lnTo>
                    <a:pt x="934" y="114"/>
                  </a:lnTo>
                  <a:lnTo>
                    <a:pt x="936" y="108"/>
                  </a:lnTo>
                  <a:lnTo>
                    <a:pt x="939" y="103"/>
                  </a:lnTo>
                  <a:lnTo>
                    <a:pt x="940" y="97"/>
                  </a:lnTo>
                  <a:lnTo>
                    <a:pt x="940" y="85"/>
                  </a:lnTo>
                  <a:lnTo>
                    <a:pt x="939" y="80"/>
                  </a:lnTo>
                  <a:lnTo>
                    <a:pt x="938" y="74"/>
                  </a:lnTo>
                  <a:lnTo>
                    <a:pt x="935" y="70"/>
                  </a:lnTo>
                  <a:lnTo>
                    <a:pt x="932" y="65"/>
                  </a:lnTo>
                  <a:lnTo>
                    <a:pt x="928" y="61"/>
                  </a:lnTo>
                  <a:lnTo>
                    <a:pt x="924" y="58"/>
                  </a:lnTo>
                  <a:lnTo>
                    <a:pt x="918" y="54"/>
                  </a:lnTo>
                  <a:lnTo>
                    <a:pt x="914" y="53"/>
                  </a:lnTo>
                  <a:lnTo>
                    <a:pt x="914" y="53"/>
                  </a:lnTo>
                  <a:lnTo>
                    <a:pt x="914" y="43"/>
                  </a:lnTo>
                  <a:lnTo>
                    <a:pt x="914" y="43"/>
                  </a:lnTo>
                  <a:lnTo>
                    <a:pt x="965" y="41"/>
                  </a:lnTo>
                  <a:lnTo>
                    <a:pt x="1018" y="38"/>
                  </a:lnTo>
                  <a:lnTo>
                    <a:pt x="1018" y="38"/>
                  </a:lnTo>
                  <a:lnTo>
                    <a:pt x="1044" y="38"/>
                  </a:lnTo>
                  <a:lnTo>
                    <a:pt x="1070" y="41"/>
                  </a:lnTo>
                  <a:lnTo>
                    <a:pt x="1095" y="42"/>
                  </a:lnTo>
                  <a:lnTo>
                    <a:pt x="1109" y="41"/>
                  </a:lnTo>
                  <a:lnTo>
                    <a:pt x="1121" y="39"/>
                  </a:lnTo>
                  <a:lnTo>
                    <a:pt x="1121" y="39"/>
                  </a:lnTo>
                  <a:lnTo>
                    <a:pt x="1123" y="44"/>
                  </a:lnTo>
                  <a:lnTo>
                    <a:pt x="1125" y="49"/>
                  </a:lnTo>
                  <a:lnTo>
                    <a:pt x="1128" y="53"/>
                  </a:lnTo>
                  <a:lnTo>
                    <a:pt x="1131" y="56"/>
                  </a:lnTo>
                  <a:lnTo>
                    <a:pt x="1140" y="61"/>
                  </a:lnTo>
                  <a:lnTo>
                    <a:pt x="1148" y="64"/>
                  </a:lnTo>
                  <a:lnTo>
                    <a:pt x="1159" y="65"/>
                  </a:lnTo>
                  <a:lnTo>
                    <a:pt x="1169" y="65"/>
                  </a:lnTo>
                  <a:lnTo>
                    <a:pt x="1178" y="64"/>
                  </a:lnTo>
                  <a:lnTo>
                    <a:pt x="1188" y="61"/>
                  </a:lnTo>
                  <a:lnTo>
                    <a:pt x="1188" y="61"/>
                  </a:lnTo>
                  <a:lnTo>
                    <a:pt x="1202" y="55"/>
                  </a:lnTo>
                  <a:lnTo>
                    <a:pt x="1224" y="45"/>
                  </a:lnTo>
                  <a:lnTo>
                    <a:pt x="1234" y="39"/>
                  </a:lnTo>
                  <a:lnTo>
                    <a:pt x="1241" y="33"/>
                  </a:lnTo>
                  <a:lnTo>
                    <a:pt x="1242" y="31"/>
                  </a:lnTo>
                  <a:lnTo>
                    <a:pt x="1242" y="29"/>
                  </a:lnTo>
                  <a:lnTo>
                    <a:pt x="1241" y="26"/>
                  </a:lnTo>
                  <a:lnTo>
                    <a:pt x="1239" y="24"/>
                  </a:lnTo>
                  <a:lnTo>
                    <a:pt x="1239" y="24"/>
                  </a:lnTo>
                  <a:lnTo>
                    <a:pt x="1213" y="14"/>
                  </a:lnTo>
                  <a:lnTo>
                    <a:pt x="1196" y="8"/>
                  </a:lnTo>
                  <a:lnTo>
                    <a:pt x="1177" y="3"/>
                  </a:lnTo>
                  <a:lnTo>
                    <a:pt x="1160" y="0"/>
                  </a:lnTo>
                  <a:lnTo>
                    <a:pt x="1152" y="0"/>
                  </a:lnTo>
                  <a:lnTo>
                    <a:pt x="1143" y="0"/>
                  </a:lnTo>
                  <a:lnTo>
                    <a:pt x="1137" y="2"/>
                  </a:lnTo>
                  <a:lnTo>
                    <a:pt x="1131" y="5"/>
                  </a:lnTo>
                  <a:lnTo>
                    <a:pt x="1128" y="9"/>
                  </a:lnTo>
                  <a:lnTo>
                    <a:pt x="1124" y="15"/>
                  </a:lnTo>
                  <a:lnTo>
                    <a:pt x="1124" y="15"/>
                  </a:lnTo>
                  <a:lnTo>
                    <a:pt x="1115" y="14"/>
                  </a:lnTo>
                  <a:lnTo>
                    <a:pt x="1115" y="14"/>
                  </a:lnTo>
                  <a:lnTo>
                    <a:pt x="1089" y="11"/>
                  </a:lnTo>
                  <a:lnTo>
                    <a:pt x="1065" y="11"/>
                  </a:lnTo>
                  <a:lnTo>
                    <a:pt x="1040" y="12"/>
                  </a:lnTo>
                  <a:lnTo>
                    <a:pt x="1015" y="14"/>
                  </a:lnTo>
                  <a:lnTo>
                    <a:pt x="965" y="20"/>
                  </a:lnTo>
                  <a:lnTo>
                    <a:pt x="940" y="23"/>
                  </a:lnTo>
                  <a:lnTo>
                    <a:pt x="915" y="24"/>
                  </a:lnTo>
                  <a:lnTo>
                    <a:pt x="915" y="24"/>
                  </a:lnTo>
                  <a:lnTo>
                    <a:pt x="916" y="20"/>
                  </a:lnTo>
                  <a:lnTo>
                    <a:pt x="917" y="12"/>
                  </a:lnTo>
                  <a:lnTo>
                    <a:pt x="916" y="8"/>
                  </a:lnTo>
                  <a:lnTo>
                    <a:pt x="915" y="6"/>
                  </a:lnTo>
                  <a:lnTo>
                    <a:pt x="914" y="5"/>
                  </a:lnTo>
                  <a:lnTo>
                    <a:pt x="910" y="6"/>
                  </a:lnTo>
                  <a:lnTo>
                    <a:pt x="910" y="6"/>
                  </a:lnTo>
                  <a:lnTo>
                    <a:pt x="906" y="1"/>
                  </a:lnTo>
                  <a:lnTo>
                    <a:pt x="904" y="1"/>
                  </a:lnTo>
                  <a:lnTo>
                    <a:pt x="903" y="1"/>
                  </a:lnTo>
                  <a:lnTo>
                    <a:pt x="900" y="2"/>
                  </a:lnTo>
                  <a:lnTo>
                    <a:pt x="898" y="7"/>
                  </a:lnTo>
                  <a:lnTo>
                    <a:pt x="896" y="17"/>
                  </a:lnTo>
                  <a:lnTo>
                    <a:pt x="894" y="24"/>
                  </a:lnTo>
                  <a:lnTo>
                    <a:pt x="894" y="24"/>
                  </a:lnTo>
                  <a:lnTo>
                    <a:pt x="824" y="24"/>
                  </a:lnTo>
                  <a:lnTo>
                    <a:pt x="755" y="23"/>
                  </a:lnTo>
                  <a:lnTo>
                    <a:pt x="616" y="18"/>
                  </a:lnTo>
                  <a:lnTo>
                    <a:pt x="616" y="18"/>
                  </a:lnTo>
                  <a:lnTo>
                    <a:pt x="583" y="17"/>
                  </a:lnTo>
                  <a:lnTo>
                    <a:pt x="549" y="17"/>
                  </a:lnTo>
                  <a:lnTo>
                    <a:pt x="481" y="18"/>
                  </a:lnTo>
                  <a:lnTo>
                    <a:pt x="345" y="24"/>
                  </a:lnTo>
                  <a:lnTo>
                    <a:pt x="345" y="24"/>
                  </a:lnTo>
                  <a:lnTo>
                    <a:pt x="343" y="21"/>
                  </a:lnTo>
                  <a:lnTo>
                    <a:pt x="341" y="21"/>
                  </a:lnTo>
                  <a:lnTo>
                    <a:pt x="333" y="21"/>
                  </a:lnTo>
                  <a:lnTo>
                    <a:pt x="320" y="25"/>
                  </a:lnTo>
                  <a:lnTo>
                    <a:pt x="320" y="25"/>
                  </a:lnTo>
                  <a:lnTo>
                    <a:pt x="284" y="26"/>
                  </a:lnTo>
                  <a:lnTo>
                    <a:pt x="284" y="26"/>
                  </a:lnTo>
                  <a:lnTo>
                    <a:pt x="280" y="19"/>
                  </a:lnTo>
                  <a:lnTo>
                    <a:pt x="277" y="13"/>
                  </a:lnTo>
                  <a:lnTo>
                    <a:pt x="277" y="13"/>
                  </a:lnTo>
                  <a:lnTo>
                    <a:pt x="278" y="11"/>
                  </a:lnTo>
                  <a:lnTo>
                    <a:pt x="278" y="9"/>
                  </a:lnTo>
                  <a:lnTo>
                    <a:pt x="278" y="7"/>
                  </a:lnTo>
                  <a:lnTo>
                    <a:pt x="277" y="6"/>
                  </a:lnTo>
                  <a:lnTo>
                    <a:pt x="274" y="6"/>
                  </a:lnTo>
                  <a:lnTo>
                    <a:pt x="272" y="6"/>
                  </a:lnTo>
                  <a:lnTo>
                    <a:pt x="271" y="7"/>
                  </a:lnTo>
                  <a:lnTo>
                    <a:pt x="268" y="8"/>
                  </a:lnTo>
                  <a:lnTo>
                    <a:pt x="268" y="8"/>
                  </a:lnTo>
                  <a:lnTo>
                    <a:pt x="267" y="9"/>
                  </a:lnTo>
                  <a:lnTo>
                    <a:pt x="266" y="12"/>
                  </a:lnTo>
                  <a:lnTo>
                    <a:pt x="264" y="17"/>
                  </a:lnTo>
                  <a:lnTo>
                    <a:pt x="261" y="27"/>
                  </a:lnTo>
                  <a:lnTo>
                    <a:pt x="261" y="27"/>
                  </a:lnTo>
                  <a:lnTo>
                    <a:pt x="235" y="27"/>
                  </a:lnTo>
                  <a:lnTo>
                    <a:pt x="208" y="29"/>
                  </a:lnTo>
                  <a:lnTo>
                    <a:pt x="182" y="30"/>
                  </a:lnTo>
                  <a:lnTo>
                    <a:pt x="155" y="30"/>
                  </a:lnTo>
                  <a:lnTo>
                    <a:pt x="155" y="30"/>
                  </a:lnTo>
                  <a:lnTo>
                    <a:pt x="153" y="27"/>
                  </a:lnTo>
                  <a:lnTo>
                    <a:pt x="149" y="26"/>
                  </a:lnTo>
                  <a:lnTo>
                    <a:pt x="140" y="25"/>
                  </a:lnTo>
                  <a:lnTo>
                    <a:pt x="129" y="25"/>
                  </a:lnTo>
                  <a:lnTo>
                    <a:pt x="122" y="26"/>
                  </a:lnTo>
                  <a:lnTo>
                    <a:pt x="122" y="26"/>
                  </a:lnTo>
                  <a:lnTo>
                    <a:pt x="115" y="23"/>
                  </a:lnTo>
                  <a:lnTo>
                    <a:pt x="108" y="21"/>
                  </a:lnTo>
                  <a:lnTo>
                    <a:pt x="99" y="20"/>
                  </a:lnTo>
                  <a:lnTo>
                    <a:pt x="88" y="20"/>
                  </a:lnTo>
                  <a:lnTo>
                    <a:pt x="67" y="20"/>
                  </a:lnTo>
                  <a:lnTo>
                    <a:pt x="53" y="21"/>
                  </a:lnTo>
                  <a:lnTo>
                    <a:pt x="53" y="21"/>
                  </a:lnTo>
                  <a:lnTo>
                    <a:pt x="35" y="24"/>
                  </a:lnTo>
                  <a:lnTo>
                    <a:pt x="26" y="25"/>
                  </a:lnTo>
                  <a:lnTo>
                    <a:pt x="19" y="29"/>
                  </a:lnTo>
                  <a:lnTo>
                    <a:pt x="19" y="29"/>
                  </a:lnTo>
                  <a:lnTo>
                    <a:pt x="13" y="32"/>
                  </a:lnTo>
                  <a:lnTo>
                    <a:pt x="5" y="38"/>
                  </a:lnTo>
                  <a:lnTo>
                    <a:pt x="2" y="41"/>
                  </a:lnTo>
                  <a:lnTo>
                    <a:pt x="0" y="44"/>
                  </a:lnTo>
                  <a:lnTo>
                    <a:pt x="0" y="48"/>
                  </a:lnTo>
                  <a:lnTo>
                    <a:pt x="4" y="49"/>
                  </a:lnTo>
                  <a:lnTo>
                    <a:pt x="4" y="49"/>
                  </a:lnTo>
                  <a:close/>
                  <a:moveTo>
                    <a:pt x="1196" y="37"/>
                  </a:moveTo>
                  <a:lnTo>
                    <a:pt x="1196" y="37"/>
                  </a:lnTo>
                  <a:lnTo>
                    <a:pt x="1193" y="37"/>
                  </a:lnTo>
                  <a:lnTo>
                    <a:pt x="1193" y="37"/>
                  </a:lnTo>
                  <a:lnTo>
                    <a:pt x="1192" y="35"/>
                  </a:lnTo>
                  <a:lnTo>
                    <a:pt x="1192" y="35"/>
                  </a:lnTo>
                  <a:lnTo>
                    <a:pt x="1192" y="35"/>
                  </a:lnTo>
                  <a:lnTo>
                    <a:pt x="1192" y="35"/>
                  </a:lnTo>
                  <a:lnTo>
                    <a:pt x="1195" y="35"/>
                  </a:lnTo>
                  <a:lnTo>
                    <a:pt x="1198" y="36"/>
                  </a:lnTo>
                  <a:lnTo>
                    <a:pt x="1198" y="36"/>
                  </a:lnTo>
                  <a:lnTo>
                    <a:pt x="1196" y="37"/>
                  </a:lnTo>
                  <a:lnTo>
                    <a:pt x="1196" y="37"/>
                  </a:lnTo>
                  <a:close/>
                  <a:moveTo>
                    <a:pt x="1199" y="48"/>
                  </a:moveTo>
                  <a:lnTo>
                    <a:pt x="1199" y="48"/>
                  </a:lnTo>
                  <a:lnTo>
                    <a:pt x="1200" y="47"/>
                  </a:lnTo>
                  <a:lnTo>
                    <a:pt x="1200" y="47"/>
                  </a:lnTo>
                  <a:lnTo>
                    <a:pt x="1201" y="47"/>
                  </a:lnTo>
                  <a:lnTo>
                    <a:pt x="1201" y="47"/>
                  </a:lnTo>
                  <a:lnTo>
                    <a:pt x="1199" y="48"/>
                  </a:lnTo>
                  <a:lnTo>
                    <a:pt x="1199" y="48"/>
                  </a:lnTo>
                  <a:close/>
                  <a:moveTo>
                    <a:pt x="1210" y="35"/>
                  </a:moveTo>
                  <a:lnTo>
                    <a:pt x="1210" y="35"/>
                  </a:lnTo>
                  <a:lnTo>
                    <a:pt x="1210" y="33"/>
                  </a:lnTo>
                  <a:lnTo>
                    <a:pt x="1210" y="33"/>
                  </a:lnTo>
                  <a:lnTo>
                    <a:pt x="1212" y="35"/>
                  </a:lnTo>
                  <a:lnTo>
                    <a:pt x="1212" y="35"/>
                  </a:lnTo>
                  <a:lnTo>
                    <a:pt x="1210" y="35"/>
                  </a:lnTo>
                  <a:lnTo>
                    <a:pt x="1210" y="35"/>
                  </a:lnTo>
                  <a:close/>
                  <a:moveTo>
                    <a:pt x="1227" y="33"/>
                  </a:moveTo>
                  <a:lnTo>
                    <a:pt x="1227" y="33"/>
                  </a:lnTo>
                  <a:lnTo>
                    <a:pt x="1225" y="31"/>
                  </a:lnTo>
                  <a:lnTo>
                    <a:pt x="1223" y="29"/>
                  </a:lnTo>
                  <a:lnTo>
                    <a:pt x="1217" y="26"/>
                  </a:lnTo>
                  <a:lnTo>
                    <a:pt x="1217" y="26"/>
                  </a:lnTo>
                  <a:lnTo>
                    <a:pt x="1230" y="31"/>
                  </a:lnTo>
                  <a:lnTo>
                    <a:pt x="1230" y="31"/>
                  </a:lnTo>
                  <a:lnTo>
                    <a:pt x="1227" y="33"/>
                  </a:lnTo>
                  <a:lnTo>
                    <a:pt x="1227" y="33"/>
                  </a:lnTo>
                  <a:close/>
                  <a:moveTo>
                    <a:pt x="1210" y="24"/>
                  </a:moveTo>
                  <a:lnTo>
                    <a:pt x="1210" y="24"/>
                  </a:lnTo>
                  <a:lnTo>
                    <a:pt x="1200" y="21"/>
                  </a:lnTo>
                  <a:lnTo>
                    <a:pt x="1190" y="21"/>
                  </a:lnTo>
                  <a:lnTo>
                    <a:pt x="1190" y="21"/>
                  </a:lnTo>
                  <a:lnTo>
                    <a:pt x="1183" y="15"/>
                  </a:lnTo>
                  <a:lnTo>
                    <a:pt x="1183" y="15"/>
                  </a:lnTo>
                  <a:lnTo>
                    <a:pt x="1210" y="24"/>
                  </a:lnTo>
                  <a:lnTo>
                    <a:pt x="1210" y="24"/>
                  </a:lnTo>
                  <a:close/>
                  <a:moveTo>
                    <a:pt x="1180" y="54"/>
                  </a:moveTo>
                  <a:lnTo>
                    <a:pt x="1180" y="54"/>
                  </a:lnTo>
                  <a:lnTo>
                    <a:pt x="1176" y="54"/>
                  </a:lnTo>
                  <a:lnTo>
                    <a:pt x="1176" y="54"/>
                  </a:lnTo>
                  <a:lnTo>
                    <a:pt x="1177" y="54"/>
                  </a:lnTo>
                  <a:lnTo>
                    <a:pt x="1177" y="54"/>
                  </a:lnTo>
                  <a:lnTo>
                    <a:pt x="1180" y="54"/>
                  </a:lnTo>
                  <a:lnTo>
                    <a:pt x="1180" y="54"/>
                  </a:lnTo>
                  <a:close/>
                  <a:moveTo>
                    <a:pt x="1176" y="43"/>
                  </a:moveTo>
                  <a:lnTo>
                    <a:pt x="1176" y="43"/>
                  </a:lnTo>
                  <a:lnTo>
                    <a:pt x="1177" y="43"/>
                  </a:lnTo>
                  <a:lnTo>
                    <a:pt x="1177" y="43"/>
                  </a:lnTo>
                  <a:lnTo>
                    <a:pt x="1177" y="43"/>
                  </a:lnTo>
                  <a:lnTo>
                    <a:pt x="1177" y="43"/>
                  </a:lnTo>
                  <a:lnTo>
                    <a:pt x="1176" y="44"/>
                  </a:lnTo>
                  <a:lnTo>
                    <a:pt x="1176" y="44"/>
                  </a:lnTo>
                  <a:lnTo>
                    <a:pt x="1172" y="44"/>
                  </a:lnTo>
                  <a:lnTo>
                    <a:pt x="1172" y="44"/>
                  </a:lnTo>
                  <a:lnTo>
                    <a:pt x="1176" y="43"/>
                  </a:lnTo>
                  <a:lnTo>
                    <a:pt x="1176" y="43"/>
                  </a:lnTo>
                  <a:close/>
                  <a:moveTo>
                    <a:pt x="1140" y="42"/>
                  </a:moveTo>
                  <a:lnTo>
                    <a:pt x="1140" y="42"/>
                  </a:lnTo>
                  <a:lnTo>
                    <a:pt x="1145" y="45"/>
                  </a:lnTo>
                  <a:lnTo>
                    <a:pt x="1150" y="47"/>
                  </a:lnTo>
                  <a:lnTo>
                    <a:pt x="1150" y="47"/>
                  </a:lnTo>
                  <a:lnTo>
                    <a:pt x="1145" y="45"/>
                  </a:lnTo>
                  <a:lnTo>
                    <a:pt x="1140" y="42"/>
                  </a:lnTo>
                  <a:lnTo>
                    <a:pt x="1140" y="42"/>
                  </a:lnTo>
                  <a:close/>
                  <a:moveTo>
                    <a:pt x="1157" y="11"/>
                  </a:moveTo>
                  <a:lnTo>
                    <a:pt x="1157" y="11"/>
                  </a:lnTo>
                  <a:lnTo>
                    <a:pt x="1156" y="12"/>
                  </a:lnTo>
                  <a:lnTo>
                    <a:pt x="1156" y="12"/>
                  </a:lnTo>
                  <a:lnTo>
                    <a:pt x="1145" y="13"/>
                  </a:lnTo>
                  <a:lnTo>
                    <a:pt x="1140" y="14"/>
                  </a:lnTo>
                  <a:lnTo>
                    <a:pt x="1136" y="18"/>
                  </a:lnTo>
                  <a:lnTo>
                    <a:pt x="1136" y="18"/>
                  </a:lnTo>
                  <a:lnTo>
                    <a:pt x="1134" y="18"/>
                  </a:lnTo>
                  <a:lnTo>
                    <a:pt x="1134" y="18"/>
                  </a:lnTo>
                  <a:lnTo>
                    <a:pt x="1135" y="14"/>
                  </a:lnTo>
                  <a:lnTo>
                    <a:pt x="1137" y="13"/>
                  </a:lnTo>
                  <a:lnTo>
                    <a:pt x="1145" y="11"/>
                  </a:lnTo>
                  <a:lnTo>
                    <a:pt x="1151" y="11"/>
                  </a:lnTo>
                  <a:lnTo>
                    <a:pt x="1157" y="11"/>
                  </a:lnTo>
                  <a:lnTo>
                    <a:pt x="1157" y="11"/>
                  </a:lnTo>
                  <a:close/>
                  <a:moveTo>
                    <a:pt x="1106" y="31"/>
                  </a:moveTo>
                  <a:lnTo>
                    <a:pt x="1106" y="31"/>
                  </a:lnTo>
                  <a:lnTo>
                    <a:pt x="1110" y="31"/>
                  </a:lnTo>
                  <a:lnTo>
                    <a:pt x="1110" y="31"/>
                  </a:lnTo>
                  <a:lnTo>
                    <a:pt x="1104" y="31"/>
                  </a:lnTo>
                  <a:lnTo>
                    <a:pt x="1104" y="31"/>
                  </a:lnTo>
                  <a:lnTo>
                    <a:pt x="1106" y="31"/>
                  </a:lnTo>
                  <a:lnTo>
                    <a:pt x="1106" y="31"/>
                  </a:lnTo>
                  <a:close/>
                  <a:moveTo>
                    <a:pt x="915" y="33"/>
                  </a:moveTo>
                  <a:lnTo>
                    <a:pt x="915" y="33"/>
                  </a:lnTo>
                  <a:lnTo>
                    <a:pt x="927" y="32"/>
                  </a:lnTo>
                  <a:lnTo>
                    <a:pt x="940" y="32"/>
                  </a:lnTo>
                  <a:lnTo>
                    <a:pt x="940" y="32"/>
                  </a:lnTo>
                  <a:lnTo>
                    <a:pt x="915" y="33"/>
                  </a:lnTo>
                  <a:lnTo>
                    <a:pt x="915" y="33"/>
                  </a:lnTo>
                  <a:lnTo>
                    <a:pt x="915" y="33"/>
                  </a:lnTo>
                  <a:lnTo>
                    <a:pt x="915" y="33"/>
                  </a:lnTo>
                  <a:close/>
                  <a:moveTo>
                    <a:pt x="282" y="238"/>
                  </a:moveTo>
                  <a:lnTo>
                    <a:pt x="282" y="238"/>
                  </a:lnTo>
                  <a:lnTo>
                    <a:pt x="279" y="238"/>
                  </a:lnTo>
                  <a:lnTo>
                    <a:pt x="279" y="238"/>
                  </a:lnTo>
                  <a:lnTo>
                    <a:pt x="279" y="238"/>
                  </a:lnTo>
                  <a:lnTo>
                    <a:pt x="279" y="238"/>
                  </a:lnTo>
                  <a:lnTo>
                    <a:pt x="273" y="227"/>
                  </a:lnTo>
                  <a:lnTo>
                    <a:pt x="270" y="215"/>
                  </a:lnTo>
                  <a:lnTo>
                    <a:pt x="267" y="203"/>
                  </a:lnTo>
                  <a:lnTo>
                    <a:pt x="265" y="191"/>
                  </a:lnTo>
                  <a:lnTo>
                    <a:pt x="265" y="191"/>
                  </a:lnTo>
                  <a:lnTo>
                    <a:pt x="267" y="191"/>
                  </a:lnTo>
                  <a:lnTo>
                    <a:pt x="270" y="190"/>
                  </a:lnTo>
                  <a:lnTo>
                    <a:pt x="272" y="188"/>
                  </a:lnTo>
                  <a:lnTo>
                    <a:pt x="272" y="188"/>
                  </a:lnTo>
                  <a:lnTo>
                    <a:pt x="272" y="191"/>
                  </a:lnTo>
                  <a:lnTo>
                    <a:pt x="273" y="194"/>
                  </a:lnTo>
                  <a:lnTo>
                    <a:pt x="274" y="194"/>
                  </a:lnTo>
                  <a:lnTo>
                    <a:pt x="277" y="192"/>
                  </a:lnTo>
                  <a:lnTo>
                    <a:pt x="280" y="188"/>
                  </a:lnTo>
                  <a:lnTo>
                    <a:pt x="282" y="180"/>
                  </a:lnTo>
                  <a:lnTo>
                    <a:pt x="282" y="180"/>
                  </a:lnTo>
                  <a:lnTo>
                    <a:pt x="285" y="195"/>
                  </a:lnTo>
                  <a:lnTo>
                    <a:pt x="286" y="209"/>
                  </a:lnTo>
                  <a:lnTo>
                    <a:pt x="285" y="224"/>
                  </a:lnTo>
                  <a:lnTo>
                    <a:pt x="284" y="231"/>
                  </a:lnTo>
                  <a:lnTo>
                    <a:pt x="282" y="238"/>
                  </a:lnTo>
                  <a:lnTo>
                    <a:pt x="282" y="238"/>
                  </a:lnTo>
                  <a:close/>
                  <a:moveTo>
                    <a:pt x="72" y="386"/>
                  </a:moveTo>
                  <a:lnTo>
                    <a:pt x="72" y="386"/>
                  </a:lnTo>
                  <a:lnTo>
                    <a:pt x="71" y="363"/>
                  </a:lnTo>
                  <a:lnTo>
                    <a:pt x="71" y="363"/>
                  </a:lnTo>
                  <a:lnTo>
                    <a:pt x="73" y="385"/>
                  </a:lnTo>
                  <a:lnTo>
                    <a:pt x="76" y="398"/>
                  </a:lnTo>
                  <a:lnTo>
                    <a:pt x="76" y="398"/>
                  </a:lnTo>
                  <a:lnTo>
                    <a:pt x="72" y="386"/>
                  </a:lnTo>
                  <a:lnTo>
                    <a:pt x="72" y="386"/>
                  </a:lnTo>
                  <a:close/>
                  <a:moveTo>
                    <a:pt x="77" y="339"/>
                  </a:moveTo>
                  <a:lnTo>
                    <a:pt x="77" y="339"/>
                  </a:lnTo>
                  <a:lnTo>
                    <a:pt x="76" y="339"/>
                  </a:lnTo>
                  <a:lnTo>
                    <a:pt x="75" y="341"/>
                  </a:lnTo>
                  <a:lnTo>
                    <a:pt x="72" y="345"/>
                  </a:lnTo>
                  <a:lnTo>
                    <a:pt x="72" y="345"/>
                  </a:lnTo>
                  <a:lnTo>
                    <a:pt x="76" y="331"/>
                  </a:lnTo>
                  <a:lnTo>
                    <a:pt x="78" y="324"/>
                  </a:lnTo>
                  <a:lnTo>
                    <a:pt x="81" y="316"/>
                  </a:lnTo>
                  <a:lnTo>
                    <a:pt x="81" y="316"/>
                  </a:lnTo>
                  <a:lnTo>
                    <a:pt x="78" y="327"/>
                  </a:lnTo>
                  <a:lnTo>
                    <a:pt x="77" y="339"/>
                  </a:lnTo>
                  <a:lnTo>
                    <a:pt x="77" y="339"/>
                  </a:lnTo>
                  <a:close/>
                  <a:moveTo>
                    <a:pt x="87" y="503"/>
                  </a:moveTo>
                  <a:lnTo>
                    <a:pt x="87" y="503"/>
                  </a:lnTo>
                  <a:lnTo>
                    <a:pt x="84" y="471"/>
                  </a:lnTo>
                  <a:lnTo>
                    <a:pt x="81" y="440"/>
                  </a:lnTo>
                  <a:lnTo>
                    <a:pt x="81" y="440"/>
                  </a:lnTo>
                  <a:lnTo>
                    <a:pt x="82" y="443"/>
                  </a:lnTo>
                  <a:lnTo>
                    <a:pt x="82" y="443"/>
                  </a:lnTo>
                  <a:lnTo>
                    <a:pt x="85" y="473"/>
                  </a:lnTo>
                  <a:lnTo>
                    <a:pt x="87" y="487"/>
                  </a:lnTo>
                  <a:lnTo>
                    <a:pt x="87" y="503"/>
                  </a:lnTo>
                  <a:lnTo>
                    <a:pt x="87" y="503"/>
                  </a:lnTo>
                  <a:close/>
                  <a:moveTo>
                    <a:pt x="95" y="651"/>
                  </a:moveTo>
                  <a:lnTo>
                    <a:pt x="95" y="651"/>
                  </a:lnTo>
                  <a:lnTo>
                    <a:pt x="95" y="651"/>
                  </a:lnTo>
                  <a:lnTo>
                    <a:pt x="95" y="651"/>
                  </a:lnTo>
                  <a:lnTo>
                    <a:pt x="91" y="646"/>
                  </a:lnTo>
                  <a:lnTo>
                    <a:pt x="91" y="646"/>
                  </a:lnTo>
                  <a:lnTo>
                    <a:pt x="93" y="646"/>
                  </a:lnTo>
                  <a:lnTo>
                    <a:pt x="93" y="646"/>
                  </a:lnTo>
                  <a:lnTo>
                    <a:pt x="96" y="649"/>
                  </a:lnTo>
                  <a:lnTo>
                    <a:pt x="96" y="649"/>
                  </a:lnTo>
                  <a:lnTo>
                    <a:pt x="95" y="651"/>
                  </a:lnTo>
                  <a:lnTo>
                    <a:pt x="95" y="651"/>
                  </a:lnTo>
                  <a:close/>
                  <a:moveTo>
                    <a:pt x="96" y="493"/>
                  </a:moveTo>
                  <a:lnTo>
                    <a:pt x="96" y="493"/>
                  </a:lnTo>
                  <a:lnTo>
                    <a:pt x="95" y="480"/>
                  </a:lnTo>
                  <a:lnTo>
                    <a:pt x="95" y="480"/>
                  </a:lnTo>
                  <a:lnTo>
                    <a:pt x="97" y="495"/>
                  </a:lnTo>
                  <a:lnTo>
                    <a:pt x="97" y="495"/>
                  </a:lnTo>
                  <a:lnTo>
                    <a:pt x="96" y="493"/>
                  </a:lnTo>
                  <a:lnTo>
                    <a:pt x="96" y="493"/>
                  </a:lnTo>
                  <a:close/>
                  <a:moveTo>
                    <a:pt x="100" y="578"/>
                  </a:moveTo>
                  <a:lnTo>
                    <a:pt x="100" y="578"/>
                  </a:lnTo>
                  <a:lnTo>
                    <a:pt x="99" y="540"/>
                  </a:lnTo>
                  <a:lnTo>
                    <a:pt x="99" y="522"/>
                  </a:lnTo>
                  <a:lnTo>
                    <a:pt x="99" y="503"/>
                  </a:lnTo>
                  <a:lnTo>
                    <a:pt x="99" y="503"/>
                  </a:lnTo>
                  <a:lnTo>
                    <a:pt x="101" y="534"/>
                  </a:lnTo>
                  <a:lnTo>
                    <a:pt x="102" y="567"/>
                  </a:lnTo>
                  <a:lnTo>
                    <a:pt x="102" y="567"/>
                  </a:lnTo>
                  <a:lnTo>
                    <a:pt x="100" y="578"/>
                  </a:lnTo>
                  <a:lnTo>
                    <a:pt x="100" y="578"/>
                  </a:lnTo>
                  <a:close/>
                  <a:moveTo>
                    <a:pt x="103" y="656"/>
                  </a:moveTo>
                  <a:lnTo>
                    <a:pt x="103" y="656"/>
                  </a:lnTo>
                  <a:lnTo>
                    <a:pt x="105" y="654"/>
                  </a:lnTo>
                  <a:lnTo>
                    <a:pt x="105" y="654"/>
                  </a:lnTo>
                  <a:lnTo>
                    <a:pt x="117" y="657"/>
                  </a:lnTo>
                  <a:lnTo>
                    <a:pt x="129" y="660"/>
                  </a:lnTo>
                  <a:lnTo>
                    <a:pt x="129" y="660"/>
                  </a:lnTo>
                  <a:lnTo>
                    <a:pt x="115" y="658"/>
                  </a:lnTo>
                  <a:lnTo>
                    <a:pt x="108" y="657"/>
                  </a:lnTo>
                  <a:lnTo>
                    <a:pt x="103" y="656"/>
                  </a:lnTo>
                  <a:lnTo>
                    <a:pt x="103" y="656"/>
                  </a:lnTo>
                  <a:close/>
                  <a:moveTo>
                    <a:pt x="102" y="619"/>
                  </a:moveTo>
                  <a:lnTo>
                    <a:pt x="102" y="619"/>
                  </a:lnTo>
                  <a:lnTo>
                    <a:pt x="102" y="616"/>
                  </a:lnTo>
                  <a:lnTo>
                    <a:pt x="102" y="616"/>
                  </a:lnTo>
                  <a:lnTo>
                    <a:pt x="103" y="620"/>
                  </a:lnTo>
                  <a:lnTo>
                    <a:pt x="103" y="620"/>
                  </a:lnTo>
                  <a:lnTo>
                    <a:pt x="102" y="619"/>
                  </a:lnTo>
                  <a:lnTo>
                    <a:pt x="102" y="619"/>
                  </a:lnTo>
                  <a:close/>
                  <a:moveTo>
                    <a:pt x="142" y="644"/>
                  </a:moveTo>
                  <a:lnTo>
                    <a:pt x="142" y="644"/>
                  </a:lnTo>
                  <a:lnTo>
                    <a:pt x="140" y="642"/>
                  </a:lnTo>
                  <a:lnTo>
                    <a:pt x="140" y="642"/>
                  </a:lnTo>
                  <a:lnTo>
                    <a:pt x="146" y="643"/>
                  </a:lnTo>
                  <a:lnTo>
                    <a:pt x="146" y="643"/>
                  </a:lnTo>
                  <a:lnTo>
                    <a:pt x="142" y="644"/>
                  </a:lnTo>
                  <a:lnTo>
                    <a:pt x="142" y="644"/>
                  </a:lnTo>
                  <a:close/>
                  <a:moveTo>
                    <a:pt x="209" y="655"/>
                  </a:moveTo>
                  <a:lnTo>
                    <a:pt x="209" y="655"/>
                  </a:lnTo>
                  <a:lnTo>
                    <a:pt x="182" y="656"/>
                  </a:lnTo>
                  <a:lnTo>
                    <a:pt x="182" y="656"/>
                  </a:lnTo>
                  <a:lnTo>
                    <a:pt x="214" y="654"/>
                  </a:lnTo>
                  <a:lnTo>
                    <a:pt x="245" y="651"/>
                  </a:lnTo>
                  <a:lnTo>
                    <a:pt x="309" y="651"/>
                  </a:lnTo>
                  <a:lnTo>
                    <a:pt x="309" y="651"/>
                  </a:lnTo>
                  <a:lnTo>
                    <a:pt x="313" y="652"/>
                  </a:lnTo>
                  <a:lnTo>
                    <a:pt x="313" y="652"/>
                  </a:lnTo>
                  <a:lnTo>
                    <a:pt x="286" y="651"/>
                  </a:lnTo>
                  <a:lnTo>
                    <a:pt x="261" y="651"/>
                  </a:lnTo>
                  <a:lnTo>
                    <a:pt x="209" y="655"/>
                  </a:lnTo>
                  <a:lnTo>
                    <a:pt x="209" y="655"/>
                  </a:lnTo>
                  <a:close/>
                  <a:moveTo>
                    <a:pt x="220" y="637"/>
                  </a:moveTo>
                  <a:lnTo>
                    <a:pt x="220" y="637"/>
                  </a:lnTo>
                  <a:lnTo>
                    <a:pt x="238" y="634"/>
                  </a:lnTo>
                  <a:lnTo>
                    <a:pt x="254" y="633"/>
                  </a:lnTo>
                  <a:lnTo>
                    <a:pt x="271" y="632"/>
                  </a:lnTo>
                  <a:lnTo>
                    <a:pt x="289" y="632"/>
                  </a:lnTo>
                  <a:lnTo>
                    <a:pt x="289" y="632"/>
                  </a:lnTo>
                  <a:lnTo>
                    <a:pt x="266" y="634"/>
                  </a:lnTo>
                  <a:lnTo>
                    <a:pt x="266" y="634"/>
                  </a:lnTo>
                  <a:lnTo>
                    <a:pt x="243" y="636"/>
                  </a:lnTo>
                  <a:lnTo>
                    <a:pt x="220" y="637"/>
                  </a:lnTo>
                  <a:lnTo>
                    <a:pt x="220" y="637"/>
                  </a:lnTo>
                  <a:close/>
                  <a:moveTo>
                    <a:pt x="318" y="654"/>
                  </a:moveTo>
                  <a:lnTo>
                    <a:pt x="318" y="654"/>
                  </a:lnTo>
                  <a:lnTo>
                    <a:pt x="320" y="651"/>
                  </a:lnTo>
                  <a:lnTo>
                    <a:pt x="320" y="651"/>
                  </a:lnTo>
                  <a:lnTo>
                    <a:pt x="337" y="651"/>
                  </a:lnTo>
                  <a:lnTo>
                    <a:pt x="337" y="651"/>
                  </a:lnTo>
                  <a:lnTo>
                    <a:pt x="338" y="655"/>
                  </a:lnTo>
                  <a:lnTo>
                    <a:pt x="338" y="655"/>
                  </a:lnTo>
                  <a:lnTo>
                    <a:pt x="318" y="654"/>
                  </a:lnTo>
                  <a:lnTo>
                    <a:pt x="318" y="654"/>
                  </a:lnTo>
                  <a:close/>
                  <a:moveTo>
                    <a:pt x="363" y="640"/>
                  </a:moveTo>
                  <a:lnTo>
                    <a:pt x="363" y="640"/>
                  </a:lnTo>
                  <a:lnTo>
                    <a:pt x="341" y="640"/>
                  </a:lnTo>
                  <a:lnTo>
                    <a:pt x="341" y="640"/>
                  </a:lnTo>
                  <a:lnTo>
                    <a:pt x="354" y="639"/>
                  </a:lnTo>
                  <a:lnTo>
                    <a:pt x="368" y="638"/>
                  </a:lnTo>
                  <a:lnTo>
                    <a:pt x="368" y="638"/>
                  </a:lnTo>
                  <a:lnTo>
                    <a:pt x="363" y="640"/>
                  </a:lnTo>
                  <a:lnTo>
                    <a:pt x="363" y="640"/>
                  </a:lnTo>
                  <a:close/>
                  <a:moveTo>
                    <a:pt x="382" y="656"/>
                  </a:moveTo>
                  <a:lnTo>
                    <a:pt x="382" y="656"/>
                  </a:lnTo>
                  <a:lnTo>
                    <a:pt x="398" y="654"/>
                  </a:lnTo>
                  <a:lnTo>
                    <a:pt x="398" y="654"/>
                  </a:lnTo>
                  <a:lnTo>
                    <a:pt x="416" y="654"/>
                  </a:lnTo>
                  <a:lnTo>
                    <a:pt x="416" y="654"/>
                  </a:lnTo>
                  <a:lnTo>
                    <a:pt x="382" y="656"/>
                  </a:lnTo>
                  <a:lnTo>
                    <a:pt x="382" y="656"/>
                  </a:lnTo>
                  <a:close/>
                  <a:moveTo>
                    <a:pt x="507" y="628"/>
                  </a:moveTo>
                  <a:lnTo>
                    <a:pt x="507" y="628"/>
                  </a:lnTo>
                  <a:lnTo>
                    <a:pt x="473" y="630"/>
                  </a:lnTo>
                  <a:lnTo>
                    <a:pt x="438" y="632"/>
                  </a:lnTo>
                  <a:lnTo>
                    <a:pt x="438" y="632"/>
                  </a:lnTo>
                  <a:lnTo>
                    <a:pt x="438" y="631"/>
                  </a:lnTo>
                  <a:lnTo>
                    <a:pt x="438" y="631"/>
                  </a:lnTo>
                  <a:lnTo>
                    <a:pt x="512" y="628"/>
                  </a:lnTo>
                  <a:lnTo>
                    <a:pt x="512" y="628"/>
                  </a:lnTo>
                  <a:lnTo>
                    <a:pt x="507" y="628"/>
                  </a:lnTo>
                  <a:lnTo>
                    <a:pt x="507" y="628"/>
                  </a:lnTo>
                  <a:close/>
                  <a:moveTo>
                    <a:pt x="534" y="642"/>
                  </a:moveTo>
                  <a:lnTo>
                    <a:pt x="534" y="642"/>
                  </a:lnTo>
                  <a:lnTo>
                    <a:pt x="557" y="640"/>
                  </a:lnTo>
                  <a:lnTo>
                    <a:pt x="557" y="640"/>
                  </a:lnTo>
                  <a:lnTo>
                    <a:pt x="534" y="642"/>
                  </a:lnTo>
                  <a:lnTo>
                    <a:pt x="534" y="642"/>
                  </a:lnTo>
                  <a:close/>
                  <a:moveTo>
                    <a:pt x="615" y="640"/>
                  </a:moveTo>
                  <a:lnTo>
                    <a:pt x="615" y="640"/>
                  </a:lnTo>
                  <a:lnTo>
                    <a:pt x="587" y="640"/>
                  </a:lnTo>
                  <a:lnTo>
                    <a:pt x="587" y="640"/>
                  </a:lnTo>
                  <a:lnTo>
                    <a:pt x="590" y="639"/>
                  </a:lnTo>
                  <a:lnTo>
                    <a:pt x="590" y="639"/>
                  </a:lnTo>
                  <a:lnTo>
                    <a:pt x="591" y="638"/>
                  </a:lnTo>
                  <a:lnTo>
                    <a:pt x="591" y="638"/>
                  </a:lnTo>
                  <a:lnTo>
                    <a:pt x="616" y="638"/>
                  </a:lnTo>
                  <a:lnTo>
                    <a:pt x="616" y="638"/>
                  </a:lnTo>
                  <a:lnTo>
                    <a:pt x="615" y="640"/>
                  </a:lnTo>
                  <a:lnTo>
                    <a:pt x="615" y="640"/>
                  </a:lnTo>
                  <a:close/>
                  <a:moveTo>
                    <a:pt x="674" y="643"/>
                  </a:moveTo>
                  <a:lnTo>
                    <a:pt x="674" y="643"/>
                  </a:lnTo>
                  <a:lnTo>
                    <a:pt x="631" y="640"/>
                  </a:lnTo>
                  <a:lnTo>
                    <a:pt x="631" y="640"/>
                  </a:lnTo>
                  <a:lnTo>
                    <a:pt x="626" y="638"/>
                  </a:lnTo>
                  <a:lnTo>
                    <a:pt x="626" y="638"/>
                  </a:lnTo>
                  <a:lnTo>
                    <a:pt x="675" y="638"/>
                  </a:lnTo>
                  <a:lnTo>
                    <a:pt x="675" y="638"/>
                  </a:lnTo>
                  <a:lnTo>
                    <a:pt x="674" y="640"/>
                  </a:lnTo>
                  <a:lnTo>
                    <a:pt x="674" y="643"/>
                  </a:lnTo>
                  <a:lnTo>
                    <a:pt x="674" y="643"/>
                  </a:lnTo>
                  <a:close/>
                  <a:moveTo>
                    <a:pt x="693" y="644"/>
                  </a:moveTo>
                  <a:lnTo>
                    <a:pt x="693" y="644"/>
                  </a:lnTo>
                  <a:lnTo>
                    <a:pt x="688" y="642"/>
                  </a:lnTo>
                  <a:lnTo>
                    <a:pt x="688" y="642"/>
                  </a:lnTo>
                  <a:lnTo>
                    <a:pt x="694" y="639"/>
                  </a:lnTo>
                  <a:lnTo>
                    <a:pt x="694" y="639"/>
                  </a:lnTo>
                  <a:lnTo>
                    <a:pt x="709" y="645"/>
                  </a:lnTo>
                  <a:lnTo>
                    <a:pt x="709" y="645"/>
                  </a:lnTo>
                  <a:lnTo>
                    <a:pt x="693" y="644"/>
                  </a:lnTo>
                  <a:lnTo>
                    <a:pt x="693" y="644"/>
                  </a:lnTo>
                  <a:close/>
                  <a:moveTo>
                    <a:pt x="723" y="628"/>
                  </a:moveTo>
                  <a:lnTo>
                    <a:pt x="723" y="628"/>
                  </a:lnTo>
                  <a:lnTo>
                    <a:pt x="817" y="626"/>
                  </a:lnTo>
                  <a:lnTo>
                    <a:pt x="817" y="626"/>
                  </a:lnTo>
                  <a:lnTo>
                    <a:pt x="815" y="626"/>
                  </a:lnTo>
                  <a:lnTo>
                    <a:pt x="815" y="626"/>
                  </a:lnTo>
                  <a:lnTo>
                    <a:pt x="800" y="627"/>
                  </a:lnTo>
                  <a:lnTo>
                    <a:pt x="786" y="630"/>
                  </a:lnTo>
                  <a:lnTo>
                    <a:pt x="786" y="630"/>
                  </a:lnTo>
                  <a:lnTo>
                    <a:pt x="755" y="630"/>
                  </a:lnTo>
                  <a:lnTo>
                    <a:pt x="723" y="628"/>
                  </a:lnTo>
                  <a:lnTo>
                    <a:pt x="723" y="628"/>
                  </a:lnTo>
                  <a:close/>
                  <a:moveTo>
                    <a:pt x="764" y="644"/>
                  </a:moveTo>
                  <a:lnTo>
                    <a:pt x="764" y="644"/>
                  </a:lnTo>
                  <a:lnTo>
                    <a:pt x="775" y="642"/>
                  </a:lnTo>
                  <a:lnTo>
                    <a:pt x="775" y="642"/>
                  </a:lnTo>
                  <a:lnTo>
                    <a:pt x="784" y="640"/>
                  </a:lnTo>
                  <a:lnTo>
                    <a:pt x="784" y="640"/>
                  </a:lnTo>
                  <a:lnTo>
                    <a:pt x="815" y="637"/>
                  </a:lnTo>
                  <a:lnTo>
                    <a:pt x="831" y="637"/>
                  </a:lnTo>
                  <a:lnTo>
                    <a:pt x="845" y="638"/>
                  </a:lnTo>
                  <a:lnTo>
                    <a:pt x="845" y="638"/>
                  </a:lnTo>
                  <a:lnTo>
                    <a:pt x="805" y="643"/>
                  </a:lnTo>
                  <a:lnTo>
                    <a:pt x="785" y="644"/>
                  </a:lnTo>
                  <a:lnTo>
                    <a:pt x="764" y="644"/>
                  </a:lnTo>
                  <a:lnTo>
                    <a:pt x="764" y="644"/>
                  </a:lnTo>
                  <a:close/>
                  <a:moveTo>
                    <a:pt x="880" y="628"/>
                  </a:moveTo>
                  <a:lnTo>
                    <a:pt x="880" y="628"/>
                  </a:lnTo>
                  <a:lnTo>
                    <a:pt x="881" y="626"/>
                  </a:lnTo>
                  <a:lnTo>
                    <a:pt x="881" y="625"/>
                  </a:lnTo>
                  <a:lnTo>
                    <a:pt x="881" y="625"/>
                  </a:lnTo>
                  <a:lnTo>
                    <a:pt x="920" y="625"/>
                  </a:lnTo>
                  <a:lnTo>
                    <a:pt x="959" y="627"/>
                  </a:lnTo>
                  <a:lnTo>
                    <a:pt x="959" y="627"/>
                  </a:lnTo>
                  <a:lnTo>
                    <a:pt x="920" y="628"/>
                  </a:lnTo>
                  <a:lnTo>
                    <a:pt x="880" y="628"/>
                  </a:lnTo>
                  <a:lnTo>
                    <a:pt x="880" y="628"/>
                  </a:lnTo>
                  <a:close/>
                  <a:moveTo>
                    <a:pt x="1029" y="633"/>
                  </a:moveTo>
                  <a:lnTo>
                    <a:pt x="1029" y="633"/>
                  </a:lnTo>
                  <a:lnTo>
                    <a:pt x="1027" y="632"/>
                  </a:lnTo>
                  <a:lnTo>
                    <a:pt x="1024" y="631"/>
                  </a:lnTo>
                  <a:lnTo>
                    <a:pt x="1024" y="631"/>
                  </a:lnTo>
                  <a:lnTo>
                    <a:pt x="1038" y="630"/>
                  </a:lnTo>
                  <a:lnTo>
                    <a:pt x="1052" y="630"/>
                  </a:lnTo>
                  <a:lnTo>
                    <a:pt x="1052" y="630"/>
                  </a:lnTo>
                  <a:lnTo>
                    <a:pt x="1029" y="633"/>
                  </a:lnTo>
                  <a:lnTo>
                    <a:pt x="1029" y="633"/>
                  </a:lnTo>
                  <a:close/>
                  <a:moveTo>
                    <a:pt x="1097" y="628"/>
                  </a:moveTo>
                  <a:lnTo>
                    <a:pt x="1097" y="628"/>
                  </a:lnTo>
                  <a:lnTo>
                    <a:pt x="1083" y="633"/>
                  </a:lnTo>
                  <a:lnTo>
                    <a:pt x="1069" y="636"/>
                  </a:lnTo>
                  <a:lnTo>
                    <a:pt x="1069" y="636"/>
                  </a:lnTo>
                  <a:lnTo>
                    <a:pt x="1087" y="630"/>
                  </a:lnTo>
                  <a:lnTo>
                    <a:pt x="1104" y="624"/>
                  </a:lnTo>
                  <a:lnTo>
                    <a:pt x="1137" y="608"/>
                  </a:lnTo>
                  <a:lnTo>
                    <a:pt x="1137" y="608"/>
                  </a:lnTo>
                  <a:lnTo>
                    <a:pt x="1117" y="619"/>
                  </a:lnTo>
                  <a:lnTo>
                    <a:pt x="1097" y="628"/>
                  </a:lnTo>
                  <a:lnTo>
                    <a:pt x="1097" y="628"/>
                  </a:lnTo>
                  <a:close/>
                  <a:moveTo>
                    <a:pt x="1064" y="621"/>
                  </a:moveTo>
                  <a:lnTo>
                    <a:pt x="1064" y="621"/>
                  </a:lnTo>
                  <a:lnTo>
                    <a:pt x="1071" y="619"/>
                  </a:lnTo>
                  <a:lnTo>
                    <a:pt x="1071" y="619"/>
                  </a:lnTo>
                  <a:lnTo>
                    <a:pt x="1071" y="621"/>
                  </a:lnTo>
                  <a:lnTo>
                    <a:pt x="1071" y="621"/>
                  </a:lnTo>
                  <a:lnTo>
                    <a:pt x="1064" y="621"/>
                  </a:lnTo>
                  <a:lnTo>
                    <a:pt x="1064" y="621"/>
                  </a:lnTo>
                  <a:close/>
                  <a:moveTo>
                    <a:pt x="1202" y="548"/>
                  </a:moveTo>
                  <a:lnTo>
                    <a:pt x="1202" y="548"/>
                  </a:lnTo>
                  <a:lnTo>
                    <a:pt x="1231" y="528"/>
                  </a:lnTo>
                  <a:lnTo>
                    <a:pt x="1246" y="519"/>
                  </a:lnTo>
                  <a:lnTo>
                    <a:pt x="1260" y="510"/>
                  </a:lnTo>
                  <a:lnTo>
                    <a:pt x="1260" y="510"/>
                  </a:lnTo>
                  <a:lnTo>
                    <a:pt x="1224" y="533"/>
                  </a:lnTo>
                  <a:lnTo>
                    <a:pt x="1224" y="533"/>
                  </a:lnTo>
                  <a:lnTo>
                    <a:pt x="1202" y="548"/>
                  </a:lnTo>
                  <a:lnTo>
                    <a:pt x="1202" y="548"/>
                  </a:lnTo>
                  <a:close/>
                  <a:moveTo>
                    <a:pt x="1254" y="527"/>
                  </a:moveTo>
                  <a:lnTo>
                    <a:pt x="1254" y="527"/>
                  </a:lnTo>
                  <a:lnTo>
                    <a:pt x="1233" y="539"/>
                  </a:lnTo>
                  <a:lnTo>
                    <a:pt x="1233" y="539"/>
                  </a:lnTo>
                  <a:lnTo>
                    <a:pt x="1264" y="519"/>
                  </a:lnTo>
                  <a:lnTo>
                    <a:pt x="1264" y="519"/>
                  </a:lnTo>
                  <a:lnTo>
                    <a:pt x="1254" y="527"/>
                  </a:lnTo>
                  <a:lnTo>
                    <a:pt x="1254" y="527"/>
                  </a:lnTo>
                  <a:close/>
                  <a:moveTo>
                    <a:pt x="1290" y="504"/>
                  </a:moveTo>
                  <a:lnTo>
                    <a:pt x="1290" y="504"/>
                  </a:lnTo>
                  <a:lnTo>
                    <a:pt x="1278" y="510"/>
                  </a:lnTo>
                  <a:lnTo>
                    <a:pt x="1278" y="510"/>
                  </a:lnTo>
                  <a:lnTo>
                    <a:pt x="1294" y="500"/>
                  </a:lnTo>
                  <a:lnTo>
                    <a:pt x="1294" y="500"/>
                  </a:lnTo>
                  <a:lnTo>
                    <a:pt x="1290" y="504"/>
                  </a:lnTo>
                  <a:lnTo>
                    <a:pt x="1290" y="504"/>
                  </a:lnTo>
                  <a:close/>
                  <a:moveTo>
                    <a:pt x="1310" y="495"/>
                  </a:moveTo>
                  <a:lnTo>
                    <a:pt x="1310" y="495"/>
                  </a:lnTo>
                  <a:lnTo>
                    <a:pt x="1314" y="487"/>
                  </a:lnTo>
                  <a:lnTo>
                    <a:pt x="1314" y="487"/>
                  </a:lnTo>
                  <a:lnTo>
                    <a:pt x="1320" y="484"/>
                  </a:lnTo>
                  <a:lnTo>
                    <a:pt x="1320" y="484"/>
                  </a:lnTo>
                  <a:lnTo>
                    <a:pt x="1310" y="495"/>
                  </a:lnTo>
                  <a:lnTo>
                    <a:pt x="1310" y="495"/>
                  </a:lnTo>
                  <a:close/>
                  <a:moveTo>
                    <a:pt x="1317" y="474"/>
                  </a:moveTo>
                  <a:lnTo>
                    <a:pt x="1317" y="474"/>
                  </a:lnTo>
                  <a:lnTo>
                    <a:pt x="1319" y="473"/>
                  </a:lnTo>
                  <a:lnTo>
                    <a:pt x="1319" y="473"/>
                  </a:lnTo>
                  <a:lnTo>
                    <a:pt x="1319" y="473"/>
                  </a:lnTo>
                  <a:lnTo>
                    <a:pt x="1319" y="473"/>
                  </a:lnTo>
                  <a:lnTo>
                    <a:pt x="1317" y="474"/>
                  </a:lnTo>
                  <a:lnTo>
                    <a:pt x="1317" y="474"/>
                  </a:lnTo>
                  <a:close/>
                  <a:moveTo>
                    <a:pt x="1094" y="267"/>
                  </a:moveTo>
                  <a:lnTo>
                    <a:pt x="1094" y="267"/>
                  </a:lnTo>
                  <a:lnTo>
                    <a:pt x="1112" y="274"/>
                  </a:lnTo>
                  <a:lnTo>
                    <a:pt x="1131" y="283"/>
                  </a:lnTo>
                  <a:lnTo>
                    <a:pt x="1150" y="294"/>
                  </a:lnTo>
                  <a:lnTo>
                    <a:pt x="1168" y="306"/>
                  </a:lnTo>
                  <a:lnTo>
                    <a:pt x="1184" y="319"/>
                  </a:lnTo>
                  <a:lnTo>
                    <a:pt x="1200" y="332"/>
                  </a:lnTo>
                  <a:lnTo>
                    <a:pt x="1216" y="347"/>
                  </a:lnTo>
                  <a:lnTo>
                    <a:pt x="1230" y="361"/>
                  </a:lnTo>
                  <a:lnTo>
                    <a:pt x="1230" y="361"/>
                  </a:lnTo>
                  <a:lnTo>
                    <a:pt x="1241" y="372"/>
                  </a:lnTo>
                  <a:lnTo>
                    <a:pt x="1253" y="381"/>
                  </a:lnTo>
                  <a:lnTo>
                    <a:pt x="1280" y="400"/>
                  </a:lnTo>
                  <a:lnTo>
                    <a:pt x="1305" y="418"/>
                  </a:lnTo>
                  <a:lnTo>
                    <a:pt x="1317" y="427"/>
                  </a:lnTo>
                  <a:lnTo>
                    <a:pt x="1329" y="438"/>
                  </a:lnTo>
                  <a:lnTo>
                    <a:pt x="1329" y="438"/>
                  </a:lnTo>
                  <a:lnTo>
                    <a:pt x="1322" y="454"/>
                  </a:lnTo>
                  <a:lnTo>
                    <a:pt x="1318" y="460"/>
                  </a:lnTo>
                  <a:lnTo>
                    <a:pt x="1311" y="467"/>
                  </a:lnTo>
                  <a:lnTo>
                    <a:pt x="1311" y="467"/>
                  </a:lnTo>
                  <a:lnTo>
                    <a:pt x="1292" y="478"/>
                  </a:lnTo>
                  <a:lnTo>
                    <a:pt x="1281" y="485"/>
                  </a:lnTo>
                  <a:lnTo>
                    <a:pt x="1278" y="489"/>
                  </a:lnTo>
                  <a:lnTo>
                    <a:pt x="1277" y="491"/>
                  </a:lnTo>
                  <a:lnTo>
                    <a:pt x="1277" y="491"/>
                  </a:lnTo>
                  <a:lnTo>
                    <a:pt x="1260" y="500"/>
                  </a:lnTo>
                  <a:lnTo>
                    <a:pt x="1243" y="508"/>
                  </a:lnTo>
                  <a:lnTo>
                    <a:pt x="1228" y="518"/>
                  </a:lnTo>
                  <a:lnTo>
                    <a:pt x="1213" y="528"/>
                  </a:lnTo>
                  <a:lnTo>
                    <a:pt x="1183" y="550"/>
                  </a:lnTo>
                  <a:lnTo>
                    <a:pt x="1153" y="571"/>
                  </a:lnTo>
                  <a:lnTo>
                    <a:pt x="1153" y="571"/>
                  </a:lnTo>
                  <a:lnTo>
                    <a:pt x="1135" y="581"/>
                  </a:lnTo>
                  <a:lnTo>
                    <a:pt x="1117" y="591"/>
                  </a:lnTo>
                  <a:lnTo>
                    <a:pt x="1098" y="599"/>
                  </a:lnTo>
                  <a:lnTo>
                    <a:pt x="1080" y="605"/>
                  </a:lnTo>
                  <a:lnTo>
                    <a:pt x="1060" y="610"/>
                  </a:lnTo>
                  <a:lnTo>
                    <a:pt x="1040" y="614"/>
                  </a:lnTo>
                  <a:lnTo>
                    <a:pt x="1020" y="616"/>
                  </a:lnTo>
                  <a:lnTo>
                    <a:pt x="999" y="618"/>
                  </a:lnTo>
                  <a:lnTo>
                    <a:pt x="999" y="618"/>
                  </a:lnTo>
                  <a:lnTo>
                    <a:pt x="959" y="618"/>
                  </a:lnTo>
                  <a:lnTo>
                    <a:pt x="920" y="616"/>
                  </a:lnTo>
                  <a:lnTo>
                    <a:pt x="879" y="615"/>
                  </a:lnTo>
                  <a:lnTo>
                    <a:pt x="839" y="615"/>
                  </a:lnTo>
                  <a:lnTo>
                    <a:pt x="839" y="615"/>
                  </a:lnTo>
                  <a:lnTo>
                    <a:pt x="753" y="619"/>
                  </a:lnTo>
                  <a:lnTo>
                    <a:pt x="711" y="620"/>
                  </a:lnTo>
                  <a:lnTo>
                    <a:pt x="668" y="620"/>
                  </a:lnTo>
                  <a:lnTo>
                    <a:pt x="668" y="620"/>
                  </a:lnTo>
                  <a:lnTo>
                    <a:pt x="655" y="618"/>
                  </a:lnTo>
                  <a:lnTo>
                    <a:pt x="642" y="616"/>
                  </a:lnTo>
                  <a:lnTo>
                    <a:pt x="613" y="616"/>
                  </a:lnTo>
                  <a:lnTo>
                    <a:pt x="583" y="618"/>
                  </a:lnTo>
                  <a:lnTo>
                    <a:pt x="555" y="618"/>
                  </a:lnTo>
                  <a:lnTo>
                    <a:pt x="555" y="618"/>
                  </a:lnTo>
                  <a:lnTo>
                    <a:pt x="487" y="619"/>
                  </a:lnTo>
                  <a:lnTo>
                    <a:pt x="420" y="621"/>
                  </a:lnTo>
                  <a:lnTo>
                    <a:pt x="420" y="621"/>
                  </a:lnTo>
                  <a:lnTo>
                    <a:pt x="406" y="620"/>
                  </a:lnTo>
                  <a:lnTo>
                    <a:pt x="391" y="620"/>
                  </a:lnTo>
                  <a:lnTo>
                    <a:pt x="377" y="621"/>
                  </a:lnTo>
                  <a:lnTo>
                    <a:pt x="362" y="622"/>
                  </a:lnTo>
                  <a:lnTo>
                    <a:pt x="362" y="622"/>
                  </a:lnTo>
                  <a:lnTo>
                    <a:pt x="324" y="624"/>
                  </a:lnTo>
                  <a:lnTo>
                    <a:pt x="284" y="622"/>
                  </a:lnTo>
                  <a:lnTo>
                    <a:pt x="284" y="622"/>
                  </a:lnTo>
                  <a:lnTo>
                    <a:pt x="268" y="622"/>
                  </a:lnTo>
                  <a:lnTo>
                    <a:pt x="252" y="624"/>
                  </a:lnTo>
                  <a:lnTo>
                    <a:pt x="219" y="628"/>
                  </a:lnTo>
                  <a:lnTo>
                    <a:pt x="188" y="632"/>
                  </a:lnTo>
                  <a:lnTo>
                    <a:pt x="171" y="633"/>
                  </a:lnTo>
                  <a:lnTo>
                    <a:pt x="155" y="634"/>
                  </a:lnTo>
                  <a:lnTo>
                    <a:pt x="155" y="634"/>
                  </a:lnTo>
                  <a:lnTo>
                    <a:pt x="141" y="633"/>
                  </a:lnTo>
                  <a:lnTo>
                    <a:pt x="131" y="630"/>
                  </a:lnTo>
                  <a:lnTo>
                    <a:pt x="123" y="626"/>
                  </a:lnTo>
                  <a:lnTo>
                    <a:pt x="118" y="620"/>
                  </a:lnTo>
                  <a:lnTo>
                    <a:pt x="114" y="613"/>
                  </a:lnTo>
                  <a:lnTo>
                    <a:pt x="112" y="603"/>
                  </a:lnTo>
                  <a:lnTo>
                    <a:pt x="111" y="592"/>
                  </a:lnTo>
                  <a:lnTo>
                    <a:pt x="112" y="580"/>
                  </a:lnTo>
                  <a:lnTo>
                    <a:pt x="112" y="580"/>
                  </a:lnTo>
                  <a:lnTo>
                    <a:pt x="113" y="554"/>
                  </a:lnTo>
                  <a:lnTo>
                    <a:pt x="114" y="527"/>
                  </a:lnTo>
                  <a:lnTo>
                    <a:pt x="114" y="514"/>
                  </a:lnTo>
                  <a:lnTo>
                    <a:pt x="113" y="500"/>
                  </a:lnTo>
                  <a:lnTo>
                    <a:pt x="111" y="486"/>
                  </a:lnTo>
                  <a:lnTo>
                    <a:pt x="107" y="474"/>
                  </a:lnTo>
                  <a:lnTo>
                    <a:pt x="107" y="474"/>
                  </a:lnTo>
                  <a:lnTo>
                    <a:pt x="102" y="460"/>
                  </a:lnTo>
                  <a:lnTo>
                    <a:pt x="99" y="444"/>
                  </a:lnTo>
                  <a:lnTo>
                    <a:pt x="91" y="412"/>
                  </a:lnTo>
                  <a:lnTo>
                    <a:pt x="88" y="378"/>
                  </a:lnTo>
                  <a:lnTo>
                    <a:pt x="87" y="347"/>
                  </a:lnTo>
                  <a:lnTo>
                    <a:pt x="87" y="347"/>
                  </a:lnTo>
                  <a:lnTo>
                    <a:pt x="88" y="333"/>
                  </a:lnTo>
                  <a:lnTo>
                    <a:pt x="90" y="320"/>
                  </a:lnTo>
                  <a:lnTo>
                    <a:pt x="93" y="313"/>
                  </a:lnTo>
                  <a:lnTo>
                    <a:pt x="95" y="307"/>
                  </a:lnTo>
                  <a:lnTo>
                    <a:pt x="99" y="302"/>
                  </a:lnTo>
                  <a:lnTo>
                    <a:pt x="105" y="297"/>
                  </a:lnTo>
                  <a:lnTo>
                    <a:pt x="105" y="297"/>
                  </a:lnTo>
                  <a:lnTo>
                    <a:pt x="108" y="295"/>
                  </a:lnTo>
                  <a:lnTo>
                    <a:pt x="114" y="294"/>
                  </a:lnTo>
                  <a:lnTo>
                    <a:pt x="126" y="290"/>
                  </a:lnTo>
                  <a:lnTo>
                    <a:pt x="137" y="288"/>
                  </a:lnTo>
                  <a:lnTo>
                    <a:pt x="142" y="285"/>
                  </a:lnTo>
                  <a:lnTo>
                    <a:pt x="146" y="283"/>
                  </a:lnTo>
                  <a:lnTo>
                    <a:pt x="146" y="283"/>
                  </a:lnTo>
                  <a:lnTo>
                    <a:pt x="164" y="285"/>
                  </a:lnTo>
                  <a:lnTo>
                    <a:pt x="182" y="288"/>
                  </a:lnTo>
                  <a:lnTo>
                    <a:pt x="201" y="288"/>
                  </a:lnTo>
                  <a:lnTo>
                    <a:pt x="219" y="288"/>
                  </a:lnTo>
                  <a:lnTo>
                    <a:pt x="256" y="285"/>
                  </a:lnTo>
                  <a:lnTo>
                    <a:pt x="276" y="285"/>
                  </a:lnTo>
                  <a:lnTo>
                    <a:pt x="294" y="285"/>
                  </a:lnTo>
                  <a:lnTo>
                    <a:pt x="294" y="285"/>
                  </a:lnTo>
                  <a:lnTo>
                    <a:pt x="290" y="292"/>
                  </a:lnTo>
                  <a:lnTo>
                    <a:pt x="286" y="301"/>
                  </a:lnTo>
                  <a:lnTo>
                    <a:pt x="286" y="301"/>
                  </a:lnTo>
                  <a:lnTo>
                    <a:pt x="278" y="301"/>
                  </a:lnTo>
                  <a:lnTo>
                    <a:pt x="266" y="304"/>
                  </a:lnTo>
                  <a:lnTo>
                    <a:pt x="261" y="307"/>
                  </a:lnTo>
                  <a:lnTo>
                    <a:pt x="256" y="309"/>
                  </a:lnTo>
                  <a:lnTo>
                    <a:pt x="253" y="313"/>
                  </a:lnTo>
                  <a:lnTo>
                    <a:pt x="253" y="314"/>
                  </a:lnTo>
                  <a:lnTo>
                    <a:pt x="253" y="316"/>
                  </a:lnTo>
                  <a:lnTo>
                    <a:pt x="253" y="316"/>
                  </a:lnTo>
                  <a:lnTo>
                    <a:pt x="252" y="321"/>
                  </a:lnTo>
                  <a:lnTo>
                    <a:pt x="250" y="325"/>
                  </a:lnTo>
                  <a:lnTo>
                    <a:pt x="250" y="328"/>
                  </a:lnTo>
                  <a:lnTo>
                    <a:pt x="252" y="332"/>
                  </a:lnTo>
                  <a:lnTo>
                    <a:pt x="253" y="336"/>
                  </a:lnTo>
                  <a:lnTo>
                    <a:pt x="255" y="339"/>
                  </a:lnTo>
                  <a:lnTo>
                    <a:pt x="261" y="344"/>
                  </a:lnTo>
                  <a:lnTo>
                    <a:pt x="270" y="348"/>
                  </a:lnTo>
                  <a:lnTo>
                    <a:pt x="278" y="350"/>
                  </a:lnTo>
                  <a:lnTo>
                    <a:pt x="286" y="351"/>
                  </a:lnTo>
                  <a:lnTo>
                    <a:pt x="294" y="350"/>
                  </a:lnTo>
                  <a:lnTo>
                    <a:pt x="294" y="350"/>
                  </a:lnTo>
                  <a:lnTo>
                    <a:pt x="298" y="349"/>
                  </a:lnTo>
                  <a:lnTo>
                    <a:pt x="302" y="348"/>
                  </a:lnTo>
                  <a:lnTo>
                    <a:pt x="306" y="345"/>
                  </a:lnTo>
                  <a:lnTo>
                    <a:pt x="308" y="342"/>
                  </a:lnTo>
                  <a:lnTo>
                    <a:pt x="312" y="336"/>
                  </a:lnTo>
                  <a:lnTo>
                    <a:pt x="314" y="327"/>
                  </a:lnTo>
                  <a:lnTo>
                    <a:pt x="313" y="320"/>
                  </a:lnTo>
                  <a:lnTo>
                    <a:pt x="309" y="313"/>
                  </a:lnTo>
                  <a:lnTo>
                    <a:pt x="304" y="307"/>
                  </a:lnTo>
                  <a:lnTo>
                    <a:pt x="301" y="304"/>
                  </a:lnTo>
                  <a:lnTo>
                    <a:pt x="296" y="302"/>
                  </a:lnTo>
                  <a:lnTo>
                    <a:pt x="296" y="302"/>
                  </a:lnTo>
                  <a:lnTo>
                    <a:pt x="300" y="294"/>
                  </a:lnTo>
                  <a:lnTo>
                    <a:pt x="303" y="285"/>
                  </a:lnTo>
                  <a:lnTo>
                    <a:pt x="303" y="285"/>
                  </a:lnTo>
                  <a:lnTo>
                    <a:pt x="383" y="286"/>
                  </a:lnTo>
                  <a:lnTo>
                    <a:pt x="463" y="285"/>
                  </a:lnTo>
                  <a:lnTo>
                    <a:pt x="622" y="282"/>
                  </a:lnTo>
                  <a:lnTo>
                    <a:pt x="782" y="278"/>
                  </a:lnTo>
                  <a:lnTo>
                    <a:pt x="942" y="274"/>
                  </a:lnTo>
                  <a:lnTo>
                    <a:pt x="942" y="274"/>
                  </a:lnTo>
                  <a:lnTo>
                    <a:pt x="939" y="284"/>
                  </a:lnTo>
                  <a:lnTo>
                    <a:pt x="934" y="294"/>
                  </a:lnTo>
                  <a:lnTo>
                    <a:pt x="934" y="294"/>
                  </a:lnTo>
                  <a:lnTo>
                    <a:pt x="926" y="291"/>
                  </a:lnTo>
                  <a:lnTo>
                    <a:pt x="912" y="291"/>
                  </a:lnTo>
                  <a:lnTo>
                    <a:pt x="905" y="291"/>
                  </a:lnTo>
                  <a:lnTo>
                    <a:pt x="900" y="292"/>
                  </a:lnTo>
                  <a:lnTo>
                    <a:pt x="898" y="294"/>
                  </a:lnTo>
                  <a:lnTo>
                    <a:pt x="898" y="295"/>
                  </a:lnTo>
                  <a:lnTo>
                    <a:pt x="898" y="296"/>
                  </a:lnTo>
                  <a:lnTo>
                    <a:pt x="899" y="298"/>
                  </a:lnTo>
                  <a:lnTo>
                    <a:pt x="899" y="298"/>
                  </a:lnTo>
                  <a:lnTo>
                    <a:pt x="896" y="303"/>
                  </a:lnTo>
                  <a:lnTo>
                    <a:pt x="896" y="303"/>
                  </a:lnTo>
                  <a:lnTo>
                    <a:pt x="894" y="304"/>
                  </a:lnTo>
                  <a:lnTo>
                    <a:pt x="892" y="306"/>
                  </a:lnTo>
                  <a:lnTo>
                    <a:pt x="892" y="309"/>
                  </a:lnTo>
                  <a:lnTo>
                    <a:pt x="892" y="314"/>
                  </a:lnTo>
                  <a:lnTo>
                    <a:pt x="893" y="318"/>
                  </a:lnTo>
                  <a:lnTo>
                    <a:pt x="893" y="318"/>
                  </a:lnTo>
                  <a:lnTo>
                    <a:pt x="896" y="321"/>
                  </a:lnTo>
                  <a:lnTo>
                    <a:pt x="898" y="325"/>
                  </a:lnTo>
                  <a:lnTo>
                    <a:pt x="902" y="328"/>
                  </a:lnTo>
                  <a:lnTo>
                    <a:pt x="906" y="331"/>
                  </a:lnTo>
                  <a:lnTo>
                    <a:pt x="915" y="335"/>
                  </a:lnTo>
                  <a:lnTo>
                    <a:pt x="924" y="336"/>
                  </a:lnTo>
                  <a:lnTo>
                    <a:pt x="924" y="336"/>
                  </a:lnTo>
                  <a:lnTo>
                    <a:pt x="909" y="339"/>
                  </a:lnTo>
                  <a:lnTo>
                    <a:pt x="893" y="343"/>
                  </a:lnTo>
                  <a:lnTo>
                    <a:pt x="877" y="344"/>
                  </a:lnTo>
                  <a:lnTo>
                    <a:pt x="870" y="344"/>
                  </a:lnTo>
                  <a:lnTo>
                    <a:pt x="862" y="343"/>
                  </a:lnTo>
                  <a:lnTo>
                    <a:pt x="862" y="343"/>
                  </a:lnTo>
                  <a:lnTo>
                    <a:pt x="852" y="339"/>
                  </a:lnTo>
                  <a:lnTo>
                    <a:pt x="844" y="336"/>
                  </a:lnTo>
                  <a:lnTo>
                    <a:pt x="835" y="332"/>
                  </a:lnTo>
                  <a:lnTo>
                    <a:pt x="826" y="330"/>
                  </a:lnTo>
                  <a:lnTo>
                    <a:pt x="826" y="330"/>
                  </a:lnTo>
                  <a:lnTo>
                    <a:pt x="821" y="330"/>
                  </a:lnTo>
                  <a:lnTo>
                    <a:pt x="817" y="331"/>
                  </a:lnTo>
                  <a:lnTo>
                    <a:pt x="808" y="333"/>
                  </a:lnTo>
                  <a:lnTo>
                    <a:pt x="799" y="335"/>
                  </a:lnTo>
                  <a:lnTo>
                    <a:pt x="796" y="335"/>
                  </a:lnTo>
                  <a:lnTo>
                    <a:pt x="792" y="332"/>
                  </a:lnTo>
                  <a:lnTo>
                    <a:pt x="792" y="332"/>
                  </a:lnTo>
                  <a:lnTo>
                    <a:pt x="787" y="328"/>
                  </a:lnTo>
                  <a:lnTo>
                    <a:pt x="786" y="325"/>
                  </a:lnTo>
                  <a:lnTo>
                    <a:pt x="787" y="322"/>
                  </a:lnTo>
                  <a:lnTo>
                    <a:pt x="790" y="320"/>
                  </a:lnTo>
                  <a:lnTo>
                    <a:pt x="793" y="318"/>
                  </a:lnTo>
                  <a:lnTo>
                    <a:pt x="797" y="315"/>
                  </a:lnTo>
                  <a:lnTo>
                    <a:pt x="804" y="314"/>
                  </a:lnTo>
                  <a:lnTo>
                    <a:pt x="804" y="314"/>
                  </a:lnTo>
                  <a:lnTo>
                    <a:pt x="812" y="314"/>
                  </a:lnTo>
                  <a:lnTo>
                    <a:pt x="821" y="315"/>
                  </a:lnTo>
                  <a:lnTo>
                    <a:pt x="838" y="319"/>
                  </a:lnTo>
                  <a:lnTo>
                    <a:pt x="846" y="319"/>
                  </a:lnTo>
                  <a:lnTo>
                    <a:pt x="853" y="319"/>
                  </a:lnTo>
                  <a:lnTo>
                    <a:pt x="861" y="316"/>
                  </a:lnTo>
                  <a:lnTo>
                    <a:pt x="867" y="313"/>
                  </a:lnTo>
                  <a:lnTo>
                    <a:pt x="867" y="313"/>
                  </a:lnTo>
                  <a:lnTo>
                    <a:pt x="873" y="308"/>
                  </a:lnTo>
                  <a:lnTo>
                    <a:pt x="881" y="302"/>
                  </a:lnTo>
                  <a:lnTo>
                    <a:pt x="889" y="296"/>
                  </a:lnTo>
                  <a:lnTo>
                    <a:pt x="891" y="294"/>
                  </a:lnTo>
                  <a:lnTo>
                    <a:pt x="891" y="290"/>
                  </a:lnTo>
                  <a:lnTo>
                    <a:pt x="891" y="290"/>
                  </a:lnTo>
                  <a:lnTo>
                    <a:pt x="889" y="289"/>
                  </a:lnTo>
                  <a:lnTo>
                    <a:pt x="888" y="288"/>
                  </a:lnTo>
                  <a:lnTo>
                    <a:pt x="883" y="288"/>
                  </a:lnTo>
                  <a:lnTo>
                    <a:pt x="879" y="290"/>
                  </a:lnTo>
                  <a:lnTo>
                    <a:pt x="873" y="295"/>
                  </a:lnTo>
                  <a:lnTo>
                    <a:pt x="862" y="304"/>
                  </a:lnTo>
                  <a:lnTo>
                    <a:pt x="856" y="310"/>
                  </a:lnTo>
                  <a:lnTo>
                    <a:pt x="856" y="310"/>
                  </a:lnTo>
                  <a:lnTo>
                    <a:pt x="840" y="307"/>
                  </a:lnTo>
                  <a:lnTo>
                    <a:pt x="826" y="304"/>
                  </a:lnTo>
                  <a:lnTo>
                    <a:pt x="809" y="303"/>
                  </a:lnTo>
                  <a:lnTo>
                    <a:pt x="802" y="304"/>
                  </a:lnTo>
                  <a:lnTo>
                    <a:pt x="794" y="306"/>
                  </a:lnTo>
                  <a:lnTo>
                    <a:pt x="794" y="306"/>
                  </a:lnTo>
                  <a:lnTo>
                    <a:pt x="791" y="307"/>
                  </a:lnTo>
                  <a:lnTo>
                    <a:pt x="787" y="309"/>
                  </a:lnTo>
                  <a:lnTo>
                    <a:pt x="782" y="314"/>
                  </a:lnTo>
                  <a:lnTo>
                    <a:pt x="779" y="320"/>
                  </a:lnTo>
                  <a:lnTo>
                    <a:pt x="779" y="327"/>
                  </a:lnTo>
                  <a:lnTo>
                    <a:pt x="781" y="333"/>
                  </a:lnTo>
                  <a:lnTo>
                    <a:pt x="785" y="339"/>
                  </a:lnTo>
                  <a:lnTo>
                    <a:pt x="787" y="341"/>
                  </a:lnTo>
                  <a:lnTo>
                    <a:pt x="791" y="343"/>
                  </a:lnTo>
                  <a:lnTo>
                    <a:pt x="794" y="343"/>
                  </a:lnTo>
                  <a:lnTo>
                    <a:pt x="799" y="344"/>
                  </a:lnTo>
                  <a:lnTo>
                    <a:pt x="799" y="344"/>
                  </a:lnTo>
                  <a:lnTo>
                    <a:pt x="808" y="343"/>
                  </a:lnTo>
                  <a:lnTo>
                    <a:pt x="816" y="341"/>
                  </a:lnTo>
                  <a:lnTo>
                    <a:pt x="824" y="341"/>
                  </a:lnTo>
                  <a:lnTo>
                    <a:pt x="833" y="341"/>
                  </a:lnTo>
                  <a:lnTo>
                    <a:pt x="833" y="341"/>
                  </a:lnTo>
                  <a:lnTo>
                    <a:pt x="840" y="343"/>
                  </a:lnTo>
                  <a:lnTo>
                    <a:pt x="846" y="347"/>
                  </a:lnTo>
                  <a:lnTo>
                    <a:pt x="853" y="350"/>
                  </a:lnTo>
                  <a:lnTo>
                    <a:pt x="859" y="353"/>
                  </a:lnTo>
                  <a:lnTo>
                    <a:pt x="859" y="353"/>
                  </a:lnTo>
                  <a:lnTo>
                    <a:pt x="871" y="354"/>
                  </a:lnTo>
                  <a:lnTo>
                    <a:pt x="882" y="354"/>
                  </a:lnTo>
                  <a:lnTo>
                    <a:pt x="894" y="353"/>
                  </a:lnTo>
                  <a:lnTo>
                    <a:pt x="905" y="351"/>
                  </a:lnTo>
                  <a:lnTo>
                    <a:pt x="927" y="344"/>
                  </a:lnTo>
                  <a:lnTo>
                    <a:pt x="948" y="338"/>
                  </a:lnTo>
                  <a:lnTo>
                    <a:pt x="948" y="338"/>
                  </a:lnTo>
                  <a:lnTo>
                    <a:pt x="959" y="336"/>
                  </a:lnTo>
                  <a:lnTo>
                    <a:pt x="969" y="335"/>
                  </a:lnTo>
                  <a:lnTo>
                    <a:pt x="989" y="333"/>
                  </a:lnTo>
                  <a:lnTo>
                    <a:pt x="1010" y="332"/>
                  </a:lnTo>
                  <a:lnTo>
                    <a:pt x="1021" y="330"/>
                  </a:lnTo>
                  <a:lnTo>
                    <a:pt x="1030" y="327"/>
                  </a:lnTo>
                  <a:lnTo>
                    <a:pt x="1030" y="327"/>
                  </a:lnTo>
                  <a:lnTo>
                    <a:pt x="1036" y="325"/>
                  </a:lnTo>
                  <a:lnTo>
                    <a:pt x="1041" y="322"/>
                  </a:lnTo>
                  <a:lnTo>
                    <a:pt x="1045" y="320"/>
                  </a:lnTo>
                  <a:lnTo>
                    <a:pt x="1047" y="316"/>
                  </a:lnTo>
                  <a:lnTo>
                    <a:pt x="1048" y="314"/>
                  </a:lnTo>
                  <a:lnTo>
                    <a:pt x="1048" y="312"/>
                  </a:lnTo>
                  <a:lnTo>
                    <a:pt x="1047" y="308"/>
                  </a:lnTo>
                  <a:lnTo>
                    <a:pt x="1046" y="306"/>
                  </a:lnTo>
                  <a:lnTo>
                    <a:pt x="1040" y="301"/>
                  </a:lnTo>
                  <a:lnTo>
                    <a:pt x="1033" y="297"/>
                  </a:lnTo>
                  <a:lnTo>
                    <a:pt x="1024" y="294"/>
                  </a:lnTo>
                  <a:lnTo>
                    <a:pt x="1015" y="294"/>
                  </a:lnTo>
                  <a:lnTo>
                    <a:pt x="1015" y="294"/>
                  </a:lnTo>
                  <a:lnTo>
                    <a:pt x="1004" y="295"/>
                  </a:lnTo>
                  <a:lnTo>
                    <a:pt x="988" y="297"/>
                  </a:lnTo>
                  <a:lnTo>
                    <a:pt x="980" y="300"/>
                  </a:lnTo>
                  <a:lnTo>
                    <a:pt x="974" y="303"/>
                  </a:lnTo>
                  <a:lnTo>
                    <a:pt x="969" y="306"/>
                  </a:lnTo>
                  <a:lnTo>
                    <a:pt x="969" y="308"/>
                  </a:lnTo>
                  <a:lnTo>
                    <a:pt x="969" y="310"/>
                  </a:lnTo>
                  <a:lnTo>
                    <a:pt x="969" y="310"/>
                  </a:lnTo>
                  <a:lnTo>
                    <a:pt x="970" y="310"/>
                  </a:lnTo>
                  <a:lnTo>
                    <a:pt x="971" y="312"/>
                  </a:lnTo>
                  <a:lnTo>
                    <a:pt x="979" y="310"/>
                  </a:lnTo>
                  <a:lnTo>
                    <a:pt x="1000" y="307"/>
                  </a:lnTo>
                  <a:lnTo>
                    <a:pt x="1011" y="306"/>
                  </a:lnTo>
                  <a:lnTo>
                    <a:pt x="1023" y="306"/>
                  </a:lnTo>
                  <a:lnTo>
                    <a:pt x="1033" y="307"/>
                  </a:lnTo>
                  <a:lnTo>
                    <a:pt x="1036" y="309"/>
                  </a:lnTo>
                  <a:lnTo>
                    <a:pt x="1040" y="312"/>
                  </a:lnTo>
                  <a:lnTo>
                    <a:pt x="1040" y="312"/>
                  </a:lnTo>
                  <a:lnTo>
                    <a:pt x="1035" y="315"/>
                  </a:lnTo>
                  <a:lnTo>
                    <a:pt x="1030" y="318"/>
                  </a:lnTo>
                  <a:lnTo>
                    <a:pt x="1020" y="322"/>
                  </a:lnTo>
                  <a:lnTo>
                    <a:pt x="1007" y="324"/>
                  </a:lnTo>
                  <a:lnTo>
                    <a:pt x="994" y="325"/>
                  </a:lnTo>
                  <a:lnTo>
                    <a:pt x="969" y="326"/>
                  </a:lnTo>
                  <a:lnTo>
                    <a:pt x="957" y="326"/>
                  </a:lnTo>
                  <a:lnTo>
                    <a:pt x="946" y="328"/>
                  </a:lnTo>
                  <a:lnTo>
                    <a:pt x="946" y="328"/>
                  </a:lnTo>
                  <a:lnTo>
                    <a:pt x="948" y="325"/>
                  </a:lnTo>
                  <a:lnTo>
                    <a:pt x="951" y="321"/>
                  </a:lnTo>
                  <a:lnTo>
                    <a:pt x="952" y="316"/>
                  </a:lnTo>
                  <a:lnTo>
                    <a:pt x="952" y="313"/>
                  </a:lnTo>
                  <a:lnTo>
                    <a:pt x="951" y="308"/>
                  </a:lnTo>
                  <a:lnTo>
                    <a:pt x="948" y="304"/>
                  </a:lnTo>
                  <a:lnTo>
                    <a:pt x="946" y="301"/>
                  </a:lnTo>
                  <a:lnTo>
                    <a:pt x="942" y="297"/>
                  </a:lnTo>
                  <a:lnTo>
                    <a:pt x="942" y="297"/>
                  </a:lnTo>
                  <a:lnTo>
                    <a:pt x="948" y="286"/>
                  </a:lnTo>
                  <a:lnTo>
                    <a:pt x="951" y="280"/>
                  </a:lnTo>
                  <a:lnTo>
                    <a:pt x="952" y="273"/>
                  </a:lnTo>
                  <a:lnTo>
                    <a:pt x="952" y="273"/>
                  </a:lnTo>
                  <a:lnTo>
                    <a:pt x="980" y="274"/>
                  </a:lnTo>
                  <a:lnTo>
                    <a:pt x="1028" y="274"/>
                  </a:lnTo>
                  <a:lnTo>
                    <a:pt x="1052" y="274"/>
                  </a:lnTo>
                  <a:lnTo>
                    <a:pt x="1072" y="273"/>
                  </a:lnTo>
                  <a:lnTo>
                    <a:pt x="1088" y="271"/>
                  </a:lnTo>
                  <a:lnTo>
                    <a:pt x="1092" y="269"/>
                  </a:lnTo>
                  <a:lnTo>
                    <a:pt x="1094" y="267"/>
                  </a:lnTo>
                  <a:lnTo>
                    <a:pt x="1094" y="267"/>
                  </a:lnTo>
                  <a:close/>
                  <a:moveTo>
                    <a:pt x="265" y="332"/>
                  </a:moveTo>
                  <a:lnTo>
                    <a:pt x="265" y="332"/>
                  </a:lnTo>
                  <a:lnTo>
                    <a:pt x="264" y="327"/>
                  </a:lnTo>
                  <a:lnTo>
                    <a:pt x="262" y="322"/>
                  </a:lnTo>
                  <a:lnTo>
                    <a:pt x="262" y="322"/>
                  </a:lnTo>
                  <a:lnTo>
                    <a:pt x="268" y="325"/>
                  </a:lnTo>
                  <a:lnTo>
                    <a:pt x="277" y="330"/>
                  </a:lnTo>
                  <a:lnTo>
                    <a:pt x="285" y="335"/>
                  </a:lnTo>
                  <a:lnTo>
                    <a:pt x="288" y="335"/>
                  </a:lnTo>
                  <a:lnTo>
                    <a:pt x="290" y="335"/>
                  </a:lnTo>
                  <a:lnTo>
                    <a:pt x="290" y="335"/>
                  </a:lnTo>
                  <a:lnTo>
                    <a:pt x="291" y="336"/>
                  </a:lnTo>
                  <a:lnTo>
                    <a:pt x="291" y="336"/>
                  </a:lnTo>
                  <a:lnTo>
                    <a:pt x="289" y="338"/>
                  </a:lnTo>
                  <a:lnTo>
                    <a:pt x="288" y="342"/>
                  </a:lnTo>
                  <a:lnTo>
                    <a:pt x="288" y="342"/>
                  </a:lnTo>
                  <a:lnTo>
                    <a:pt x="282" y="342"/>
                  </a:lnTo>
                  <a:lnTo>
                    <a:pt x="276" y="341"/>
                  </a:lnTo>
                  <a:lnTo>
                    <a:pt x="271" y="338"/>
                  </a:lnTo>
                  <a:lnTo>
                    <a:pt x="266" y="336"/>
                  </a:lnTo>
                  <a:lnTo>
                    <a:pt x="266" y="336"/>
                  </a:lnTo>
                  <a:lnTo>
                    <a:pt x="265" y="332"/>
                  </a:lnTo>
                  <a:lnTo>
                    <a:pt x="265" y="332"/>
                  </a:lnTo>
                  <a:close/>
                  <a:moveTo>
                    <a:pt x="284" y="321"/>
                  </a:moveTo>
                  <a:lnTo>
                    <a:pt x="284" y="321"/>
                  </a:lnTo>
                  <a:lnTo>
                    <a:pt x="285" y="320"/>
                  </a:lnTo>
                  <a:lnTo>
                    <a:pt x="285" y="320"/>
                  </a:lnTo>
                  <a:lnTo>
                    <a:pt x="286" y="322"/>
                  </a:lnTo>
                  <a:lnTo>
                    <a:pt x="288" y="325"/>
                  </a:lnTo>
                  <a:lnTo>
                    <a:pt x="288" y="325"/>
                  </a:lnTo>
                  <a:lnTo>
                    <a:pt x="284" y="321"/>
                  </a:lnTo>
                  <a:lnTo>
                    <a:pt x="284" y="321"/>
                  </a:lnTo>
                  <a:close/>
                  <a:moveTo>
                    <a:pt x="924" y="316"/>
                  </a:moveTo>
                  <a:lnTo>
                    <a:pt x="924" y="316"/>
                  </a:lnTo>
                  <a:lnTo>
                    <a:pt x="932" y="324"/>
                  </a:lnTo>
                  <a:lnTo>
                    <a:pt x="932" y="324"/>
                  </a:lnTo>
                  <a:lnTo>
                    <a:pt x="930" y="325"/>
                  </a:lnTo>
                  <a:lnTo>
                    <a:pt x="930" y="325"/>
                  </a:lnTo>
                  <a:lnTo>
                    <a:pt x="923" y="326"/>
                  </a:lnTo>
                  <a:lnTo>
                    <a:pt x="915" y="324"/>
                  </a:lnTo>
                  <a:lnTo>
                    <a:pt x="908" y="321"/>
                  </a:lnTo>
                  <a:lnTo>
                    <a:pt x="905" y="318"/>
                  </a:lnTo>
                  <a:lnTo>
                    <a:pt x="903" y="315"/>
                  </a:lnTo>
                  <a:lnTo>
                    <a:pt x="903" y="315"/>
                  </a:lnTo>
                  <a:lnTo>
                    <a:pt x="906" y="313"/>
                  </a:lnTo>
                  <a:lnTo>
                    <a:pt x="906" y="313"/>
                  </a:lnTo>
                  <a:lnTo>
                    <a:pt x="911" y="316"/>
                  </a:lnTo>
                  <a:lnTo>
                    <a:pt x="916" y="319"/>
                  </a:lnTo>
                  <a:lnTo>
                    <a:pt x="920" y="319"/>
                  </a:lnTo>
                  <a:lnTo>
                    <a:pt x="924" y="316"/>
                  </a:lnTo>
                  <a:lnTo>
                    <a:pt x="924" y="316"/>
                  </a:lnTo>
                  <a:close/>
                  <a:moveTo>
                    <a:pt x="910" y="302"/>
                  </a:moveTo>
                  <a:lnTo>
                    <a:pt x="910" y="302"/>
                  </a:lnTo>
                  <a:lnTo>
                    <a:pt x="914" y="301"/>
                  </a:lnTo>
                  <a:lnTo>
                    <a:pt x="914" y="301"/>
                  </a:lnTo>
                  <a:lnTo>
                    <a:pt x="920" y="303"/>
                  </a:lnTo>
                  <a:lnTo>
                    <a:pt x="920" y="303"/>
                  </a:lnTo>
                  <a:lnTo>
                    <a:pt x="915" y="302"/>
                  </a:lnTo>
                  <a:lnTo>
                    <a:pt x="910" y="302"/>
                  </a:lnTo>
                  <a:lnTo>
                    <a:pt x="910" y="302"/>
                  </a:lnTo>
                  <a:close/>
                  <a:moveTo>
                    <a:pt x="942" y="265"/>
                  </a:moveTo>
                  <a:lnTo>
                    <a:pt x="942" y="265"/>
                  </a:lnTo>
                  <a:lnTo>
                    <a:pt x="909" y="265"/>
                  </a:lnTo>
                  <a:lnTo>
                    <a:pt x="909" y="265"/>
                  </a:lnTo>
                  <a:lnTo>
                    <a:pt x="906" y="259"/>
                  </a:lnTo>
                  <a:lnTo>
                    <a:pt x="905" y="253"/>
                  </a:lnTo>
                  <a:lnTo>
                    <a:pt x="905" y="247"/>
                  </a:lnTo>
                  <a:lnTo>
                    <a:pt x="908" y="243"/>
                  </a:lnTo>
                  <a:lnTo>
                    <a:pt x="908" y="243"/>
                  </a:lnTo>
                  <a:lnTo>
                    <a:pt x="910" y="247"/>
                  </a:lnTo>
                  <a:lnTo>
                    <a:pt x="912" y="249"/>
                  </a:lnTo>
                  <a:lnTo>
                    <a:pt x="916" y="250"/>
                  </a:lnTo>
                  <a:lnTo>
                    <a:pt x="918" y="251"/>
                  </a:lnTo>
                  <a:lnTo>
                    <a:pt x="922" y="250"/>
                  </a:lnTo>
                  <a:lnTo>
                    <a:pt x="926" y="248"/>
                  </a:lnTo>
                  <a:lnTo>
                    <a:pt x="933" y="242"/>
                  </a:lnTo>
                  <a:lnTo>
                    <a:pt x="933" y="242"/>
                  </a:lnTo>
                  <a:lnTo>
                    <a:pt x="936" y="247"/>
                  </a:lnTo>
                  <a:lnTo>
                    <a:pt x="936" y="247"/>
                  </a:lnTo>
                  <a:lnTo>
                    <a:pt x="939" y="251"/>
                  </a:lnTo>
                  <a:lnTo>
                    <a:pt x="941" y="255"/>
                  </a:lnTo>
                  <a:lnTo>
                    <a:pt x="942" y="265"/>
                  </a:lnTo>
                  <a:lnTo>
                    <a:pt x="942" y="265"/>
                  </a:lnTo>
                  <a:close/>
                  <a:moveTo>
                    <a:pt x="915" y="236"/>
                  </a:moveTo>
                  <a:lnTo>
                    <a:pt x="915" y="236"/>
                  </a:lnTo>
                  <a:lnTo>
                    <a:pt x="920" y="235"/>
                  </a:lnTo>
                  <a:lnTo>
                    <a:pt x="924" y="236"/>
                  </a:lnTo>
                  <a:lnTo>
                    <a:pt x="924" y="236"/>
                  </a:lnTo>
                  <a:lnTo>
                    <a:pt x="917" y="241"/>
                  </a:lnTo>
                  <a:lnTo>
                    <a:pt x="917" y="241"/>
                  </a:lnTo>
                  <a:lnTo>
                    <a:pt x="915" y="236"/>
                  </a:lnTo>
                  <a:lnTo>
                    <a:pt x="915" y="236"/>
                  </a:lnTo>
                  <a:close/>
                  <a:moveTo>
                    <a:pt x="927" y="178"/>
                  </a:moveTo>
                  <a:lnTo>
                    <a:pt x="927" y="178"/>
                  </a:lnTo>
                  <a:lnTo>
                    <a:pt x="928" y="177"/>
                  </a:lnTo>
                  <a:lnTo>
                    <a:pt x="929" y="176"/>
                  </a:lnTo>
                  <a:lnTo>
                    <a:pt x="929" y="172"/>
                  </a:lnTo>
                  <a:lnTo>
                    <a:pt x="927" y="166"/>
                  </a:lnTo>
                  <a:lnTo>
                    <a:pt x="927" y="166"/>
                  </a:lnTo>
                  <a:lnTo>
                    <a:pt x="927" y="165"/>
                  </a:lnTo>
                  <a:lnTo>
                    <a:pt x="927" y="165"/>
                  </a:lnTo>
                  <a:lnTo>
                    <a:pt x="932" y="168"/>
                  </a:lnTo>
                  <a:lnTo>
                    <a:pt x="938" y="176"/>
                  </a:lnTo>
                  <a:lnTo>
                    <a:pt x="938" y="176"/>
                  </a:lnTo>
                  <a:lnTo>
                    <a:pt x="941" y="182"/>
                  </a:lnTo>
                  <a:lnTo>
                    <a:pt x="944" y="189"/>
                  </a:lnTo>
                  <a:lnTo>
                    <a:pt x="944" y="196"/>
                  </a:lnTo>
                  <a:lnTo>
                    <a:pt x="942" y="203"/>
                  </a:lnTo>
                  <a:lnTo>
                    <a:pt x="940" y="210"/>
                  </a:lnTo>
                  <a:lnTo>
                    <a:pt x="938" y="216"/>
                  </a:lnTo>
                  <a:lnTo>
                    <a:pt x="932" y="229"/>
                  </a:lnTo>
                  <a:lnTo>
                    <a:pt x="932" y="229"/>
                  </a:lnTo>
                  <a:lnTo>
                    <a:pt x="927" y="226"/>
                  </a:lnTo>
                  <a:lnTo>
                    <a:pt x="922" y="225"/>
                  </a:lnTo>
                  <a:lnTo>
                    <a:pt x="917" y="225"/>
                  </a:lnTo>
                  <a:lnTo>
                    <a:pt x="914" y="226"/>
                  </a:lnTo>
                  <a:lnTo>
                    <a:pt x="914" y="226"/>
                  </a:lnTo>
                  <a:lnTo>
                    <a:pt x="912" y="213"/>
                  </a:lnTo>
                  <a:lnTo>
                    <a:pt x="912" y="198"/>
                  </a:lnTo>
                  <a:lnTo>
                    <a:pt x="914" y="184"/>
                  </a:lnTo>
                  <a:lnTo>
                    <a:pt x="917" y="173"/>
                  </a:lnTo>
                  <a:lnTo>
                    <a:pt x="917" y="173"/>
                  </a:lnTo>
                  <a:lnTo>
                    <a:pt x="917" y="176"/>
                  </a:lnTo>
                  <a:lnTo>
                    <a:pt x="918" y="179"/>
                  </a:lnTo>
                  <a:lnTo>
                    <a:pt x="922" y="184"/>
                  </a:lnTo>
                  <a:lnTo>
                    <a:pt x="923" y="184"/>
                  </a:lnTo>
                  <a:lnTo>
                    <a:pt x="926" y="184"/>
                  </a:lnTo>
                  <a:lnTo>
                    <a:pt x="927" y="182"/>
                  </a:lnTo>
                  <a:lnTo>
                    <a:pt x="927" y="178"/>
                  </a:lnTo>
                  <a:lnTo>
                    <a:pt x="927" y="178"/>
                  </a:lnTo>
                  <a:close/>
                  <a:moveTo>
                    <a:pt x="915" y="115"/>
                  </a:moveTo>
                  <a:lnTo>
                    <a:pt x="915" y="115"/>
                  </a:lnTo>
                  <a:lnTo>
                    <a:pt x="920" y="117"/>
                  </a:lnTo>
                  <a:lnTo>
                    <a:pt x="920" y="117"/>
                  </a:lnTo>
                  <a:lnTo>
                    <a:pt x="917" y="118"/>
                  </a:lnTo>
                  <a:lnTo>
                    <a:pt x="917" y="118"/>
                  </a:lnTo>
                  <a:lnTo>
                    <a:pt x="915" y="118"/>
                  </a:lnTo>
                  <a:lnTo>
                    <a:pt x="915" y="118"/>
                  </a:lnTo>
                  <a:lnTo>
                    <a:pt x="915" y="115"/>
                  </a:lnTo>
                  <a:lnTo>
                    <a:pt x="915" y="115"/>
                  </a:lnTo>
                  <a:close/>
                  <a:moveTo>
                    <a:pt x="904" y="20"/>
                  </a:moveTo>
                  <a:lnTo>
                    <a:pt x="904" y="20"/>
                  </a:lnTo>
                  <a:lnTo>
                    <a:pt x="906" y="21"/>
                  </a:lnTo>
                  <a:lnTo>
                    <a:pt x="906" y="21"/>
                  </a:lnTo>
                  <a:lnTo>
                    <a:pt x="905" y="24"/>
                  </a:lnTo>
                  <a:lnTo>
                    <a:pt x="905" y="24"/>
                  </a:lnTo>
                  <a:lnTo>
                    <a:pt x="904" y="24"/>
                  </a:lnTo>
                  <a:lnTo>
                    <a:pt x="904" y="24"/>
                  </a:lnTo>
                  <a:lnTo>
                    <a:pt x="904" y="20"/>
                  </a:lnTo>
                  <a:lnTo>
                    <a:pt x="904" y="20"/>
                  </a:lnTo>
                  <a:close/>
                  <a:moveTo>
                    <a:pt x="904" y="44"/>
                  </a:moveTo>
                  <a:lnTo>
                    <a:pt x="904" y="44"/>
                  </a:lnTo>
                  <a:lnTo>
                    <a:pt x="904" y="50"/>
                  </a:lnTo>
                  <a:lnTo>
                    <a:pt x="904" y="50"/>
                  </a:lnTo>
                  <a:lnTo>
                    <a:pt x="903" y="44"/>
                  </a:lnTo>
                  <a:lnTo>
                    <a:pt x="903" y="44"/>
                  </a:lnTo>
                  <a:lnTo>
                    <a:pt x="904" y="44"/>
                  </a:lnTo>
                  <a:lnTo>
                    <a:pt x="904" y="44"/>
                  </a:lnTo>
                  <a:close/>
                  <a:moveTo>
                    <a:pt x="902" y="79"/>
                  </a:moveTo>
                  <a:lnTo>
                    <a:pt x="902" y="79"/>
                  </a:lnTo>
                  <a:lnTo>
                    <a:pt x="902" y="85"/>
                  </a:lnTo>
                  <a:lnTo>
                    <a:pt x="903" y="88"/>
                  </a:lnTo>
                  <a:lnTo>
                    <a:pt x="906" y="89"/>
                  </a:lnTo>
                  <a:lnTo>
                    <a:pt x="906" y="89"/>
                  </a:lnTo>
                  <a:lnTo>
                    <a:pt x="909" y="88"/>
                  </a:lnTo>
                  <a:lnTo>
                    <a:pt x="911" y="85"/>
                  </a:lnTo>
                  <a:lnTo>
                    <a:pt x="911" y="82"/>
                  </a:lnTo>
                  <a:lnTo>
                    <a:pt x="912" y="77"/>
                  </a:lnTo>
                  <a:lnTo>
                    <a:pt x="912" y="62"/>
                  </a:lnTo>
                  <a:lnTo>
                    <a:pt x="912" y="62"/>
                  </a:lnTo>
                  <a:lnTo>
                    <a:pt x="918" y="66"/>
                  </a:lnTo>
                  <a:lnTo>
                    <a:pt x="923" y="71"/>
                  </a:lnTo>
                  <a:lnTo>
                    <a:pt x="928" y="77"/>
                  </a:lnTo>
                  <a:lnTo>
                    <a:pt x="930" y="84"/>
                  </a:lnTo>
                  <a:lnTo>
                    <a:pt x="930" y="84"/>
                  </a:lnTo>
                  <a:lnTo>
                    <a:pt x="930" y="91"/>
                  </a:lnTo>
                  <a:lnTo>
                    <a:pt x="930" y="98"/>
                  </a:lnTo>
                  <a:lnTo>
                    <a:pt x="929" y="103"/>
                  </a:lnTo>
                  <a:lnTo>
                    <a:pt x="927" y="108"/>
                  </a:lnTo>
                  <a:lnTo>
                    <a:pt x="927" y="108"/>
                  </a:lnTo>
                  <a:lnTo>
                    <a:pt x="923" y="106"/>
                  </a:lnTo>
                  <a:lnTo>
                    <a:pt x="923" y="106"/>
                  </a:lnTo>
                  <a:lnTo>
                    <a:pt x="922" y="102"/>
                  </a:lnTo>
                  <a:lnTo>
                    <a:pt x="920" y="101"/>
                  </a:lnTo>
                  <a:lnTo>
                    <a:pt x="917" y="102"/>
                  </a:lnTo>
                  <a:lnTo>
                    <a:pt x="915" y="103"/>
                  </a:lnTo>
                  <a:lnTo>
                    <a:pt x="915" y="103"/>
                  </a:lnTo>
                  <a:lnTo>
                    <a:pt x="911" y="100"/>
                  </a:lnTo>
                  <a:lnTo>
                    <a:pt x="909" y="98"/>
                  </a:lnTo>
                  <a:lnTo>
                    <a:pt x="908" y="101"/>
                  </a:lnTo>
                  <a:lnTo>
                    <a:pt x="906" y="104"/>
                  </a:lnTo>
                  <a:lnTo>
                    <a:pt x="906" y="114"/>
                  </a:lnTo>
                  <a:lnTo>
                    <a:pt x="906" y="120"/>
                  </a:lnTo>
                  <a:lnTo>
                    <a:pt x="906" y="120"/>
                  </a:lnTo>
                  <a:lnTo>
                    <a:pt x="904" y="120"/>
                  </a:lnTo>
                  <a:lnTo>
                    <a:pt x="902" y="118"/>
                  </a:lnTo>
                  <a:lnTo>
                    <a:pt x="902" y="118"/>
                  </a:lnTo>
                  <a:lnTo>
                    <a:pt x="900" y="115"/>
                  </a:lnTo>
                  <a:lnTo>
                    <a:pt x="898" y="110"/>
                  </a:lnTo>
                  <a:lnTo>
                    <a:pt x="894" y="103"/>
                  </a:lnTo>
                  <a:lnTo>
                    <a:pt x="894" y="103"/>
                  </a:lnTo>
                  <a:lnTo>
                    <a:pt x="894" y="97"/>
                  </a:lnTo>
                  <a:lnTo>
                    <a:pt x="893" y="94"/>
                  </a:lnTo>
                  <a:lnTo>
                    <a:pt x="892" y="92"/>
                  </a:lnTo>
                  <a:lnTo>
                    <a:pt x="891" y="91"/>
                  </a:lnTo>
                  <a:lnTo>
                    <a:pt x="891" y="91"/>
                  </a:lnTo>
                  <a:lnTo>
                    <a:pt x="889" y="84"/>
                  </a:lnTo>
                  <a:lnTo>
                    <a:pt x="889" y="77"/>
                  </a:lnTo>
                  <a:lnTo>
                    <a:pt x="889" y="73"/>
                  </a:lnTo>
                  <a:lnTo>
                    <a:pt x="891" y="70"/>
                  </a:lnTo>
                  <a:lnTo>
                    <a:pt x="893" y="67"/>
                  </a:lnTo>
                  <a:lnTo>
                    <a:pt x="897" y="65"/>
                  </a:lnTo>
                  <a:lnTo>
                    <a:pt x="897" y="65"/>
                  </a:lnTo>
                  <a:lnTo>
                    <a:pt x="898" y="72"/>
                  </a:lnTo>
                  <a:lnTo>
                    <a:pt x="902" y="79"/>
                  </a:lnTo>
                  <a:lnTo>
                    <a:pt x="902" y="79"/>
                  </a:lnTo>
                  <a:close/>
                  <a:moveTo>
                    <a:pt x="791" y="35"/>
                  </a:moveTo>
                  <a:lnTo>
                    <a:pt x="791" y="35"/>
                  </a:lnTo>
                  <a:lnTo>
                    <a:pt x="787" y="35"/>
                  </a:lnTo>
                  <a:lnTo>
                    <a:pt x="787" y="35"/>
                  </a:lnTo>
                  <a:lnTo>
                    <a:pt x="787" y="35"/>
                  </a:lnTo>
                  <a:lnTo>
                    <a:pt x="787" y="35"/>
                  </a:lnTo>
                  <a:lnTo>
                    <a:pt x="791" y="35"/>
                  </a:lnTo>
                  <a:lnTo>
                    <a:pt x="791" y="35"/>
                  </a:lnTo>
                  <a:close/>
                  <a:moveTo>
                    <a:pt x="691" y="32"/>
                  </a:moveTo>
                  <a:lnTo>
                    <a:pt x="691" y="32"/>
                  </a:lnTo>
                  <a:lnTo>
                    <a:pt x="713" y="33"/>
                  </a:lnTo>
                  <a:lnTo>
                    <a:pt x="713" y="33"/>
                  </a:lnTo>
                  <a:lnTo>
                    <a:pt x="691" y="32"/>
                  </a:lnTo>
                  <a:lnTo>
                    <a:pt x="691" y="32"/>
                  </a:lnTo>
                  <a:lnTo>
                    <a:pt x="691" y="32"/>
                  </a:lnTo>
                  <a:lnTo>
                    <a:pt x="691" y="32"/>
                  </a:lnTo>
                  <a:close/>
                  <a:moveTo>
                    <a:pt x="285" y="53"/>
                  </a:moveTo>
                  <a:lnTo>
                    <a:pt x="285" y="53"/>
                  </a:lnTo>
                  <a:lnTo>
                    <a:pt x="360" y="49"/>
                  </a:lnTo>
                  <a:lnTo>
                    <a:pt x="434" y="45"/>
                  </a:lnTo>
                  <a:lnTo>
                    <a:pt x="509" y="43"/>
                  </a:lnTo>
                  <a:lnTo>
                    <a:pt x="584" y="41"/>
                  </a:lnTo>
                  <a:lnTo>
                    <a:pt x="584" y="41"/>
                  </a:lnTo>
                  <a:lnTo>
                    <a:pt x="661" y="42"/>
                  </a:lnTo>
                  <a:lnTo>
                    <a:pt x="738" y="44"/>
                  </a:lnTo>
                  <a:lnTo>
                    <a:pt x="816" y="45"/>
                  </a:lnTo>
                  <a:lnTo>
                    <a:pt x="855" y="45"/>
                  </a:lnTo>
                  <a:lnTo>
                    <a:pt x="893" y="44"/>
                  </a:lnTo>
                  <a:lnTo>
                    <a:pt x="893" y="44"/>
                  </a:lnTo>
                  <a:lnTo>
                    <a:pt x="894" y="55"/>
                  </a:lnTo>
                  <a:lnTo>
                    <a:pt x="894" y="55"/>
                  </a:lnTo>
                  <a:lnTo>
                    <a:pt x="887" y="59"/>
                  </a:lnTo>
                  <a:lnTo>
                    <a:pt x="883" y="65"/>
                  </a:lnTo>
                  <a:lnTo>
                    <a:pt x="881" y="71"/>
                  </a:lnTo>
                  <a:lnTo>
                    <a:pt x="880" y="78"/>
                  </a:lnTo>
                  <a:lnTo>
                    <a:pt x="880" y="85"/>
                  </a:lnTo>
                  <a:lnTo>
                    <a:pt x="881" y="92"/>
                  </a:lnTo>
                  <a:lnTo>
                    <a:pt x="886" y="107"/>
                  </a:lnTo>
                  <a:lnTo>
                    <a:pt x="886" y="107"/>
                  </a:lnTo>
                  <a:lnTo>
                    <a:pt x="888" y="115"/>
                  </a:lnTo>
                  <a:lnTo>
                    <a:pt x="892" y="123"/>
                  </a:lnTo>
                  <a:lnTo>
                    <a:pt x="896" y="126"/>
                  </a:lnTo>
                  <a:lnTo>
                    <a:pt x="899" y="129"/>
                  </a:lnTo>
                  <a:lnTo>
                    <a:pt x="903" y="130"/>
                  </a:lnTo>
                  <a:lnTo>
                    <a:pt x="908" y="130"/>
                  </a:lnTo>
                  <a:lnTo>
                    <a:pt x="908" y="130"/>
                  </a:lnTo>
                  <a:lnTo>
                    <a:pt x="911" y="145"/>
                  </a:lnTo>
                  <a:lnTo>
                    <a:pt x="915" y="159"/>
                  </a:lnTo>
                  <a:lnTo>
                    <a:pt x="915" y="159"/>
                  </a:lnTo>
                  <a:lnTo>
                    <a:pt x="912" y="162"/>
                  </a:lnTo>
                  <a:lnTo>
                    <a:pt x="910" y="166"/>
                  </a:lnTo>
                  <a:lnTo>
                    <a:pt x="906" y="176"/>
                  </a:lnTo>
                  <a:lnTo>
                    <a:pt x="904" y="188"/>
                  </a:lnTo>
                  <a:lnTo>
                    <a:pt x="903" y="198"/>
                  </a:lnTo>
                  <a:lnTo>
                    <a:pt x="903" y="198"/>
                  </a:lnTo>
                  <a:lnTo>
                    <a:pt x="900" y="202"/>
                  </a:lnTo>
                  <a:lnTo>
                    <a:pt x="900" y="206"/>
                  </a:lnTo>
                  <a:lnTo>
                    <a:pt x="899" y="215"/>
                  </a:lnTo>
                  <a:lnTo>
                    <a:pt x="902" y="225"/>
                  </a:lnTo>
                  <a:lnTo>
                    <a:pt x="903" y="232"/>
                  </a:lnTo>
                  <a:lnTo>
                    <a:pt x="903" y="232"/>
                  </a:lnTo>
                  <a:lnTo>
                    <a:pt x="898" y="238"/>
                  </a:lnTo>
                  <a:lnTo>
                    <a:pt x="897" y="245"/>
                  </a:lnTo>
                  <a:lnTo>
                    <a:pt x="896" y="255"/>
                  </a:lnTo>
                  <a:lnTo>
                    <a:pt x="898" y="265"/>
                  </a:lnTo>
                  <a:lnTo>
                    <a:pt x="898" y="265"/>
                  </a:lnTo>
                  <a:lnTo>
                    <a:pt x="750" y="268"/>
                  </a:lnTo>
                  <a:lnTo>
                    <a:pt x="602" y="272"/>
                  </a:lnTo>
                  <a:lnTo>
                    <a:pt x="454" y="275"/>
                  </a:lnTo>
                  <a:lnTo>
                    <a:pt x="379" y="277"/>
                  </a:lnTo>
                  <a:lnTo>
                    <a:pt x="306" y="275"/>
                  </a:lnTo>
                  <a:lnTo>
                    <a:pt x="306" y="275"/>
                  </a:lnTo>
                  <a:lnTo>
                    <a:pt x="306" y="265"/>
                  </a:lnTo>
                  <a:lnTo>
                    <a:pt x="306" y="260"/>
                  </a:lnTo>
                  <a:lnTo>
                    <a:pt x="303" y="255"/>
                  </a:lnTo>
                  <a:lnTo>
                    <a:pt x="303" y="255"/>
                  </a:lnTo>
                  <a:lnTo>
                    <a:pt x="301" y="250"/>
                  </a:lnTo>
                  <a:lnTo>
                    <a:pt x="298" y="245"/>
                  </a:lnTo>
                  <a:lnTo>
                    <a:pt x="295" y="242"/>
                  </a:lnTo>
                  <a:lnTo>
                    <a:pt x="290" y="239"/>
                  </a:lnTo>
                  <a:lnTo>
                    <a:pt x="290" y="239"/>
                  </a:lnTo>
                  <a:lnTo>
                    <a:pt x="294" y="231"/>
                  </a:lnTo>
                  <a:lnTo>
                    <a:pt x="295" y="221"/>
                  </a:lnTo>
                  <a:lnTo>
                    <a:pt x="296" y="210"/>
                  </a:lnTo>
                  <a:lnTo>
                    <a:pt x="296" y="200"/>
                  </a:lnTo>
                  <a:lnTo>
                    <a:pt x="295" y="189"/>
                  </a:lnTo>
                  <a:lnTo>
                    <a:pt x="292" y="179"/>
                  </a:lnTo>
                  <a:lnTo>
                    <a:pt x="289" y="170"/>
                  </a:lnTo>
                  <a:lnTo>
                    <a:pt x="283" y="162"/>
                  </a:lnTo>
                  <a:lnTo>
                    <a:pt x="283" y="162"/>
                  </a:lnTo>
                  <a:lnTo>
                    <a:pt x="284" y="151"/>
                  </a:lnTo>
                  <a:lnTo>
                    <a:pt x="284" y="142"/>
                  </a:lnTo>
                  <a:lnTo>
                    <a:pt x="284" y="142"/>
                  </a:lnTo>
                  <a:lnTo>
                    <a:pt x="288" y="138"/>
                  </a:lnTo>
                  <a:lnTo>
                    <a:pt x="290" y="135"/>
                  </a:lnTo>
                  <a:lnTo>
                    <a:pt x="295" y="125"/>
                  </a:lnTo>
                  <a:lnTo>
                    <a:pt x="296" y="114"/>
                  </a:lnTo>
                  <a:lnTo>
                    <a:pt x="296" y="103"/>
                  </a:lnTo>
                  <a:lnTo>
                    <a:pt x="295" y="92"/>
                  </a:lnTo>
                  <a:lnTo>
                    <a:pt x="292" y="82"/>
                  </a:lnTo>
                  <a:lnTo>
                    <a:pt x="288" y="72"/>
                  </a:lnTo>
                  <a:lnTo>
                    <a:pt x="283" y="64"/>
                  </a:lnTo>
                  <a:lnTo>
                    <a:pt x="283" y="64"/>
                  </a:lnTo>
                  <a:lnTo>
                    <a:pt x="285" y="53"/>
                  </a:lnTo>
                  <a:lnTo>
                    <a:pt x="285" y="53"/>
                  </a:lnTo>
                  <a:close/>
                  <a:moveTo>
                    <a:pt x="272" y="24"/>
                  </a:moveTo>
                  <a:lnTo>
                    <a:pt x="272" y="24"/>
                  </a:lnTo>
                  <a:lnTo>
                    <a:pt x="273" y="27"/>
                  </a:lnTo>
                  <a:lnTo>
                    <a:pt x="273" y="27"/>
                  </a:lnTo>
                  <a:lnTo>
                    <a:pt x="271" y="27"/>
                  </a:lnTo>
                  <a:lnTo>
                    <a:pt x="271" y="27"/>
                  </a:lnTo>
                  <a:lnTo>
                    <a:pt x="272" y="24"/>
                  </a:lnTo>
                  <a:lnTo>
                    <a:pt x="272" y="24"/>
                  </a:lnTo>
                  <a:close/>
                  <a:moveTo>
                    <a:pt x="270" y="43"/>
                  </a:moveTo>
                  <a:lnTo>
                    <a:pt x="270" y="43"/>
                  </a:lnTo>
                  <a:lnTo>
                    <a:pt x="273" y="42"/>
                  </a:lnTo>
                  <a:lnTo>
                    <a:pt x="273" y="42"/>
                  </a:lnTo>
                  <a:lnTo>
                    <a:pt x="277" y="43"/>
                  </a:lnTo>
                  <a:lnTo>
                    <a:pt x="277" y="43"/>
                  </a:lnTo>
                  <a:lnTo>
                    <a:pt x="277" y="44"/>
                  </a:lnTo>
                  <a:lnTo>
                    <a:pt x="277" y="44"/>
                  </a:lnTo>
                  <a:lnTo>
                    <a:pt x="270" y="44"/>
                  </a:lnTo>
                  <a:lnTo>
                    <a:pt x="270" y="44"/>
                  </a:lnTo>
                  <a:lnTo>
                    <a:pt x="270" y="43"/>
                  </a:lnTo>
                  <a:lnTo>
                    <a:pt x="270" y="43"/>
                  </a:lnTo>
                  <a:close/>
                  <a:moveTo>
                    <a:pt x="271" y="54"/>
                  </a:moveTo>
                  <a:lnTo>
                    <a:pt x="271" y="54"/>
                  </a:lnTo>
                  <a:lnTo>
                    <a:pt x="271" y="54"/>
                  </a:lnTo>
                  <a:lnTo>
                    <a:pt x="271" y="54"/>
                  </a:lnTo>
                  <a:lnTo>
                    <a:pt x="276" y="54"/>
                  </a:lnTo>
                  <a:lnTo>
                    <a:pt x="276" y="54"/>
                  </a:lnTo>
                  <a:lnTo>
                    <a:pt x="274" y="56"/>
                  </a:lnTo>
                  <a:lnTo>
                    <a:pt x="274" y="56"/>
                  </a:lnTo>
                  <a:lnTo>
                    <a:pt x="271" y="54"/>
                  </a:lnTo>
                  <a:lnTo>
                    <a:pt x="271" y="54"/>
                  </a:lnTo>
                  <a:close/>
                  <a:moveTo>
                    <a:pt x="272" y="66"/>
                  </a:moveTo>
                  <a:lnTo>
                    <a:pt x="272" y="66"/>
                  </a:lnTo>
                  <a:lnTo>
                    <a:pt x="271" y="68"/>
                  </a:lnTo>
                  <a:lnTo>
                    <a:pt x="271" y="68"/>
                  </a:lnTo>
                  <a:lnTo>
                    <a:pt x="271" y="66"/>
                  </a:lnTo>
                  <a:lnTo>
                    <a:pt x="271" y="66"/>
                  </a:lnTo>
                  <a:lnTo>
                    <a:pt x="272" y="66"/>
                  </a:lnTo>
                  <a:lnTo>
                    <a:pt x="272" y="66"/>
                  </a:lnTo>
                  <a:close/>
                  <a:moveTo>
                    <a:pt x="279" y="76"/>
                  </a:moveTo>
                  <a:lnTo>
                    <a:pt x="279" y="76"/>
                  </a:lnTo>
                  <a:lnTo>
                    <a:pt x="284" y="88"/>
                  </a:lnTo>
                  <a:lnTo>
                    <a:pt x="286" y="102"/>
                  </a:lnTo>
                  <a:lnTo>
                    <a:pt x="286" y="109"/>
                  </a:lnTo>
                  <a:lnTo>
                    <a:pt x="286" y="117"/>
                  </a:lnTo>
                  <a:lnTo>
                    <a:pt x="284" y="123"/>
                  </a:lnTo>
                  <a:lnTo>
                    <a:pt x="282" y="129"/>
                  </a:lnTo>
                  <a:lnTo>
                    <a:pt x="282" y="129"/>
                  </a:lnTo>
                  <a:lnTo>
                    <a:pt x="279" y="124"/>
                  </a:lnTo>
                  <a:lnTo>
                    <a:pt x="276" y="120"/>
                  </a:lnTo>
                  <a:lnTo>
                    <a:pt x="273" y="119"/>
                  </a:lnTo>
                  <a:lnTo>
                    <a:pt x="270" y="119"/>
                  </a:lnTo>
                  <a:lnTo>
                    <a:pt x="267" y="120"/>
                  </a:lnTo>
                  <a:lnTo>
                    <a:pt x="266" y="121"/>
                  </a:lnTo>
                  <a:lnTo>
                    <a:pt x="267" y="124"/>
                  </a:lnTo>
                  <a:lnTo>
                    <a:pt x="270" y="127"/>
                  </a:lnTo>
                  <a:lnTo>
                    <a:pt x="270" y="127"/>
                  </a:lnTo>
                  <a:lnTo>
                    <a:pt x="267" y="129"/>
                  </a:lnTo>
                  <a:lnTo>
                    <a:pt x="266" y="131"/>
                  </a:lnTo>
                  <a:lnTo>
                    <a:pt x="265" y="133"/>
                  </a:lnTo>
                  <a:lnTo>
                    <a:pt x="266" y="136"/>
                  </a:lnTo>
                  <a:lnTo>
                    <a:pt x="266" y="136"/>
                  </a:lnTo>
                  <a:lnTo>
                    <a:pt x="262" y="133"/>
                  </a:lnTo>
                  <a:lnTo>
                    <a:pt x="259" y="130"/>
                  </a:lnTo>
                  <a:lnTo>
                    <a:pt x="256" y="125"/>
                  </a:lnTo>
                  <a:lnTo>
                    <a:pt x="254" y="119"/>
                  </a:lnTo>
                  <a:lnTo>
                    <a:pt x="254" y="119"/>
                  </a:lnTo>
                  <a:lnTo>
                    <a:pt x="255" y="115"/>
                  </a:lnTo>
                  <a:lnTo>
                    <a:pt x="255" y="112"/>
                  </a:lnTo>
                  <a:lnTo>
                    <a:pt x="254" y="109"/>
                  </a:lnTo>
                  <a:lnTo>
                    <a:pt x="252" y="106"/>
                  </a:lnTo>
                  <a:lnTo>
                    <a:pt x="252" y="106"/>
                  </a:lnTo>
                  <a:lnTo>
                    <a:pt x="250" y="97"/>
                  </a:lnTo>
                  <a:lnTo>
                    <a:pt x="250" y="92"/>
                  </a:lnTo>
                  <a:lnTo>
                    <a:pt x="248" y="90"/>
                  </a:lnTo>
                  <a:lnTo>
                    <a:pt x="248" y="90"/>
                  </a:lnTo>
                  <a:lnTo>
                    <a:pt x="248" y="82"/>
                  </a:lnTo>
                  <a:lnTo>
                    <a:pt x="250" y="74"/>
                  </a:lnTo>
                  <a:lnTo>
                    <a:pt x="253" y="71"/>
                  </a:lnTo>
                  <a:lnTo>
                    <a:pt x="255" y="67"/>
                  </a:lnTo>
                  <a:lnTo>
                    <a:pt x="258" y="65"/>
                  </a:lnTo>
                  <a:lnTo>
                    <a:pt x="261" y="64"/>
                  </a:lnTo>
                  <a:lnTo>
                    <a:pt x="261" y="64"/>
                  </a:lnTo>
                  <a:lnTo>
                    <a:pt x="262" y="76"/>
                  </a:lnTo>
                  <a:lnTo>
                    <a:pt x="264" y="80"/>
                  </a:lnTo>
                  <a:lnTo>
                    <a:pt x="266" y="85"/>
                  </a:lnTo>
                  <a:lnTo>
                    <a:pt x="268" y="86"/>
                  </a:lnTo>
                  <a:lnTo>
                    <a:pt x="271" y="86"/>
                  </a:lnTo>
                  <a:lnTo>
                    <a:pt x="274" y="83"/>
                  </a:lnTo>
                  <a:lnTo>
                    <a:pt x="279" y="76"/>
                  </a:lnTo>
                  <a:lnTo>
                    <a:pt x="279" y="76"/>
                  </a:lnTo>
                  <a:close/>
                  <a:moveTo>
                    <a:pt x="254" y="37"/>
                  </a:moveTo>
                  <a:lnTo>
                    <a:pt x="254" y="37"/>
                  </a:lnTo>
                  <a:lnTo>
                    <a:pt x="241" y="38"/>
                  </a:lnTo>
                  <a:lnTo>
                    <a:pt x="226" y="38"/>
                  </a:lnTo>
                  <a:lnTo>
                    <a:pt x="226" y="38"/>
                  </a:lnTo>
                  <a:lnTo>
                    <a:pt x="254" y="37"/>
                  </a:lnTo>
                  <a:lnTo>
                    <a:pt x="254" y="37"/>
                  </a:lnTo>
                  <a:close/>
                  <a:moveTo>
                    <a:pt x="67" y="31"/>
                  </a:moveTo>
                  <a:lnTo>
                    <a:pt x="67" y="31"/>
                  </a:lnTo>
                  <a:lnTo>
                    <a:pt x="49" y="33"/>
                  </a:lnTo>
                  <a:lnTo>
                    <a:pt x="41" y="33"/>
                  </a:lnTo>
                  <a:lnTo>
                    <a:pt x="32" y="35"/>
                  </a:lnTo>
                  <a:lnTo>
                    <a:pt x="32" y="35"/>
                  </a:lnTo>
                  <a:lnTo>
                    <a:pt x="41" y="32"/>
                  </a:lnTo>
                  <a:lnTo>
                    <a:pt x="49" y="31"/>
                  </a:lnTo>
                  <a:lnTo>
                    <a:pt x="67" y="31"/>
                  </a:lnTo>
                  <a:lnTo>
                    <a:pt x="67" y="31"/>
                  </a:lnTo>
                  <a:close/>
                  <a:moveTo>
                    <a:pt x="16" y="41"/>
                  </a:moveTo>
                  <a:lnTo>
                    <a:pt x="16" y="41"/>
                  </a:lnTo>
                  <a:lnTo>
                    <a:pt x="18" y="43"/>
                  </a:lnTo>
                  <a:lnTo>
                    <a:pt x="18" y="43"/>
                  </a:lnTo>
                  <a:lnTo>
                    <a:pt x="14" y="43"/>
                  </a:lnTo>
                  <a:lnTo>
                    <a:pt x="14" y="43"/>
                  </a:lnTo>
                  <a:lnTo>
                    <a:pt x="16" y="41"/>
                  </a:lnTo>
                  <a:lnTo>
                    <a:pt x="16" y="41"/>
                  </a:lnTo>
                  <a:close/>
                </a:path>
              </a:pathLst>
            </a:custGeom>
            <a:solidFill>
              <a:srgbClr val="2E2E2E"/>
            </a:solidFill>
            <a:ln>
              <a:noFill/>
            </a:ln>
          </p:spPr>
          <p:txBody>
            <a:bodyPr vert="horz" wrap="square" lIns="91440" tIns="45720" rIns="91440" bIns="45720" numCol="1" anchor="t" anchorCtr="0" compatLnSpc="1"/>
            <a:lstStyle/>
            <a:p>
              <a:endParaRPr lang="zh-CN" altLang="en-US"/>
            </a:p>
          </p:txBody>
        </p:sp>
        <p:sp>
          <p:nvSpPr>
            <p:cNvPr id="10" name="Freeform 34"/>
            <p:cNvSpPr>
              <a:spLocks noEditPoints="1"/>
            </p:cNvSpPr>
            <p:nvPr userDrawn="1">
              <p:custDataLst>
                <p:tags r:id="rId8"/>
              </p:custDataLst>
            </p:nvPr>
          </p:nvSpPr>
          <p:spPr bwMode="auto">
            <a:xfrm>
              <a:off x="10314526" y="352182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11" name="任意多边形 18"/>
            <p:cNvSpPr/>
            <p:nvPr userDrawn="1">
              <p:custDataLst>
                <p:tags r:id="rId9"/>
              </p:custDataLst>
            </p:nvPr>
          </p:nvSpPr>
          <p:spPr>
            <a:xfrm>
              <a:off x="5391775" y="3694589"/>
              <a:ext cx="5058511" cy="364769"/>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userDrawn="1">
            <p:ph type="title" hasCustomPrompt="1"/>
            <p:custDataLst>
              <p:tags r:id="rId2"/>
            </p:custDataLst>
          </p:nvPr>
        </p:nvSpPr>
        <p:spPr>
          <a:xfrm>
            <a:off x="5810671" y="3379636"/>
            <a:ext cx="4400694" cy="743730"/>
          </a:xfrm>
        </p:spPr>
        <p:txBody>
          <a:bodyPr lIns="90000" tIns="46800" rIns="90000" bIns="46800" anchor="t" anchorCtr="0">
            <a:normAutofit/>
          </a:bodyPr>
          <a:lstStyle>
            <a:lvl1pPr>
              <a:defRPr sz="3600"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4" name="日期占位符 3"/>
          <p:cNvSpPr>
            <a:spLocks noGrp="1"/>
          </p:cNvSpPr>
          <p:nvPr userDrawn="1">
            <p:ph type="dt" sz="half" idx="10"/>
            <p:custDataLst>
              <p:tags r:id="rId3"/>
            </p:custDataLst>
          </p:nvPr>
        </p:nvSpPr>
        <p:spPr/>
        <p:txBody>
          <a:bodyPr/>
          <a:lstStyle/>
          <a:p>
            <a:fld id="{760FBDFE-C587-4B4C-A407-44438C67B59E}" type="datetimeFigureOut">
              <a:rPr lang="zh-CN" altLang="en-US" smtClean="0"/>
              <a:t>2022/11/14</a:t>
            </a:fld>
            <a:endParaRPr lang="zh-CN" altLang="en-US"/>
          </a:p>
        </p:txBody>
      </p:sp>
      <p:sp>
        <p:nvSpPr>
          <p:cNvPr id="5" name="页脚占位符 4"/>
          <p:cNvSpPr>
            <a:spLocks noGrp="1"/>
          </p:cNvSpPr>
          <p:nvPr userDrawn="1">
            <p:ph type="ftr" sz="quarter" idx="11"/>
            <p:custDataLst>
              <p:tags r:id="rId4"/>
            </p:custDataLst>
          </p:nvPr>
        </p:nvSpPr>
        <p:spPr/>
        <p:txBody>
          <a:bodyPr/>
          <a:lstStyle/>
          <a:p>
            <a:endParaRPr lang="zh-CN" altLang="en-US"/>
          </a:p>
        </p:txBody>
      </p:sp>
      <p:sp>
        <p:nvSpPr>
          <p:cNvPr id="6" name="灯片编号占位符 5"/>
          <p:cNvSpPr>
            <a:spLocks noGrp="1"/>
          </p:cNvSpPr>
          <p:nvPr userDrawn="1">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8"/>
          <a:stretch>
            <a:fillRect/>
          </a:stretch>
        </p:blipFill>
        <p:spPr>
          <a:xfrm>
            <a:off x="64169" y="20518"/>
            <a:ext cx="12089416" cy="6846401"/>
          </a:xfrm>
          <a:prstGeom prst="rect">
            <a:avLst/>
          </a:prstGeom>
        </p:spPr>
      </p:pic>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2"/>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6238877" y="952508"/>
            <a:ext cx="5283242" cy="5388907"/>
          </a:xfrm>
        </p:spPr>
        <p:txBody>
          <a:bodyPr>
            <a:normAutofit/>
          </a:bodyPr>
          <a:lstStyle>
            <a:lvl1pP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sz="1600" baseline="0">
                <a:solidFill>
                  <a:schemeClr val="tx1">
                    <a:lumMod val="85000"/>
                    <a:lumOff val="15000"/>
                  </a:schemeClr>
                </a:solidFill>
                <a:latin typeface="Arial" panose="020B0604020202020204" pitchFamily="34" charset="0"/>
                <a:ea typeface="微软雅黑" panose="020B0503020204020204" charset="-122"/>
              </a:defRPr>
            </a:lvl2pPr>
            <a:lvl3pPr>
              <a:defRPr sz="1600" baseline="0">
                <a:solidFill>
                  <a:schemeClr val="tx1">
                    <a:lumMod val="85000"/>
                    <a:lumOff val="15000"/>
                  </a:schemeClr>
                </a:solidFill>
                <a:latin typeface="Arial" panose="020B0604020202020204" pitchFamily="34" charset="0"/>
                <a:ea typeface="微软雅黑" panose="020B0503020204020204" charset="-122"/>
              </a:defRPr>
            </a:lvl3pPr>
            <a:lvl4pPr>
              <a:defRPr sz="1600" baseline="0">
                <a:solidFill>
                  <a:schemeClr val="tx1">
                    <a:lumMod val="85000"/>
                    <a:lumOff val="15000"/>
                  </a:schemeClr>
                </a:solidFill>
                <a:latin typeface="Arial" panose="020B0604020202020204" pitchFamily="34" charset="0"/>
                <a:ea typeface="微软雅黑" panose="020B0503020204020204" charset="-122"/>
              </a:defRPr>
            </a:lvl4pPr>
            <a:lvl5pPr>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2022/11/14</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85" name="图片 84"/>
          <p:cNvPicPr>
            <a:picLocks noChangeAspect="1"/>
          </p:cNvPicPr>
          <p:nvPr userDrawn="1"/>
        </p:nvPicPr>
        <p:blipFill>
          <a:blip r:embed="rId10"/>
          <a:stretch>
            <a:fillRect/>
          </a:stretch>
        </p:blipFill>
        <p:spPr>
          <a:xfrm>
            <a:off x="64169" y="20518"/>
            <a:ext cx="12089416" cy="6846401"/>
          </a:xfrm>
          <a:prstGeom prst="rect">
            <a:avLst/>
          </a:prstGeom>
        </p:spPr>
      </p:pic>
      <p:sp>
        <p:nvSpPr>
          <p:cNvPr id="2" name="标题 1"/>
          <p:cNvSpPr>
            <a:spLocks noGrp="1"/>
          </p:cNvSpPr>
          <p:nvPr>
            <p:ph type="title"/>
            <p:custDataLst>
              <p:tags r:id="rId1"/>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952508"/>
            <a:ext cx="5283242" cy="381003"/>
          </a:xfrm>
        </p:spPr>
        <p:txBody>
          <a:bodyPr lIns="90170" tIns="46990" rIns="90170" bIns="4699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952508"/>
            <a:ext cx="5283242" cy="381003"/>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2022/11/14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1"/>
            </p:custDataLst>
          </p:nvPr>
        </p:nvGrpSpPr>
        <p:grpSpPr>
          <a:xfrm>
            <a:off x="0" y="0"/>
            <a:ext cx="12192000" cy="6858000"/>
            <a:chOff x="0" y="0"/>
            <a:chExt cx="12192000" cy="6858000"/>
          </a:xfrm>
        </p:grpSpPr>
        <p:sp>
          <p:nvSpPr>
            <p:cNvPr id="7" name="矩形 6"/>
            <p:cNvSpPr/>
            <p:nvPr>
              <p:custDataLst>
                <p:tags r:id="rId6"/>
              </p:custDataLst>
            </p:nvPr>
          </p:nvSpPr>
          <p:spPr>
            <a:xfrm>
              <a:off x="0" y="0"/>
              <a:ext cx="12192000" cy="6858000"/>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custDataLst>
                <p:tags r:id="rId7"/>
              </p:custDataLst>
            </p:nvPr>
          </p:nvPicPr>
          <p:blipFill>
            <a:blip r:embed="rId10"/>
            <a:stretch>
              <a:fillRect/>
            </a:stretch>
          </p:blipFill>
          <p:spPr>
            <a:xfrm rot="6515120">
              <a:off x="1110431" y="1298923"/>
              <a:ext cx="4173973" cy="4173973"/>
            </a:xfrm>
            <a:prstGeom prst="rect">
              <a:avLst/>
            </a:prstGeom>
          </p:spPr>
        </p:pic>
      </p:grpSp>
      <p:sp>
        <p:nvSpPr>
          <p:cNvPr id="2" name="标题 1"/>
          <p:cNvSpPr>
            <a:spLocks noGrp="1"/>
          </p:cNvSpPr>
          <p:nvPr>
            <p:ph type="title"/>
            <p:custDataLst>
              <p:tags r:id="rId2"/>
            </p:custDataLst>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2022/11/14</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8"/>
          <a:stretch>
            <a:fillRect/>
          </a:stretch>
        </p:blipFill>
        <p:spPr>
          <a:xfrm>
            <a:off x="64169" y="20518"/>
            <a:ext cx="12089416" cy="6846401"/>
          </a:xfrm>
          <a:prstGeom prst="rect">
            <a:avLst/>
          </a:prstGeom>
        </p:spPr>
      </p:pic>
      <p:sp>
        <p:nvSpPr>
          <p:cNvPr id="2" name="标题 1"/>
          <p:cNvSpPr>
            <a:spLocks noGrp="1"/>
          </p:cNvSpPr>
          <p:nvPr>
            <p:ph type="title"/>
            <p:custDataLst>
              <p:tags r:id="rId1"/>
            </p:custDataLst>
          </p:nvPr>
        </p:nvSpPr>
        <p:spPr>
          <a:xfrm>
            <a:off x="669930"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2"/>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2022/11/14</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2" name="图片 81"/>
          <p:cNvPicPr>
            <a:picLocks noChangeAspect="1"/>
          </p:cNvPicPr>
          <p:nvPr userDrawn="1"/>
        </p:nvPicPr>
        <p:blipFill>
          <a:blip r:embed="rId7"/>
          <a:stretch>
            <a:fillRect/>
          </a:stretch>
        </p:blipFill>
        <p:spPr>
          <a:xfrm>
            <a:off x="64169" y="20518"/>
            <a:ext cx="12089416" cy="6846401"/>
          </a:xfrm>
          <a:prstGeom prst="rect">
            <a:avLst/>
          </a:prstGeom>
        </p:spPr>
      </p:pic>
      <p:sp>
        <p:nvSpPr>
          <p:cNvPr id="2" name="竖排标题 1"/>
          <p:cNvSpPr>
            <a:spLocks noGrp="1"/>
          </p:cNvSpPr>
          <p:nvPr>
            <p:ph type="title" orient="vert"/>
            <p:custDataLst>
              <p:tags r:id="rId1"/>
            </p:custDataLs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2022/11/14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2" name="图片 81"/>
          <p:cNvPicPr>
            <a:picLocks noChangeAspect="1"/>
          </p:cNvPicPr>
          <p:nvPr userDrawn="1"/>
        </p:nvPicPr>
        <p:blipFill>
          <a:blip r:embed="rId6"/>
          <a:stretch>
            <a:fillRect/>
          </a:stretch>
        </p:blipFill>
        <p:spPr>
          <a:xfrm>
            <a:off x="64169" y="20518"/>
            <a:ext cx="12089416" cy="6846401"/>
          </a:xfrm>
          <a:prstGeom prst="rect">
            <a:avLst/>
          </a:prstGeom>
        </p:spPr>
      </p:pic>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388907"/>
          </a:xfrm>
        </p:spPr>
        <p:txBody>
          <a:bodyPr/>
          <a:lstStyle>
            <a:lvl1pPr>
              <a:defRPr baseline="0"/>
            </a:lvl1pPr>
            <a:lvl2pPr>
              <a:defRPr baseline="0"/>
            </a:lvl2pPr>
            <a:lvl3pPr>
              <a:defRPr baseline="0"/>
            </a:lvl3pPr>
            <a:lvl4pPr>
              <a:defRPr baseline="0"/>
            </a:lvl4pPr>
            <a:lvl5pPr>
              <a:defRPr baseline="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1"/>
            </p:custDataLst>
          </p:nvPr>
        </p:nvGrpSpPr>
        <p:grpSpPr>
          <a:xfrm>
            <a:off x="0" y="0"/>
            <a:ext cx="12192000" cy="6858000"/>
            <a:chOff x="0" y="0"/>
            <a:chExt cx="12192000" cy="6858000"/>
          </a:xfrm>
        </p:grpSpPr>
        <p:grpSp>
          <p:nvGrpSpPr>
            <p:cNvPr id="6" name="组合 5"/>
            <p:cNvGrpSpPr/>
            <p:nvPr userDrawn="1"/>
          </p:nvGrpSpPr>
          <p:grpSpPr>
            <a:xfrm>
              <a:off x="0" y="0"/>
              <a:ext cx="12192000" cy="6858000"/>
              <a:chOff x="0" y="0"/>
              <a:chExt cx="12192000" cy="6858000"/>
            </a:xfrm>
          </p:grpSpPr>
          <p:sp>
            <p:nvSpPr>
              <p:cNvPr id="7" name="矩形 6"/>
              <p:cNvSpPr/>
              <p:nvPr>
                <p:custDataLst>
                  <p:tags r:id="rId8"/>
                </p:custDataLst>
              </p:nvPr>
            </p:nvSpPr>
            <p:spPr>
              <a:xfrm>
                <a:off x="0" y="0"/>
                <a:ext cx="12192000" cy="6858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custDataLst>
                  <p:tags r:id="rId9"/>
                </p:custDataLst>
              </p:nvPr>
            </p:nvPicPr>
            <p:blipFill>
              <a:blip r:embed="rId12"/>
              <a:stretch>
                <a:fillRect/>
              </a:stretch>
            </p:blipFill>
            <p:spPr>
              <a:xfrm rot="6515120">
                <a:off x="1110431" y="1298923"/>
                <a:ext cx="4173973" cy="4173973"/>
              </a:xfrm>
              <a:prstGeom prst="rect">
                <a:avLst/>
              </a:prstGeom>
            </p:spPr>
          </p:pic>
        </p:grpSp>
        <p:sp>
          <p:nvSpPr>
            <p:cNvPr id="9" name="任意多边形: 形状 8"/>
            <p:cNvSpPr/>
            <p:nvPr userDrawn="1">
              <p:custDataLst>
                <p:tags r:id="rId7"/>
              </p:custDataLst>
            </p:nvPr>
          </p:nvSpPr>
          <p:spPr>
            <a:xfrm>
              <a:off x="4325257" y="3574104"/>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rgbClr val="64626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5"/>
            </p:custDataLst>
          </p:nvPr>
        </p:nvSpPr>
        <p:spPr>
          <a:xfrm>
            <a:off x="4920343" y="2103901"/>
            <a:ext cx="4818743" cy="1343394"/>
          </a:xfrm>
        </p:spPr>
        <p:txBody>
          <a:bodyPr vert="horz" lIns="101600" tIns="38100" rIns="25400" bIns="38100" rtlCol="0" anchor="t" anchorCtr="0">
            <a:normAutofit/>
          </a:bodyPr>
          <a:lstStyle>
            <a:lvl1pPr marL="0" marR="0" algn="ctr" defTabSz="914400" rtl="0" eaLnBrk="1" fontAlgn="auto" latinLnBrk="0" hangingPunct="1">
              <a:lnSpc>
                <a:spcPct val="100000"/>
              </a:lnSpc>
              <a:buNone/>
              <a:defRPr kumimoji="0" lang="zh-CN" altLang="en-US" sz="80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p>
        </p:txBody>
      </p:sp>
      <p:sp>
        <p:nvSpPr>
          <p:cNvPr id="14" name="文本占位符 13"/>
          <p:cNvSpPr>
            <a:spLocks noGrp="1"/>
          </p:cNvSpPr>
          <p:nvPr>
            <p:ph type="body" sz="quarter" idx="13" hasCustomPrompt="1"/>
            <p:custDataLst>
              <p:tags r:id="rId6"/>
            </p:custDataLst>
          </p:nvPr>
        </p:nvSpPr>
        <p:spPr>
          <a:xfrm>
            <a:off x="4416425" y="3873500"/>
            <a:ext cx="6034088" cy="706744"/>
          </a:xfrm>
        </p:spPr>
        <p:txBody>
          <a:bodyPr>
            <a:normAutofit/>
          </a:bodyPr>
          <a:lstStyle>
            <a:lvl1pPr marL="0" indent="0" algn="ctr">
              <a:buNone/>
              <a:defRPr sz="2400" baseline="0"/>
            </a:lvl1pPr>
          </a:lstStyle>
          <a:p>
            <a:pPr lvl="0"/>
            <a:r>
              <a:rPr lang="zh-CN" altLang="en-US" dirty="0"/>
              <a:t>单击此处编辑文本</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2"/>
        </a:solidFill>
        <a:effectLst/>
      </p:bgPr>
    </p:bg>
    <p:spTree>
      <p:nvGrpSpPr>
        <p:cNvPr id="1" name=""/>
        <p:cNvGrpSpPr/>
        <p:nvPr/>
      </p:nvGrpSpPr>
      <p:grpSpPr>
        <a:xfrm>
          <a:off x="0" y="0"/>
          <a:ext cx="0" cy="0"/>
          <a:chOff x="0" y="0"/>
          <a:chExt cx="0" cy="0"/>
        </a:xfrm>
      </p:grpSpPr>
      <p:grpSp>
        <p:nvGrpSpPr>
          <p:cNvPr id="17" name="组合 16"/>
          <p:cNvGrpSpPr/>
          <p:nvPr>
            <p:custDataLst>
              <p:tags r:id="rId1"/>
            </p:custDataLst>
          </p:nvPr>
        </p:nvGrpSpPr>
        <p:grpSpPr>
          <a:xfrm>
            <a:off x="0" y="0"/>
            <a:ext cx="12192000" cy="6858000"/>
            <a:chOff x="0" y="0"/>
            <a:chExt cx="12192000" cy="6858000"/>
          </a:xfrm>
        </p:grpSpPr>
        <p:sp>
          <p:nvSpPr>
            <p:cNvPr id="8" name="矩形 7"/>
            <p:cNvSpPr/>
            <p:nvPr>
              <p:custDataLst>
                <p:tags r:id="rId6"/>
              </p:custDataLst>
            </p:nvPr>
          </p:nvSpPr>
          <p:spPr>
            <a:xfrm>
              <a:off x="0" y="0"/>
              <a:ext cx="12192000" cy="6858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Freeform 197"/>
            <p:cNvSpPr>
              <a:spLocks noEditPoints="1"/>
            </p:cNvSpPr>
            <p:nvPr>
              <p:custDataLst>
                <p:tags r:id="rId7"/>
              </p:custDataLst>
            </p:nvPr>
          </p:nvSpPr>
          <p:spPr bwMode="auto">
            <a:xfrm>
              <a:off x="887920" y="2355307"/>
              <a:ext cx="4400694" cy="2169900"/>
            </a:xfrm>
            <a:custGeom>
              <a:avLst/>
              <a:gdLst>
                <a:gd name="T0" fmla="*/ 238 w 1347"/>
                <a:gd name="T1" fmla="*/ 94 h 671"/>
                <a:gd name="T2" fmla="*/ 264 w 1347"/>
                <a:gd name="T3" fmla="*/ 254 h 671"/>
                <a:gd name="T4" fmla="*/ 296 w 1347"/>
                <a:gd name="T5" fmla="*/ 275 h 671"/>
                <a:gd name="T6" fmla="*/ 85 w 1347"/>
                <a:gd name="T7" fmla="*/ 295 h 671"/>
                <a:gd name="T8" fmla="*/ 89 w 1347"/>
                <a:gd name="T9" fmla="*/ 658 h 671"/>
                <a:gd name="T10" fmla="*/ 599 w 1347"/>
                <a:gd name="T11" fmla="*/ 658 h 671"/>
                <a:gd name="T12" fmla="*/ 1159 w 1347"/>
                <a:gd name="T13" fmla="*/ 608 h 671"/>
                <a:gd name="T14" fmla="*/ 1287 w 1347"/>
                <a:gd name="T15" fmla="*/ 397 h 671"/>
                <a:gd name="T16" fmla="*/ 948 w 1347"/>
                <a:gd name="T17" fmla="*/ 248 h 671"/>
                <a:gd name="T18" fmla="*/ 940 w 1347"/>
                <a:gd name="T19" fmla="*/ 85 h 671"/>
                <a:gd name="T20" fmla="*/ 1148 w 1347"/>
                <a:gd name="T21" fmla="*/ 64 h 671"/>
                <a:gd name="T22" fmla="*/ 1115 w 1347"/>
                <a:gd name="T23" fmla="*/ 14 h 671"/>
                <a:gd name="T24" fmla="*/ 755 w 1347"/>
                <a:gd name="T25" fmla="*/ 23 h 671"/>
                <a:gd name="T26" fmla="*/ 268 w 1347"/>
                <a:gd name="T27" fmla="*/ 8 h 671"/>
                <a:gd name="T28" fmla="*/ 19 w 1347"/>
                <a:gd name="T29" fmla="*/ 29 h 671"/>
                <a:gd name="T30" fmla="*/ 1201 w 1347"/>
                <a:gd name="T31" fmla="*/ 47 h 671"/>
                <a:gd name="T32" fmla="*/ 1190 w 1347"/>
                <a:gd name="T33" fmla="*/ 21 h 671"/>
                <a:gd name="T34" fmla="*/ 1140 w 1347"/>
                <a:gd name="T35" fmla="*/ 42 h 671"/>
                <a:gd name="T36" fmla="*/ 1110 w 1347"/>
                <a:gd name="T37" fmla="*/ 31 h 671"/>
                <a:gd name="T38" fmla="*/ 270 w 1347"/>
                <a:gd name="T39" fmla="*/ 190 h 671"/>
                <a:gd name="T40" fmla="*/ 77 w 1347"/>
                <a:gd name="T41" fmla="*/ 339 h 671"/>
                <a:gd name="T42" fmla="*/ 95 w 1347"/>
                <a:gd name="T43" fmla="*/ 651 h 671"/>
                <a:gd name="T44" fmla="*/ 100 w 1347"/>
                <a:gd name="T45" fmla="*/ 578 h 671"/>
                <a:gd name="T46" fmla="*/ 146 w 1347"/>
                <a:gd name="T47" fmla="*/ 643 h 671"/>
                <a:gd name="T48" fmla="*/ 243 w 1347"/>
                <a:gd name="T49" fmla="*/ 636 h 671"/>
                <a:gd name="T50" fmla="*/ 416 w 1347"/>
                <a:gd name="T51" fmla="*/ 654 h 671"/>
                <a:gd name="T52" fmla="*/ 590 w 1347"/>
                <a:gd name="T53" fmla="*/ 639 h 671"/>
                <a:gd name="T54" fmla="*/ 693 w 1347"/>
                <a:gd name="T55" fmla="*/ 644 h 671"/>
                <a:gd name="T56" fmla="*/ 764 w 1347"/>
                <a:gd name="T57" fmla="*/ 644 h 671"/>
                <a:gd name="T58" fmla="*/ 1069 w 1347"/>
                <a:gd name="T59" fmla="*/ 636 h 671"/>
                <a:gd name="T60" fmla="*/ 1202 w 1347"/>
                <a:gd name="T61" fmla="*/ 548 h 671"/>
                <a:gd name="T62" fmla="*/ 1317 w 1347"/>
                <a:gd name="T63" fmla="*/ 474 h 671"/>
                <a:gd name="T64" fmla="*/ 1318 w 1347"/>
                <a:gd name="T65" fmla="*/ 460 h 671"/>
                <a:gd name="T66" fmla="*/ 879 w 1347"/>
                <a:gd name="T67" fmla="*/ 615 h 671"/>
                <a:gd name="T68" fmla="*/ 219 w 1347"/>
                <a:gd name="T69" fmla="*/ 628 h 671"/>
                <a:gd name="T70" fmla="*/ 87 w 1347"/>
                <a:gd name="T71" fmla="*/ 347 h 671"/>
                <a:gd name="T72" fmla="*/ 278 w 1347"/>
                <a:gd name="T73" fmla="*/ 301 h 671"/>
                <a:gd name="T74" fmla="*/ 313 w 1347"/>
                <a:gd name="T75" fmla="*/ 320 h 671"/>
                <a:gd name="T76" fmla="*/ 899 w 1347"/>
                <a:gd name="T77" fmla="*/ 298 h 671"/>
                <a:gd name="T78" fmla="*/ 826 w 1347"/>
                <a:gd name="T79" fmla="*/ 330 h 671"/>
                <a:gd name="T80" fmla="*/ 889 w 1347"/>
                <a:gd name="T81" fmla="*/ 296 h 671"/>
                <a:gd name="T82" fmla="*/ 791 w 1347"/>
                <a:gd name="T83" fmla="*/ 343 h 671"/>
                <a:gd name="T84" fmla="*/ 1030 w 1347"/>
                <a:gd name="T85" fmla="*/ 327 h 671"/>
                <a:gd name="T86" fmla="*/ 1000 w 1347"/>
                <a:gd name="T87" fmla="*/ 307 h 671"/>
                <a:gd name="T88" fmla="*/ 951 w 1347"/>
                <a:gd name="T89" fmla="*/ 280 h 671"/>
                <a:gd name="T90" fmla="*/ 288 w 1347"/>
                <a:gd name="T91" fmla="*/ 342 h 671"/>
                <a:gd name="T92" fmla="*/ 905 w 1347"/>
                <a:gd name="T93" fmla="*/ 318 h 671"/>
                <a:gd name="T94" fmla="*/ 908 w 1347"/>
                <a:gd name="T95" fmla="*/ 243 h 671"/>
                <a:gd name="T96" fmla="*/ 927 w 1347"/>
                <a:gd name="T97" fmla="*/ 178 h 671"/>
                <a:gd name="T98" fmla="*/ 914 w 1347"/>
                <a:gd name="T99" fmla="*/ 184 h 671"/>
                <a:gd name="T100" fmla="*/ 905 w 1347"/>
                <a:gd name="T101" fmla="*/ 24 h 671"/>
                <a:gd name="T102" fmla="*/ 923 w 1347"/>
                <a:gd name="T103" fmla="*/ 71 h 671"/>
                <a:gd name="T104" fmla="*/ 900 w 1347"/>
                <a:gd name="T105" fmla="*/ 115 h 671"/>
                <a:gd name="T106" fmla="*/ 791 w 1347"/>
                <a:gd name="T107" fmla="*/ 35 h 671"/>
                <a:gd name="T108" fmla="*/ 881 w 1347"/>
                <a:gd name="T109" fmla="*/ 71 h 671"/>
                <a:gd name="T110" fmla="*/ 903 w 1347"/>
                <a:gd name="T111" fmla="*/ 232 h 671"/>
                <a:gd name="T112" fmla="*/ 295 w 1347"/>
                <a:gd name="T113" fmla="*/ 189 h 671"/>
                <a:gd name="T114" fmla="*/ 272 w 1347"/>
                <a:gd name="T115" fmla="*/ 24 h 671"/>
                <a:gd name="T116" fmla="*/ 271 w 1347"/>
                <a:gd name="T117" fmla="*/ 68 h 671"/>
                <a:gd name="T118" fmla="*/ 265 w 1347"/>
                <a:gd name="T119" fmla="*/ 133 h 671"/>
                <a:gd name="T120" fmla="*/ 266 w 1347"/>
                <a:gd name="T121" fmla="*/ 85 h 671"/>
                <a:gd name="T122" fmla="*/ 18 w 1347"/>
                <a:gd name="T123" fmla="*/ 4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7" h="671">
                  <a:moveTo>
                    <a:pt x="4" y="49"/>
                  </a:moveTo>
                  <a:lnTo>
                    <a:pt x="4" y="49"/>
                  </a:lnTo>
                  <a:lnTo>
                    <a:pt x="11" y="51"/>
                  </a:lnTo>
                  <a:lnTo>
                    <a:pt x="18" y="53"/>
                  </a:lnTo>
                  <a:lnTo>
                    <a:pt x="32" y="54"/>
                  </a:lnTo>
                  <a:lnTo>
                    <a:pt x="48" y="54"/>
                  </a:lnTo>
                  <a:lnTo>
                    <a:pt x="63" y="51"/>
                  </a:lnTo>
                  <a:lnTo>
                    <a:pt x="63" y="51"/>
                  </a:lnTo>
                  <a:lnTo>
                    <a:pt x="75" y="54"/>
                  </a:lnTo>
                  <a:lnTo>
                    <a:pt x="85" y="54"/>
                  </a:lnTo>
                  <a:lnTo>
                    <a:pt x="108" y="53"/>
                  </a:lnTo>
                  <a:lnTo>
                    <a:pt x="108" y="53"/>
                  </a:lnTo>
                  <a:lnTo>
                    <a:pt x="111" y="54"/>
                  </a:lnTo>
                  <a:lnTo>
                    <a:pt x="114" y="55"/>
                  </a:lnTo>
                  <a:lnTo>
                    <a:pt x="130" y="58"/>
                  </a:lnTo>
                  <a:lnTo>
                    <a:pt x="153" y="58"/>
                  </a:lnTo>
                  <a:lnTo>
                    <a:pt x="178" y="58"/>
                  </a:lnTo>
                  <a:lnTo>
                    <a:pt x="229" y="55"/>
                  </a:lnTo>
                  <a:lnTo>
                    <a:pt x="259" y="54"/>
                  </a:lnTo>
                  <a:lnTo>
                    <a:pt x="259" y="54"/>
                  </a:lnTo>
                  <a:lnTo>
                    <a:pt x="252" y="58"/>
                  </a:lnTo>
                  <a:lnTo>
                    <a:pt x="245" y="62"/>
                  </a:lnTo>
                  <a:lnTo>
                    <a:pt x="242" y="70"/>
                  </a:lnTo>
                  <a:lnTo>
                    <a:pt x="239" y="77"/>
                  </a:lnTo>
                  <a:lnTo>
                    <a:pt x="238" y="85"/>
                  </a:lnTo>
                  <a:lnTo>
                    <a:pt x="238" y="94"/>
                  </a:lnTo>
                  <a:lnTo>
                    <a:pt x="239" y="101"/>
                  </a:lnTo>
                  <a:lnTo>
                    <a:pt x="242" y="108"/>
                  </a:lnTo>
                  <a:lnTo>
                    <a:pt x="242" y="108"/>
                  </a:lnTo>
                  <a:lnTo>
                    <a:pt x="244" y="120"/>
                  </a:lnTo>
                  <a:lnTo>
                    <a:pt x="249" y="132"/>
                  </a:lnTo>
                  <a:lnTo>
                    <a:pt x="252" y="137"/>
                  </a:lnTo>
                  <a:lnTo>
                    <a:pt x="256" y="142"/>
                  </a:lnTo>
                  <a:lnTo>
                    <a:pt x="260" y="144"/>
                  </a:lnTo>
                  <a:lnTo>
                    <a:pt x="266" y="147"/>
                  </a:lnTo>
                  <a:lnTo>
                    <a:pt x="266" y="147"/>
                  </a:lnTo>
                  <a:lnTo>
                    <a:pt x="266" y="159"/>
                  </a:lnTo>
                  <a:lnTo>
                    <a:pt x="266" y="159"/>
                  </a:lnTo>
                  <a:lnTo>
                    <a:pt x="262" y="162"/>
                  </a:lnTo>
                  <a:lnTo>
                    <a:pt x="259" y="166"/>
                  </a:lnTo>
                  <a:lnTo>
                    <a:pt x="258" y="171"/>
                  </a:lnTo>
                  <a:lnTo>
                    <a:pt x="255" y="176"/>
                  </a:lnTo>
                  <a:lnTo>
                    <a:pt x="254" y="188"/>
                  </a:lnTo>
                  <a:lnTo>
                    <a:pt x="255" y="200"/>
                  </a:lnTo>
                  <a:lnTo>
                    <a:pt x="258" y="212"/>
                  </a:lnTo>
                  <a:lnTo>
                    <a:pt x="261" y="224"/>
                  </a:lnTo>
                  <a:lnTo>
                    <a:pt x="266" y="235"/>
                  </a:lnTo>
                  <a:lnTo>
                    <a:pt x="270" y="242"/>
                  </a:lnTo>
                  <a:lnTo>
                    <a:pt x="270" y="242"/>
                  </a:lnTo>
                  <a:lnTo>
                    <a:pt x="267" y="245"/>
                  </a:lnTo>
                  <a:lnTo>
                    <a:pt x="265" y="249"/>
                  </a:lnTo>
                  <a:lnTo>
                    <a:pt x="264" y="254"/>
                  </a:lnTo>
                  <a:lnTo>
                    <a:pt x="262" y="259"/>
                  </a:lnTo>
                  <a:lnTo>
                    <a:pt x="262" y="263"/>
                  </a:lnTo>
                  <a:lnTo>
                    <a:pt x="264" y="268"/>
                  </a:lnTo>
                  <a:lnTo>
                    <a:pt x="265" y="272"/>
                  </a:lnTo>
                  <a:lnTo>
                    <a:pt x="268" y="274"/>
                  </a:lnTo>
                  <a:lnTo>
                    <a:pt x="268" y="274"/>
                  </a:lnTo>
                  <a:lnTo>
                    <a:pt x="272" y="274"/>
                  </a:lnTo>
                  <a:lnTo>
                    <a:pt x="273" y="273"/>
                  </a:lnTo>
                  <a:lnTo>
                    <a:pt x="274" y="269"/>
                  </a:lnTo>
                  <a:lnTo>
                    <a:pt x="274" y="265"/>
                  </a:lnTo>
                  <a:lnTo>
                    <a:pt x="274" y="256"/>
                  </a:lnTo>
                  <a:lnTo>
                    <a:pt x="274" y="253"/>
                  </a:lnTo>
                  <a:lnTo>
                    <a:pt x="276" y="250"/>
                  </a:lnTo>
                  <a:lnTo>
                    <a:pt x="276" y="250"/>
                  </a:lnTo>
                  <a:lnTo>
                    <a:pt x="278" y="251"/>
                  </a:lnTo>
                  <a:lnTo>
                    <a:pt x="278" y="251"/>
                  </a:lnTo>
                  <a:lnTo>
                    <a:pt x="282" y="254"/>
                  </a:lnTo>
                  <a:lnTo>
                    <a:pt x="285" y="255"/>
                  </a:lnTo>
                  <a:lnTo>
                    <a:pt x="289" y="256"/>
                  </a:lnTo>
                  <a:lnTo>
                    <a:pt x="294" y="255"/>
                  </a:lnTo>
                  <a:lnTo>
                    <a:pt x="294" y="255"/>
                  </a:lnTo>
                  <a:lnTo>
                    <a:pt x="295" y="260"/>
                  </a:lnTo>
                  <a:lnTo>
                    <a:pt x="296" y="265"/>
                  </a:lnTo>
                  <a:lnTo>
                    <a:pt x="296" y="271"/>
                  </a:lnTo>
                  <a:lnTo>
                    <a:pt x="296" y="275"/>
                  </a:lnTo>
                  <a:lnTo>
                    <a:pt x="296" y="275"/>
                  </a:lnTo>
                  <a:lnTo>
                    <a:pt x="268" y="275"/>
                  </a:lnTo>
                  <a:lnTo>
                    <a:pt x="242" y="275"/>
                  </a:lnTo>
                  <a:lnTo>
                    <a:pt x="189" y="277"/>
                  </a:lnTo>
                  <a:lnTo>
                    <a:pt x="189" y="277"/>
                  </a:lnTo>
                  <a:lnTo>
                    <a:pt x="165" y="275"/>
                  </a:lnTo>
                  <a:lnTo>
                    <a:pt x="153" y="274"/>
                  </a:lnTo>
                  <a:lnTo>
                    <a:pt x="141" y="272"/>
                  </a:lnTo>
                  <a:lnTo>
                    <a:pt x="141" y="272"/>
                  </a:lnTo>
                  <a:lnTo>
                    <a:pt x="136" y="271"/>
                  </a:lnTo>
                  <a:lnTo>
                    <a:pt x="130" y="272"/>
                  </a:lnTo>
                  <a:lnTo>
                    <a:pt x="128" y="273"/>
                  </a:lnTo>
                  <a:lnTo>
                    <a:pt x="126" y="274"/>
                  </a:lnTo>
                  <a:lnTo>
                    <a:pt x="128" y="275"/>
                  </a:lnTo>
                  <a:lnTo>
                    <a:pt x="130" y="278"/>
                  </a:lnTo>
                  <a:lnTo>
                    <a:pt x="130" y="278"/>
                  </a:lnTo>
                  <a:lnTo>
                    <a:pt x="124" y="280"/>
                  </a:lnTo>
                  <a:lnTo>
                    <a:pt x="118" y="282"/>
                  </a:lnTo>
                  <a:lnTo>
                    <a:pt x="111" y="284"/>
                  </a:lnTo>
                  <a:lnTo>
                    <a:pt x="105" y="286"/>
                  </a:lnTo>
                  <a:lnTo>
                    <a:pt x="105" y="286"/>
                  </a:lnTo>
                  <a:lnTo>
                    <a:pt x="102" y="285"/>
                  </a:lnTo>
                  <a:lnTo>
                    <a:pt x="100" y="284"/>
                  </a:lnTo>
                  <a:lnTo>
                    <a:pt x="99" y="284"/>
                  </a:lnTo>
                  <a:lnTo>
                    <a:pt x="96" y="285"/>
                  </a:lnTo>
                  <a:lnTo>
                    <a:pt x="90" y="289"/>
                  </a:lnTo>
                  <a:lnTo>
                    <a:pt x="85" y="295"/>
                  </a:lnTo>
                  <a:lnTo>
                    <a:pt x="76" y="308"/>
                  </a:lnTo>
                  <a:lnTo>
                    <a:pt x="71" y="316"/>
                  </a:lnTo>
                  <a:lnTo>
                    <a:pt x="71" y="316"/>
                  </a:lnTo>
                  <a:lnTo>
                    <a:pt x="69" y="318"/>
                  </a:lnTo>
                  <a:lnTo>
                    <a:pt x="66" y="320"/>
                  </a:lnTo>
                  <a:lnTo>
                    <a:pt x="63" y="327"/>
                  </a:lnTo>
                  <a:lnTo>
                    <a:pt x="61" y="337"/>
                  </a:lnTo>
                  <a:lnTo>
                    <a:pt x="61" y="349"/>
                  </a:lnTo>
                  <a:lnTo>
                    <a:pt x="61" y="372"/>
                  </a:lnTo>
                  <a:lnTo>
                    <a:pt x="64" y="387"/>
                  </a:lnTo>
                  <a:lnTo>
                    <a:pt x="64" y="387"/>
                  </a:lnTo>
                  <a:lnTo>
                    <a:pt x="66" y="409"/>
                  </a:lnTo>
                  <a:lnTo>
                    <a:pt x="70" y="431"/>
                  </a:lnTo>
                  <a:lnTo>
                    <a:pt x="70" y="431"/>
                  </a:lnTo>
                  <a:lnTo>
                    <a:pt x="75" y="471"/>
                  </a:lnTo>
                  <a:lnTo>
                    <a:pt x="77" y="510"/>
                  </a:lnTo>
                  <a:lnTo>
                    <a:pt x="77" y="550"/>
                  </a:lnTo>
                  <a:lnTo>
                    <a:pt x="76" y="589"/>
                  </a:lnTo>
                  <a:lnTo>
                    <a:pt x="76" y="589"/>
                  </a:lnTo>
                  <a:lnTo>
                    <a:pt x="75" y="607"/>
                  </a:lnTo>
                  <a:lnTo>
                    <a:pt x="75" y="616"/>
                  </a:lnTo>
                  <a:lnTo>
                    <a:pt x="75" y="626"/>
                  </a:lnTo>
                  <a:lnTo>
                    <a:pt x="77" y="636"/>
                  </a:lnTo>
                  <a:lnTo>
                    <a:pt x="79" y="644"/>
                  </a:lnTo>
                  <a:lnTo>
                    <a:pt x="83" y="652"/>
                  </a:lnTo>
                  <a:lnTo>
                    <a:pt x="89" y="658"/>
                  </a:lnTo>
                  <a:lnTo>
                    <a:pt x="89" y="658"/>
                  </a:lnTo>
                  <a:lnTo>
                    <a:pt x="90" y="661"/>
                  </a:lnTo>
                  <a:lnTo>
                    <a:pt x="91" y="662"/>
                  </a:lnTo>
                  <a:lnTo>
                    <a:pt x="93" y="663"/>
                  </a:lnTo>
                  <a:lnTo>
                    <a:pt x="95" y="663"/>
                  </a:lnTo>
                  <a:lnTo>
                    <a:pt x="95" y="663"/>
                  </a:lnTo>
                  <a:lnTo>
                    <a:pt x="101" y="666"/>
                  </a:lnTo>
                  <a:lnTo>
                    <a:pt x="108" y="668"/>
                  </a:lnTo>
                  <a:lnTo>
                    <a:pt x="124" y="671"/>
                  </a:lnTo>
                  <a:lnTo>
                    <a:pt x="141" y="671"/>
                  </a:lnTo>
                  <a:lnTo>
                    <a:pt x="158" y="671"/>
                  </a:lnTo>
                  <a:lnTo>
                    <a:pt x="193" y="667"/>
                  </a:lnTo>
                  <a:lnTo>
                    <a:pt x="223" y="663"/>
                  </a:lnTo>
                  <a:lnTo>
                    <a:pt x="223" y="663"/>
                  </a:lnTo>
                  <a:lnTo>
                    <a:pt x="260" y="662"/>
                  </a:lnTo>
                  <a:lnTo>
                    <a:pt x="297" y="663"/>
                  </a:lnTo>
                  <a:lnTo>
                    <a:pt x="335" y="664"/>
                  </a:lnTo>
                  <a:lnTo>
                    <a:pt x="373" y="666"/>
                  </a:lnTo>
                  <a:lnTo>
                    <a:pt x="373" y="666"/>
                  </a:lnTo>
                  <a:lnTo>
                    <a:pt x="410" y="663"/>
                  </a:lnTo>
                  <a:lnTo>
                    <a:pt x="448" y="661"/>
                  </a:lnTo>
                  <a:lnTo>
                    <a:pt x="485" y="657"/>
                  </a:lnTo>
                  <a:lnTo>
                    <a:pt x="504" y="657"/>
                  </a:lnTo>
                  <a:lnTo>
                    <a:pt x="524" y="657"/>
                  </a:lnTo>
                  <a:lnTo>
                    <a:pt x="524" y="657"/>
                  </a:lnTo>
                  <a:lnTo>
                    <a:pt x="599" y="658"/>
                  </a:lnTo>
                  <a:lnTo>
                    <a:pt x="675" y="657"/>
                  </a:lnTo>
                  <a:lnTo>
                    <a:pt x="675" y="657"/>
                  </a:lnTo>
                  <a:lnTo>
                    <a:pt x="693" y="658"/>
                  </a:lnTo>
                  <a:lnTo>
                    <a:pt x="711" y="660"/>
                  </a:lnTo>
                  <a:lnTo>
                    <a:pt x="729" y="662"/>
                  </a:lnTo>
                  <a:lnTo>
                    <a:pt x="747" y="662"/>
                  </a:lnTo>
                  <a:lnTo>
                    <a:pt x="747" y="662"/>
                  </a:lnTo>
                  <a:lnTo>
                    <a:pt x="764" y="661"/>
                  </a:lnTo>
                  <a:lnTo>
                    <a:pt x="782" y="660"/>
                  </a:lnTo>
                  <a:lnTo>
                    <a:pt x="799" y="658"/>
                  </a:lnTo>
                  <a:lnTo>
                    <a:pt x="816" y="657"/>
                  </a:lnTo>
                  <a:lnTo>
                    <a:pt x="816" y="657"/>
                  </a:lnTo>
                  <a:lnTo>
                    <a:pt x="891" y="657"/>
                  </a:lnTo>
                  <a:lnTo>
                    <a:pt x="927" y="656"/>
                  </a:lnTo>
                  <a:lnTo>
                    <a:pt x="964" y="654"/>
                  </a:lnTo>
                  <a:lnTo>
                    <a:pt x="964" y="654"/>
                  </a:lnTo>
                  <a:lnTo>
                    <a:pt x="998" y="652"/>
                  </a:lnTo>
                  <a:lnTo>
                    <a:pt x="1033" y="650"/>
                  </a:lnTo>
                  <a:lnTo>
                    <a:pt x="1051" y="649"/>
                  </a:lnTo>
                  <a:lnTo>
                    <a:pt x="1068" y="646"/>
                  </a:lnTo>
                  <a:lnTo>
                    <a:pt x="1085" y="643"/>
                  </a:lnTo>
                  <a:lnTo>
                    <a:pt x="1100" y="637"/>
                  </a:lnTo>
                  <a:lnTo>
                    <a:pt x="1100" y="637"/>
                  </a:lnTo>
                  <a:lnTo>
                    <a:pt x="1116" y="631"/>
                  </a:lnTo>
                  <a:lnTo>
                    <a:pt x="1130" y="624"/>
                  </a:lnTo>
                  <a:lnTo>
                    <a:pt x="1159" y="608"/>
                  </a:lnTo>
                  <a:lnTo>
                    <a:pt x="1215" y="573"/>
                  </a:lnTo>
                  <a:lnTo>
                    <a:pt x="1215" y="573"/>
                  </a:lnTo>
                  <a:lnTo>
                    <a:pt x="1224" y="571"/>
                  </a:lnTo>
                  <a:lnTo>
                    <a:pt x="1234" y="566"/>
                  </a:lnTo>
                  <a:lnTo>
                    <a:pt x="1243" y="561"/>
                  </a:lnTo>
                  <a:lnTo>
                    <a:pt x="1253" y="555"/>
                  </a:lnTo>
                  <a:lnTo>
                    <a:pt x="1271" y="540"/>
                  </a:lnTo>
                  <a:lnTo>
                    <a:pt x="1286" y="527"/>
                  </a:lnTo>
                  <a:lnTo>
                    <a:pt x="1286" y="527"/>
                  </a:lnTo>
                  <a:lnTo>
                    <a:pt x="1306" y="510"/>
                  </a:lnTo>
                  <a:lnTo>
                    <a:pt x="1323" y="495"/>
                  </a:lnTo>
                  <a:lnTo>
                    <a:pt x="1330" y="487"/>
                  </a:lnTo>
                  <a:lnTo>
                    <a:pt x="1336" y="480"/>
                  </a:lnTo>
                  <a:lnTo>
                    <a:pt x="1340" y="472"/>
                  </a:lnTo>
                  <a:lnTo>
                    <a:pt x="1343" y="466"/>
                  </a:lnTo>
                  <a:lnTo>
                    <a:pt x="1343" y="466"/>
                  </a:lnTo>
                  <a:lnTo>
                    <a:pt x="1346" y="460"/>
                  </a:lnTo>
                  <a:lnTo>
                    <a:pt x="1347" y="455"/>
                  </a:lnTo>
                  <a:lnTo>
                    <a:pt x="1347" y="449"/>
                  </a:lnTo>
                  <a:lnTo>
                    <a:pt x="1345" y="444"/>
                  </a:lnTo>
                  <a:lnTo>
                    <a:pt x="1342" y="438"/>
                  </a:lnTo>
                  <a:lnTo>
                    <a:pt x="1338" y="433"/>
                  </a:lnTo>
                  <a:lnTo>
                    <a:pt x="1329" y="425"/>
                  </a:lnTo>
                  <a:lnTo>
                    <a:pt x="1318" y="416"/>
                  </a:lnTo>
                  <a:lnTo>
                    <a:pt x="1306" y="408"/>
                  </a:lnTo>
                  <a:lnTo>
                    <a:pt x="1287" y="397"/>
                  </a:lnTo>
                  <a:lnTo>
                    <a:pt x="1287" y="397"/>
                  </a:lnTo>
                  <a:lnTo>
                    <a:pt x="1275" y="389"/>
                  </a:lnTo>
                  <a:lnTo>
                    <a:pt x="1264" y="379"/>
                  </a:lnTo>
                  <a:lnTo>
                    <a:pt x="1243" y="360"/>
                  </a:lnTo>
                  <a:lnTo>
                    <a:pt x="1223" y="339"/>
                  </a:lnTo>
                  <a:lnTo>
                    <a:pt x="1212" y="330"/>
                  </a:lnTo>
                  <a:lnTo>
                    <a:pt x="1201" y="320"/>
                  </a:lnTo>
                  <a:lnTo>
                    <a:pt x="1201" y="320"/>
                  </a:lnTo>
                  <a:lnTo>
                    <a:pt x="1181" y="306"/>
                  </a:lnTo>
                  <a:lnTo>
                    <a:pt x="1159" y="291"/>
                  </a:lnTo>
                  <a:lnTo>
                    <a:pt x="1137" y="277"/>
                  </a:lnTo>
                  <a:lnTo>
                    <a:pt x="1115" y="266"/>
                  </a:lnTo>
                  <a:lnTo>
                    <a:pt x="1115" y="266"/>
                  </a:lnTo>
                  <a:lnTo>
                    <a:pt x="1105" y="262"/>
                  </a:lnTo>
                  <a:lnTo>
                    <a:pt x="1088" y="257"/>
                  </a:lnTo>
                  <a:lnTo>
                    <a:pt x="1080" y="256"/>
                  </a:lnTo>
                  <a:lnTo>
                    <a:pt x="1072" y="256"/>
                  </a:lnTo>
                  <a:lnTo>
                    <a:pt x="1070" y="256"/>
                  </a:lnTo>
                  <a:lnTo>
                    <a:pt x="1069" y="257"/>
                  </a:lnTo>
                  <a:lnTo>
                    <a:pt x="1068" y="260"/>
                  </a:lnTo>
                  <a:lnTo>
                    <a:pt x="1069" y="262"/>
                  </a:lnTo>
                  <a:lnTo>
                    <a:pt x="1069" y="262"/>
                  </a:lnTo>
                  <a:lnTo>
                    <a:pt x="952" y="263"/>
                  </a:lnTo>
                  <a:lnTo>
                    <a:pt x="952" y="263"/>
                  </a:lnTo>
                  <a:lnTo>
                    <a:pt x="951" y="256"/>
                  </a:lnTo>
                  <a:lnTo>
                    <a:pt x="948" y="248"/>
                  </a:lnTo>
                  <a:lnTo>
                    <a:pt x="944" y="241"/>
                  </a:lnTo>
                  <a:lnTo>
                    <a:pt x="939" y="235"/>
                  </a:lnTo>
                  <a:lnTo>
                    <a:pt x="939" y="235"/>
                  </a:lnTo>
                  <a:lnTo>
                    <a:pt x="944" y="226"/>
                  </a:lnTo>
                  <a:lnTo>
                    <a:pt x="948" y="214"/>
                  </a:lnTo>
                  <a:lnTo>
                    <a:pt x="951" y="202"/>
                  </a:lnTo>
                  <a:lnTo>
                    <a:pt x="952" y="190"/>
                  </a:lnTo>
                  <a:lnTo>
                    <a:pt x="951" y="178"/>
                  </a:lnTo>
                  <a:lnTo>
                    <a:pt x="948" y="172"/>
                  </a:lnTo>
                  <a:lnTo>
                    <a:pt x="946" y="167"/>
                  </a:lnTo>
                  <a:lnTo>
                    <a:pt x="942" y="163"/>
                  </a:lnTo>
                  <a:lnTo>
                    <a:pt x="939" y="160"/>
                  </a:lnTo>
                  <a:lnTo>
                    <a:pt x="933" y="157"/>
                  </a:lnTo>
                  <a:lnTo>
                    <a:pt x="927" y="155"/>
                  </a:lnTo>
                  <a:lnTo>
                    <a:pt x="927" y="155"/>
                  </a:lnTo>
                  <a:lnTo>
                    <a:pt x="926" y="141"/>
                  </a:lnTo>
                  <a:lnTo>
                    <a:pt x="924" y="133"/>
                  </a:lnTo>
                  <a:lnTo>
                    <a:pt x="922" y="126"/>
                  </a:lnTo>
                  <a:lnTo>
                    <a:pt x="922" y="126"/>
                  </a:lnTo>
                  <a:lnTo>
                    <a:pt x="927" y="123"/>
                  </a:lnTo>
                  <a:lnTo>
                    <a:pt x="930" y="118"/>
                  </a:lnTo>
                  <a:lnTo>
                    <a:pt x="934" y="114"/>
                  </a:lnTo>
                  <a:lnTo>
                    <a:pt x="936" y="108"/>
                  </a:lnTo>
                  <a:lnTo>
                    <a:pt x="939" y="103"/>
                  </a:lnTo>
                  <a:lnTo>
                    <a:pt x="940" y="97"/>
                  </a:lnTo>
                  <a:lnTo>
                    <a:pt x="940" y="85"/>
                  </a:lnTo>
                  <a:lnTo>
                    <a:pt x="939" y="80"/>
                  </a:lnTo>
                  <a:lnTo>
                    <a:pt x="938" y="74"/>
                  </a:lnTo>
                  <a:lnTo>
                    <a:pt x="935" y="70"/>
                  </a:lnTo>
                  <a:lnTo>
                    <a:pt x="932" y="65"/>
                  </a:lnTo>
                  <a:lnTo>
                    <a:pt x="928" y="61"/>
                  </a:lnTo>
                  <a:lnTo>
                    <a:pt x="924" y="58"/>
                  </a:lnTo>
                  <a:lnTo>
                    <a:pt x="918" y="54"/>
                  </a:lnTo>
                  <a:lnTo>
                    <a:pt x="914" y="53"/>
                  </a:lnTo>
                  <a:lnTo>
                    <a:pt x="914" y="53"/>
                  </a:lnTo>
                  <a:lnTo>
                    <a:pt x="914" y="43"/>
                  </a:lnTo>
                  <a:lnTo>
                    <a:pt x="914" y="43"/>
                  </a:lnTo>
                  <a:lnTo>
                    <a:pt x="965" y="41"/>
                  </a:lnTo>
                  <a:lnTo>
                    <a:pt x="1018" y="38"/>
                  </a:lnTo>
                  <a:lnTo>
                    <a:pt x="1018" y="38"/>
                  </a:lnTo>
                  <a:lnTo>
                    <a:pt x="1044" y="38"/>
                  </a:lnTo>
                  <a:lnTo>
                    <a:pt x="1070" y="41"/>
                  </a:lnTo>
                  <a:lnTo>
                    <a:pt x="1095" y="42"/>
                  </a:lnTo>
                  <a:lnTo>
                    <a:pt x="1109" y="41"/>
                  </a:lnTo>
                  <a:lnTo>
                    <a:pt x="1121" y="39"/>
                  </a:lnTo>
                  <a:lnTo>
                    <a:pt x="1121" y="39"/>
                  </a:lnTo>
                  <a:lnTo>
                    <a:pt x="1123" y="44"/>
                  </a:lnTo>
                  <a:lnTo>
                    <a:pt x="1125" y="49"/>
                  </a:lnTo>
                  <a:lnTo>
                    <a:pt x="1128" y="53"/>
                  </a:lnTo>
                  <a:lnTo>
                    <a:pt x="1131" y="56"/>
                  </a:lnTo>
                  <a:lnTo>
                    <a:pt x="1140" y="61"/>
                  </a:lnTo>
                  <a:lnTo>
                    <a:pt x="1148" y="64"/>
                  </a:lnTo>
                  <a:lnTo>
                    <a:pt x="1159" y="65"/>
                  </a:lnTo>
                  <a:lnTo>
                    <a:pt x="1169" y="65"/>
                  </a:lnTo>
                  <a:lnTo>
                    <a:pt x="1178" y="64"/>
                  </a:lnTo>
                  <a:lnTo>
                    <a:pt x="1188" y="61"/>
                  </a:lnTo>
                  <a:lnTo>
                    <a:pt x="1188" y="61"/>
                  </a:lnTo>
                  <a:lnTo>
                    <a:pt x="1202" y="55"/>
                  </a:lnTo>
                  <a:lnTo>
                    <a:pt x="1224" y="45"/>
                  </a:lnTo>
                  <a:lnTo>
                    <a:pt x="1234" y="39"/>
                  </a:lnTo>
                  <a:lnTo>
                    <a:pt x="1241" y="33"/>
                  </a:lnTo>
                  <a:lnTo>
                    <a:pt x="1242" y="31"/>
                  </a:lnTo>
                  <a:lnTo>
                    <a:pt x="1242" y="29"/>
                  </a:lnTo>
                  <a:lnTo>
                    <a:pt x="1241" y="26"/>
                  </a:lnTo>
                  <a:lnTo>
                    <a:pt x="1239" y="24"/>
                  </a:lnTo>
                  <a:lnTo>
                    <a:pt x="1239" y="24"/>
                  </a:lnTo>
                  <a:lnTo>
                    <a:pt x="1213" y="14"/>
                  </a:lnTo>
                  <a:lnTo>
                    <a:pt x="1196" y="8"/>
                  </a:lnTo>
                  <a:lnTo>
                    <a:pt x="1177" y="3"/>
                  </a:lnTo>
                  <a:lnTo>
                    <a:pt x="1160" y="0"/>
                  </a:lnTo>
                  <a:lnTo>
                    <a:pt x="1152" y="0"/>
                  </a:lnTo>
                  <a:lnTo>
                    <a:pt x="1143" y="0"/>
                  </a:lnTo>
                  <a:lnTo>
                    <a:pt x="1137" y="2"/>
                  </a:lnTo>
                  <a:lnTo>
                    <a:pt x="1131" y="5"/>
                  </a:lnTo>
                  <a:lnTo>
                    <a:pt x="1128" y="9"/>
                  </a:lnTo>
                  <a:lnTo>
                    <a:pt x="1124" y="15"/>
                  </a:lnTo>
                  <a:lnTo>
                    <a:pt x="1124" y="15"/>
                  </a:lnTo>
                  <a:lnTo>
                    <a:pt x="1115" y="14"/>
                  </a:lnTo>
                  <a:lnTo>
                    <a:pt x="1115" y="14"/>
                  </a:lnTo>
                  <a:lnTo>
                    <a:pt x="1089" y="11"/>
                  </a:lnTo>
                  <a:lnTo>
                    <a:pt x="1065" y="11"/>
                  </a:lnTo>
                  <a:lnTo>
                    <a:pt x="1040" y="12"/>
                  </a:lnTo>
                  <a:lnTo>
                    <a:pt x="1015" y="14"/>
                  </a:lnTo>
                  <a:lnTo>
                    <a:pt x="965" y="20"/>
                  </a:lnTo>
                  <a:lnTo>
                    <a:pt x="940" y="23"/>
                  </a:lnTo>
                  <a:lnTo>
                    <a:pt x="915" y="24"/>
                  </a:lnTo>
                  <a:lnTo>
                    <a:pt x="915" y="24"/>
                  </a:lnTo>
                  <a:lnTo>
                    <a:pt x="916" y="20"/>
                  </a:lnTo>
                  <a:lnTo>
                    <a:pt x="917" y="12"/>
                  </a:lnTo>
                  <a:lnTo>
                    <a:pt x="916" y="8"/>
                  </a:lnTo>
                  <a:lnTo>
                    <a:pt x="915" y="6"/>
                  </a:lnTo>
                  <a:lnTo>
                    <a:pt x="914" y="5"/>
                  </a:lnTo>
                  <a:lnTo>
                    <a:pt x="910" y="6"/>
                  </a:lnTo>
                  <a:lnTo>
                    <a:pt x="910" y="6"/>
                  </a:lnTo>
                  <a:lnTo>
                    <a:pt x="906" y="1"/>
                  </a:lnTo>
                  <a:lnTo>
                    <a:pt x="904" y="1"/>
                  </a:lnTo>
                  <a:lnTo>
                    <a:pt x="903" y="1"/>
                  </a:lnTo>
                  <a:lnTo>
                    <a:pt x="900" y="2"/>
                  </a:lnTo>
                  <a:lnTo>
                    <a:pt x="898" y="7"/>
                  </a:lnTo>
                  <a:lnTo>
                    <a:pt x="896" y="17"/>
                  </a:lnTo>
                  <a:lnTo>
                    <a:pt x="894" y="24"/>
                  </a:lnTo>
                  <a:lnTo>
                    <a:pt x="894" y="24"/>
                  </a:lnTo>
                  <a:lnTo>
                    <a:pt x="824" y="24"/>
                  </a:lnTo>
                  <a:lnTo>
                    <a:pt x="755" y="23"/>
                  </a:lnTo>
                  <a:lnTo>
                    <a:pt x="616" y="18"/>
                  </a:lnTo>
                  <a:lnTo>
                    <a:pt x="616" y="18"/>
                  </a:lnTo>
                  <a:lnTo>
                    <a:pt x="583" y="17"/>
                  </a:lnTo>
                  <a:lnTo>
                    <a:pt x="549" y="17"/>
                  </a:lnTo>
                  <a:lnTo>
                    <a:pt x="481" y="18"/>
                  </a:lnTo>
                  <a:lnTo>
                    <a:pt x="345" y="24"/>
                  </a:lnTo>
                  <a:lnTo>
                    <a:pt x="345" y="24"/>
                  </a:lnTo>
                  <a:lnTo>
                    <a:pt x="343" y="21"/>
                  </a:lnTo>
                  <a:lnTo>
                    <a:pt x="341" y="21"/>
                  </a:lnTo>
                  <a:lnTo>
                    <a:pt x="333" y="21"/>
                  </a:lnTo>
                  <a:lnTo>
                    <a:pt x="320" y="25"/>
                  </a:lnTo>
                  <a:lnTo>
                    <a:pt x="320" y="25"/>
                  </a:lnTo>
                  <a:lnTo>
                    <a:pt x="284" y="26"/>
                  </a:lnTo>
                  <a:lnTo>
                    <a:pt x="284" y="26"/>
                  </a:lnTo>
                  <a:lnTo>
                    <a:pt x="280" y="19"/>
                  </a:lnTo>
                  <a:lnTo>
                    <a:pt x="277" y="13"/>
                  </a:lnTo>
                  <a:lnTo>
                    <a:pt x="277" y="13"/>
                  </a:lnTo>
                  <a:lnTo>
                    <a:pt x="278" y="11"/>
                  </a:lnTo>
                  <a:lnTo>
                    <a:pt x="278" y="9"/>
                  </a:lnTo>
                  <a:lnTo>
                    <a:pt x="278" y="7"/>
                  </a:lnTo>
                  <a:lnTo>
                    <a:pt x="277" y="6"/>
                  </a:lnTo>
                  <a:lnTo>
                    <a:pt x="274" y="6"/>
                  </a:lnTo>
                  <a:lnTo>
                    <a:pt x="272" y="6"/>
                  </a:lnTo>
                  <a:lnTo>
                    <a:pt x="271" y="7"/>
                  </a:lnTo>
                  <a:lnTo>
                    <a:pt x="268" y="8"/>
                  </a:lnTo>
                  <a:lnTo>
                    <a:pt x="268" y="8"/>
                  </a:lnTo>
                  <a:lnTo>
                    <a:pt x="267" y="9"/>
                  </a:lnTo>
                  <a:lnTo>
                    <a:pt x="266" y="12"/>
                  </a:lnTo>
                  <a:lnTo>
                    <a:pt x="264" y="17"/>
                  </a:lnTo>
                  <a:lnTo>
                    <a:pt x="261" y="27"/>
                  </a:lnTo>
                  <a:lnTo>
                    <a:pt x="261" y="27"/>
                  </a:lnTo>
                  <a:lnTo>
                    <a:pt x="235" y="27"/>
                  </a:lnTo>
                  <a:lnTo>
                    <a:pt x="208" y="29"/>
                  </a:lnTo>
                  <a:lnTo>
                    <a:pt x="182" y="30"/>
                  </a:lnTo>
                  <a:lnTo>
                    <a:pt x="155" y="30"/>
                  </a:lnTo>
                  <a:lnTo>
                    <a:pt x="155" y="30"/>
                  </a:lnTo>
                  <a:lnTo>
                    <a:pt x="153" y="27"/>
                  </a:lnTo>
                  <a:lnTo>
                    <a:pt x="149" y="26"/>
                  </a:lnTo>
                  <a:lnTo>
                    <a:pt x="140" y="25"/>
                  </a:lnTo>
                  <a:lnTo>
                    <a:pt x="129" y="25"/>
                  </a:lnTo>
                  <a:lnTo>
                    <a:pt x="122" y="26"/>
                  </a:lnTo>
                  <a:lnTo>
                    <a:pt x="122" y="26"/>
                  </a:lnTo>
                  <a:lnTo>
                    <a:pt x="115" y="23"/>
                  </a:lnTo>
                  <a:lnTo>
                    <a:pt x="108" y="21"/>
                  </a:lnTo>
                  <a:lnTo>
                    <a:pt x="99" y="20"/>
                  </a:lnTo>
                  <a:lnTo>
                    <a:pt x="88" y="20"/>
                  </a:lnTo>
                  <a:lnTo>
                    <a:pt x="67" y="20"/>
                  </a:lnTo>
                  <a:lnTo>
                    <a:pt x="53" y="21"/>
                  </a:lnTo>
                  <a:lnTo>
                    <a:pt x="53" y="21"/>
                  </a:lnTo>
                  <a:lnTo>
                    <a:pt x="35" y="24"/>
                  </a:lnTo>
                  <a:lnTo>
                    <a:pt x="26" y="25"/>
                  </a:lnTo>
                  <a:lnTo>
                    <a:pt x="19" y="29"/>
                  </a:lnTo>
                  <a:lnTo>
                    <a:pt x="19" y="29"/>
                  </a:lnTo>
                  <a:lnTo>
                    <a:pt x="13" y="32"/>
                  </a:lnTo>
                  <a:lnTo>
                    <a:pt x="5" y="38"/>
                  </a:lnTo>
                  <a:lnTo>
                    <a:pt x="2" y="41"/>
                  </a:lnTo>
                  <a:lnTo>
                    <a:pt x="0" y="44"/>
                  </a:lnTo>
                  <a:lnTo>
                    <a:pt x="0" y="48"/>
                  </a:lnTo>
                  <a:lnTo>
                    <a:pt x="4" y="49"/>
                  </a:lnTo>
                  <a:lnTo>
                    <a:pt x="4" y="49"/>
                  </a:lnTo>
                  <a:close/>
                  <a:moveTo>
                    <a:pt x="1196" y="37"/>
                  </a:moveTo>
                  <a:lnTo>
                    <a:pt x="1196" y="37"/>
                  </a:lnTo>
                  <a:lnTo>
                    <a:pt x="1193" y="37"/>
                  </a:lnTo>
                  <a:lnTo>
                    <a:pt x="1193" y="37"/>
                  </a:lnTo>
                  <a:lnTo>
                    <a:pt x="1192" y="35"/>
                  </a:lnTo>
                  <a:lnTo>
                    <a:pt x="1192" y="35"/>
                  </a:lnTo>
                  <a:lnTo>
                    <a:pt x="1192" y="35"/>
                  </a:lnTo>
                  <a:lnTo>
                    <a:pt x="1192" y="35"/>
                  </a:lnTo>
                  <a:lnTo>
                    <a:pt x="1195" y="35"/>
                  </a:lnTo>
                  <a:lnTo>
                    <a:pt x="1198" y="36"/>
                  </a:lnTo>
                  <a:lnTo>
                    <a:pt x="1198" y="36"/>
                  </a:lnTo>
                  <a:lnTo>
                    <a:pt x="1196" y="37"/>
                  </a:lnTo>
                  <a:lnTo>
                    <a:pt x="1196" y="37"/>
                  </a:lnTo>
                  <a:close/>
                  <a:moveTo>
                    <a:pt x="1199" y="48"/>
                  </a:moveTo>
                  <a:lnTo>
                    <a:pt x="1199" y="48"/>
                  </a:lnTo>
                  <a:lnTo>
                    <a:pt x="1200" y="47"/>
                  </a:lnTo>
                  <a:lnTo>
                    <a:pt x="1200" y="47"/>
                  </a:lnTo>
                  <a:lnTo>
                    <a:pt x="1201" y="47"/>
                  </a:lnTo>
                  <a:lnTo>
                    <a:pt x="1201" y="47"/>
                  </a:lnTo>
                  <a:lnTo>
                    <a:pt x="1199" y="48"/>
                  </a:lnTo>
                  <a:lnTo>
                    <a:pt x="1199" y="48"/>
                  </a:lnTo>
                  <a:close/>
                  <a:moveTo>
                    <a:pt x="1210" y="35"/>
                  </a:moveTo>
                  <a:lnTo>
                    <a:pt x="1210" y="35"/>
                  </a:lnTo>
                  <a:lnTo>
                    <a:pt x="1210" y="33"/>
                  </a:lnTo>
                  <a:lnTo>
                    <a:pt x="1210" y="33"/>
                  </a:lnTo>
                  <a:lnTo>
                    <a:pt x="1212" y="35"/>
                  </a:lnTo>
                  <a:lnTo>
                    <a:pt x="1212" y="35"/>
                  </a:lnTo>
                  <a:lnTo>
                    <a:pt x="1210" y="35"/>
                  </a:lnTo>
                  <a:lnTo>
                    <a:pt x="1210" y="35"/>
                  </a:lnTo>
                  <a:close/>
                  <a:moveTo>
                    <a:pt x="1227" y="33"/>
                  </a:moveTo>
                  <a:lnTo>
                    <a:pt x="1227" y="33"/>
                  </a:lnTo>
                  <a:lnTo>
                    <a:pt x="1225" y="31"/>
                  </a:lnTo>
                  <a:lnTo>
                    <a:pt x="1223" y="29"/>
                  </a:lnTo>
                  <a:lnTo>
                    <a:pt x="1217" y="26"/>
                  </a:lnTo>
                  <a:lnTo>
                    <a:pt x="1217" y="26"/>
                  </a:lnTo>
                  <a:lnTo>
                    <a:pt x="1230" y="31"/>
                  </a:lnTo>
                  <a:lnTo>
                    <a:pt x="1230" y="31"/>
                  </a:lnTo>
                  <a:lnTo>
                    <a:pt x="1227" y="33"/>
                  </a:lnTo>
                  <a:lnTo>
                    <a:pt x="1227" y="33"/>
                  </a:lnTo>
                  <a:close/>
                  <a:moveTo>
                    <a:pt x="1210" y="24"/>
                  </a:moveTo>
                  <a:lnTo>
                    <a:pt x="1210" y="24"/>
                  </a:lnTo>
                  <a:lnTo>
                    <a:pt x="1200" y="21"/>
                  </a:lnTo>
                  <a:lnTo>
                    <a:pt x="1190" y="21"/>
                  </a:lnTo>
                  <a:lnTo>
                    <a:pt x="1190" y="21"/>
                  </a:lnTo>
                  <a:lnTo>
                    <a:pt x="1183" y="15"/>
                  </a:lnTo>
                  <a:lnTo>
                    <a:pt x="1183" y="15"/>
                  </a:lnTo>
                  <a:lnTo>
                    <a:pt x="1210" y="24"/>
                  </a:lnTo>
                  <a:lnTo>
                    <a:pt x="1210" y="24"/>
                  </a:lnTo>
                  <a:close/>
                  <a:moveTo>
                    <a:pt x="1180" y="54"/>
                  </a:moveTo>
                  <a:lnTo>
                    <a:pt x="1180" y="54"/>
                  </a:lnTo>
                  <a:lnTo>
                    <a:pt x="1176" y="54"/>
                  </a:lnTo>
                  <a:lnTo>
                    <a:pt x="1176" y="54"/>
                  </a:lnTo>
                  <a:lnTo>
                    <a:pt x="1177" y="54"/>
                  </a:lnTo>
                  <a:lnTo>
                    <a:pt x="1177" y="54"/>
                  </a:lnTo>
                  <a:lnTo>
                    <a:pt x="1180" y="54"/>
                  </a:lnTo>
                  <a:lnTo>
                    <a:pt x="1180" y="54"/>
                  </a:lnTo>
                  <a:close/>
                  <a:moveTo>
                    <a:pt x="1176" y="43"/>
                  </a:moveTo>
                  <a:lnTo>
                    <a:pt x="1176" y="43"/>
                  </a:lnTo>
                  <a:lnTo>
                    <a:pt x="1177" y="43"/>
                  </a:lnTo>
                  <a:lnTo>
                    <a:pt x="1177" y="43"/>
                  </a:lnTo>
                  <a:lnTo>
                    <a:pt x="1177" y="43"/>
                  </a:lnTo>
                  <a:lnTo>
                    <a:pt x="1177" y="43"/>
                  </a:lnTo>
                  <a:lnTo>
                    <a:pt x="1176" y="44"/>
                  </a:lnTo>
                  <a:lnTo>
                    <a:pt x="1176" y="44"/>
                  </a:lnTo>
                  <a:lnTo>
                    <a:pt x="1172" y="44"/>
                  </a:lnTo>
                  <a:lnTo>
                    <a:pt x="1172" y="44"/>
                  </a:lnTo>
                  <a:lnTo>
                    <a:pt x="1176" y="43"/>
                  </a:lnTo>
                  <a:lnTo>
                    <a:pt x="1176" y="43"/>
                  </a:lnTo>
                  <a:close/>
                  <a:moveTo>
                    <a:pt x="1140" y="42"/>
                  </a:moveTo>
                  <a:lnTo>
                    <a:pt x="1140" y="42"/>
                  </a:lnTo>
                  <a:lnTo>
                    <a:pt x="1145" y="45"/>
                  </a:lnTo>
                  <a:lnTo>
                    <a:pt x="1150" y="47"/>
                  </a:lnTo>
                  <a:lnTo>
                    <a:pt x="1150" y="47"/>
                  </a:lnTo>
                  <a:lnTo>
                    <a:pt x="1145" y="45"/>
                  </a:lnTo>
                  <a:lnTo>
                    <a:pt x="1140" y="42"/>
                  </a:lnTo>
                  <a:lnTo>
                    <a:pt x="1140" y="42"/>
                  </a:lnTo>
                  <a:close/>
                  <a:moveTo>
                    <a:pt x="1157" y="11"/>
                  </a:moveTo>
                  <a:lnTo>
                    <a:pt x="1157" y="11"/>
                  </a:lnTo>
                  <a:lnTo>
                    <a:pt x="1156" y="12"/>
                  </a:lnTo>
                  <a:lnTo>
                    <a:pt x="1156" y="12"/>
                  </a:lnTo>
                  <a:lnTo>
                    <a:pt x="1145" y="13"/>
                  </a:lnTo>
                  <a:lnTo>
                    <a:pt x="1140" y="14"/>
                  </a:lnTo>
                  <a:lnTo>
                    <a:pt x="1136" y="18"/>
                  </a:lnTo>
                  <a:lnTo>
                    <a:pt x="1136" y="18"/>
                  </a:lnTo>
                  <a:lnTo>
                    <a:pt x="1134" y="18"/>
                  </a:lnTo>
                  <a:lnTo>
                    <a:pt x="1134" y="18"/>
                  </a:lnTo>
                  <a:lnTo>
                    <a:pt x="1135" y="14"/>
                  </a:lnTo>
                  <a:lnTo>
                    <a:pt x="1137" y="13"/>
                  </a:lnTo>
                  <a:lnTo>
                    <a:pt x="1145" y="11"/>
                  </a:lnTo>
                  <a:lnTo>
                    <a:pt x="1151" y="11"/>
                  </a:lnTo>
                  <a:lnTo>
                    <a:pt x="1157" y="11"/>
                  </a:lnTo>
                  <a:lnTo>
                    <a:pt x="1157" y="11"/>
                  </a:lnTo>
                  <a:close/>
                  <a:moveTo>
                    <a:pt x="1106" y="31"/>
                  </a:moveTo>
                  <a:lnTo>
                    <a:pt x="1106" y="31"/>
                  </a:lnTo>
                  <a:lnTo>
                    <a:pt x="1110" y="31"/>
                  </a:lnTo>
                  <a:lnTo>
                    <a:pt x="1110" y="31"/>
                  </a:lnTo>
                  <a:lnTo>
                    <a:pt x="1104" y="31"/>
                  </a:lnTo>
                  <a:lnTo>
                    <a:pt x="1104" y="31"/>
                  </a:lnTo>
                  <a:lnTo>
                    <a:pt x="1106" y="31"/>
                  </a:lnTo>
                  <a:lnTo>
                    <a:pt x="1106" y="31"/>
                  </a:lnTo>
                  <a:close/>
                  <a:moveTo>
                    <a:pt x="915" y="33"/>
                  </a:moveTo>
                  <a:lnTo>
                    <a:pt x="915" y="33"/>
                  </a:lnTo>
                  <a:lnTo>
                    <a:pt x="927" y="32"/>
                  </a:lnTo>
                  <a:lnTo>
                    <a:pt x="940" y="32"/>
                  </a:lnTo>
                  <a:lnTo>
                    <a:pt x="940" y="32"/>
                  </a:lnTo>
                  <a:lnTo>
                    <a:pt x="915" y="33"/>
                  </a:lnTo>
                  <a:lnTo>
                    <a:pt x="915" y="33"/>
                  </a:lnTo>
                  <a:lnTo>
                    <a:pt x="915" y="33"/>
                  </a:lnTo>
                  <a:lnTo>
                    <a:pt x="915" y="33"/>
                  </a:lnTo>
                  <a:close/>
                  <a:moveTo>
                    <a:pt x="282" y="238"/>
                  </a:moveTo>
                  <a:lnTo>
                    <a:pt x="282" y="238"/>
                  </a:lnTo>
                  <a:lnTo>
                    <a:pt x="279" y="238"/>
                  </a:lnTo>
                  <a:lnTo>
                    <a:pt x="279" y="238"/>
                  </a:lnTo>
                  <a:lnTo>
                    <a:pt x="279" y="238"/>
                  </a:lnTo>
                  <a:lnTo>
                    <a:pt x="279" y="238"/>
                  </a:lnTo>
                  <a:lnTo>
                    <a:pt x="273" y="227"/>
                  </a:lnTo>
                  <a:lnTo>
                    <a:pt x="270" y="215"/>
                  </a:lnTo>
                  <a:lnTo>
                    <a:pt x="267" y="203"/>
                  </a:lnTo>
                  <a:lnTo>
                    <a:pt x="265" y="191"/>
                  </a:lnTo>
                  <a:lnTo>
                    <a:pt x="265" y="191"/>
                  </a:lnTo>
                  <a:lnTo>
                    <a:pt x="267" y="191"/>
                  </a:lnTo>
                  <a:lnTo>
                    <a:pt x="270" y="190"/>
                  </a:lnTo>
                  <a:lnTo>
                    <a:pt x="272" y="188"/>
                  </a:lnTo>
                  <a:lnTo>
                    <a:pt x="272" y="188"/>
                  </a:lnTo>
                  <a:lnTo>
                    <a:pt x="272" y="191"/>
                  </a:lnTo>
                  <a:lnTo>
                    <a:pt x="273" y="194"/>
                  </a:lnTo>
                  <a:lnTo>
                    <a:pt x="274" y="194"/>
                  </a:lnTo>
                  <a:lnTo>
                    <a:pt x="277" y="192"/>
                  </a:lnTo>
                  <a:lnTo>
                    <a:pt x="280" y="188"/>
                  </a:lnTo>
                  <a:lnTo>
                    <a:pt x="282" y="180"/>
                  </a:lnTo>
                  <a:lnTo>
                    <a:pt x="282" y="180"/>
                  </a:lnTo>
                  <a:lnTo>
                    <a:pt x="285" y="195"/>
                  </a:lnTo>
                  <a:lnTo>
                    <a:pt x="286" y="209"/>
                  </a:lnTo>
                  <a:lnTo>
                    <a:pt x="285" y="224"/>
                  </a:lnTo>
                  <a:lnTo>
                    <a:pt x="284" y="231"/>
                  </a:lnTo>
                  <a:lnTo>
                    <a:pt x="282" y="238"/>
                  </a:lnTo>
                  <a:lnTo>
                    <a:pt x="282" y="238"/>
                  </a:lnTo>
                  <a:close/>
                  <a:moveTo>
                    <a:pt x="72" y="386"/>
                  </a:moveTo>
                  <a:lnTo>
                    <a:pt x="72" y="386"/>
                  </a:lnTo>
                  <a:lnTo>
                    <a:pt x="71" y="363"/>
                  </a:lnTo>
                  <a:lnTo>
                    <a:pt x="71" y="363"/>
                  </a:lnTo>
                  <a:lnTo>
                    <a:pt x="73" y="385"/>
                  </a:lnTo>
                  <a:lnTo>
                    <a:pt x="76" y="398"/>
                  </a:lnTo>
                  <a:lnTo>
                    <a:pt x="76" y="398"/>
                  </a:lnTo>
                  <a:lnTo>
                    <a:pt x="72" y="386"/>
                  </a:lnTo>
                  <a:lnTo>
                    <a:pt x="72" y="386"/>
                  </a:lnTo>
                  <a:close/>
                  <a:moveTo>
                    <a:pt x="77" y="339"/>
                  </a:moveTo>
                  <a:lnTo>
                    <a:pt x="77" y="339"/>
                  </a:lnTo>
                  <a:lnTo>
                    <a:pt x="76" y="339"/>
                  </a:lnTo>
                  <a:lnTo>
                    <a:pt x="75" y="341"/>
                  </a:lnTo>
                  <a:lnTo>
                    <a:pt x="72" y="345"/>
                  </a:lnTo>
                  <a:lnTo>
                    <a:pt x="72" y="345"/>
                  </a:lnTo>
                  <a:lnTo>
                    <a:pt x="76" y="331"/>
                  </a:lnTo>
                  <a:lnTo>
                    <a:pt x="78" y="324"/>
                  </a:lnTo>
                  <a:lnTo>
                    <a:pt x="81" y="316"/>
                  </a:lnTo>
                  <a:lnTo>
                    <a:pt x="81" y="316"/>
                  </a:lnTo>
                  <a:lnTo>
                    <a:pt x="78" y="327"/>
                  </a:lnTo>
                  <a:lnTo>
                    <a:pt x="77" y="339"/>
                  </a:lnTo>
                  <a:lnTo>
                    <a:pt x="77" y="339"/>
                  </a:lnTo>
                  <a:close/>
                  <a:moveTo>
                    <a:pt x="87" y="503"/>
                  </a:moveTo>
                  <a:lnTo>
                    <a:pt x="87" y="503"/>
                  </a:lnTo>
                  <a:lnTo>
                    <a:pt x="84" y="471"/>
                  </a:lnTo>
                  <a:lnTo>
                    <a:pt x="81" y="440"/>
                  </a:lnTo>
                  <a:lnTo>
                    <a:pt x="81" y="440"/>
                  </a:lnTo>
                  <a:lnTo>
                    <a:pt x="82" y="443"/>
                  </a:lnTo>
                  <a:lnTo>
                    <a:pt x="82" y="443"/>
                  </a:lnTo>
                  <a:lnTo>
                    <a:pt x="85" y="473"/>
                  </a:lnTo>
                  <a:lnTo>
                    <a:pt x="87" y="487"/>
                  </a:lnTo>
                  <a:lnTo>
                    <a:pt x="87" y="503"/>
                  </a:lnTo>
                  <a:lnTo>
                    <a:pt x="87" y="503"/>
                  </a:lnTo>
                  <a:close/>
                  <a:moveTo>
                    <a:pt x="95" y="651"/>
                  </a:moveTo>
                  <a:lnTo>
                    <a:pt x="95" y="651"/>
                  </a:lnTo>
                  <a:lnTo>
                    <a:pt x="95" y="651"/>
                  </a:lnTo>
                  <a:lnTo>
                    <a:pt x="95" y="651"/>
                  </a:lnTo>
                  <a:lnTo>
                    <a:pt x="91" y="646"/>
                  </a:lnTo>
                  <a:lnTo>
                    <a:pt x="91" y="646"/>
                  </a:lnTo>
                  <a:lnTo>
                    <a:pt x="93" y="646"/>
                  </a:lnTo>
                  <a:lnTo>
                    <a:pt x="93" y="646"/>
                  </a:lnTo>
                  <a:lnTo>
                    <a:pt x="96" y="649"/>
                  </a:lnTo>
                  <a:lnTo>
                    <a:pt x="96" y="649"/>
                  </a:lnTo>
                  <a:lnTo>
                    <a:pt x="95" y="651"/>
                  </a:lnTo>
                  <a:lnTo>
                    <a:pt x="95" y="651"/>
                  </a:lnTo>
                  <a:close/>
                  <a:moveTo>
                    <a:pt x="96" y="493"/>
                  </a:moveTo>
                  <a:lnTo>
                    <a:pt x="96" y="493"/>
                  </a:lnTo>
                  <a:lnTo>
                    <a:pt x="95" y="480"/>
                  </a:lnTo>
                  <a:lnTo>
                    <a:pt x="95" y="480"/>
                  </a:lnTo>
                  <a:lnTo>
                    <a:pt x="97" y="495"/>
                  </a:lnTo>
                  <a:lnTo>
                    <a:pt x="97" y="495"/>
                  </a:lnTo>
                  <a:lnTo>
                    <a:pt x="96" y="493"/>
                  </a:lnTo>
                  <a:lnTo>
                    <a:pt x="96" y="493"/>
                  </a:lnTo>
                  <a:close/>
                  <a:moveTo>
                    <a:pt x="100" y="578"/>
                  </a:moveTo>
                  <a:lnTo>
                    <a:pt x="100" y="578"/>
                  </a:lnTo>
                  <a:lnTo>
                    <a:pt x="99" y="540"/>
                  </a:lnTo>
                  <a:lnTo>
                    <a:pt x="99" y="522"/>
                  </a:lnTo>
                  <a:lnTo>
                    <a:pt x="99" y="503"/>
                  </a:lnTo>
                  <a:lnTo>
                    <a:pt x="99" y="503"/>
                  </a:lnTo>
                  <a:lnTo>
                    <a:pt x="101" y="534"/>
                  </a:lnTo>
                  <a:lnTo>
                    <a:pt x="102" y="567"/>
                  </a:lnTo>
                  <a:lnTo>
                    <a:pt x="102" y="567"/>
                  </a:lnTo>
                  <a:lnTo>
                    <a:pt x="100" y="578"/>
                  </a:lnTo>
                  <a:lnTo>
                    <a:pt x="100" y="578"/>
                  </a:lnTo>
                  <a:close/>
                  <a:moveTo>
                    <a:pt x="103" y="656"/>
                  </a:moveTo>
                  <a:lnTo>
                    <a:pt x="103" y="656"/>
                  </a:lnTo>
                  <a:lnTo>
                    <a:pt x="105" y="654"/>
                  </a:lnTo>
                  <a:lnTo>
                    <a:pt x="105" y="654"/>
                  </a:lnTo>
                  <a:lnTo>
                    <a:pt x="117" y="657"/>
                  </a:lnTo>
                  <a:lnTo>
                    <a:pt x="129" y="660"/>
                  </a:lnTo>
                  <a:lnTo>
                    <a:pt x="129" y="660"/>
                  </a:lnTo>
                  <a:lnTo>
                    <a:pt x="115" y="658"/>
                  </a:lnTo>
                  <a:lnTo>
                    <a:pt x="108" y="657"/>
                  </a:lnTo>
                  <a:lnTo>
                    <a:pt x="103" y="656"/>
                  </a:lnTo>
                  <a:lnTo>
                    <a:pt x="103" y="656"/>
                  </a:lnTo>
                  <a:close/>
                  <a:moveTo>
                    <a:pt x="102" y="619"/>
                  </a:moveTo>
                  <a:lnTo>
                    <a:pt x="102" y="619"/>
                  </a:lnTo>
                  <a:lnTo>
                    <a:pt x="102" y="616"/>
                  </a:lnTo>
                  <a:lnTo>
                    <a:pt x="102" y="616"/>
                  </a:lnTo>
                  <a:lnTo>
                    <a:pt x="103" y="620"/>
                  </a:lnTo>
                  <a:lnTo>
                    <a:pt x="103" y="620"/>
                  </a:lnTo>
                  <a:lnTo>
                    <a:pt x="102" y="619"/>
                  </a:lnTo>
                  <a:lnTo>
                    <a:pt x="102" y="619"/>
                  </a:lnTo>
                  <a:close/>
                  <a:moveTo>
                    <a:pt x="142" y="644"/>
                  </a:moveTo>
                  <a:lnTo>
                    <a:pt x="142" y="644"/>
                  </a:lnTo>
                  <a:lnTo>
                    <a:pt x="140" y="642"/>
                  </a:lnTo>
                  <a:lnTo>
                    <a:pt x="140" y="642"/>
                  </a:lnTo>
                  <a:lnTo>
                    <a:pt x="146" y="643"/>
                  </a:lnTo>
                  <a:lnTo>
                    <a:pt x="146" y="643"/>
                  </a:lnTo>
                  <a:lnTo>
                    <a:pt x="142" y="644"/>
                  </a:lnTo>
                  <a:lnTo>
                    <a:pt x="142" y="644"/>
                  </a:lnTo>
                  <a:close/>
                  <a:moveTo>
                    <a:pt x="209" y="655"/>
                  </a:moveTo>
                  <a:lnTo>
                    <a:pt x="209" y="655"/>
                  </a:lnTo>
                  <a:lnTo>
                    <a:pt x="182" y="656"/>
                  </a:lnTo>
                  <a:lnTo>
                    <a:pt x="182" y="656"/>
                  </a:lnTo>
                  <a:lnTo>
                    <a:pt x="214" y="654"/>
                  </a:lnTo>
                  <a:lnTo>
                    <a:pt x="245" y="651"/>
                  </a:lnTo>
                  <a:lnTo>
                    <a:pt x="309" y="651"/>
                  </a:lnTo>
                  <a:lnTo>
                    <a:pt x="309" y="651"/>
                  </a:lnTo>
                  <a:lnTo>
                    <a:pt x="313" y="652"/>
                  </a:lnTo>
                  <a:lnTo>
                    <a:pt x="313" y="652"/>
                  </a:lnTo>
                  <a:lnTo>
                    <a:pt x="286" y="651"/>
                  </a:lnTo>
                  <a:lnTo>
                    <a:pt x="261" y="651"/>
                  </a:lnTo>
                  <a:lnTo>
                    <a:pt x="209" y="655"/>
                  </a:lnTo>
                  <a:lnTo>
                    <a:pt x="209" y="655"/>
                  </a:lnTo>
                  <a:close/>
                  <a:moveTo>
                    <a:pt x="220" y="637"/>
                  </a:moveTo>
                  <a:lnTo>
                    <a:pt x="220" y="637"/>
                  </a:lnTo>
                  <a:lnTo>
                    <a:pt x="238" y="634"/>
                  </a:lnTo>
                  <a:lnTo>
                    <a:pt x="254" y="633"/>
                  </a:lnTo>
                  <a:lnTo>
                    <a:pt x="271" y="632"/>
                  </a:lnTo>
                  <a:lnTo>
                    <a:pt x="289" y="632"/>
                  </a:lnTo>
                  <a:lnTo>
                    <a:pt x="289" y="632"/>
                  </a:lnTo>
                  <a:lnTo>
                    <a:pt x="266" y="634"/>
                  </a:lnTo>
                  <a:lnTo>
                    <a:pt x="266" y="634"/>
                  </a:lnTo>
                  <a:lnTo>
                    <a:pt x="243" y="636"/>
                  </a:lnTo>
                  <a:lnTo>
                    <a:pt x="220" y="637"/>
                  </a:lnTo>
                  <a:lnTo>
                    <a:pt x="220" y="637"/>
                  </a:lnTo>
                  <a:close/>
                  <a:moveTo>
                    <a:pt x="318" y="654"/>
                  </a:moveTo>
                  <a:lnTo>
                    <a:pt x="318" y="654"/>
                  </a:lnTo>
                  <a:lnTo>
                    <a:pt x="320" y="651"/>
                  </a:lnTo>
                  <a:lnTo>
                    <a:pt x="320" y="651"/>
                  </a:lnTo>
                  <a:lnTo>
                    <a:pt x="337" y="651"/>
                  </a:lnTo>
                  <a:lnTo>
                    <a:pt x="337" y="651"/>
                  </a:lnTo>
                  <a:lnTo>
                    <a:pt x="338" y="655"/>
                  </a:lnTo>
                  <a:lnTo>
                    <a:pt x="338" y="655"/>
                  </a:lnTo>
                  <a:lnTo>
                    <a:pt x="318" y="654"/>
                  </a:lnTo>
                  <a:lnTo>
                    <a:pt x="318" y="654"/>
                  </a:lnTo>
                  <a:close/>
                  <a:moveTo>
                    <a:pt x="363" y="640"/>
                  </a:moveTo>
                  <a:lnTo>
                    <a:pt x="363" y="640"/>
                  </a:lnTo>
                  <a:lnTo>
                    <a:pt x="341" y="640"/>
                  </a:lnTo>
                  <a:lnTo>
                    <a:pt x="341" y="640"/>
                  </a:lnTo>
                  <a:lnTo>
                    <a:pt x="354" y="639"/>
                  </a:lnTo>
                  <a:lnTo>
                    <a:pt x="368" y="638"/>
                  </a:lnTo>
                  <a:lnTo>
                    <a:pt x="368" y="638"/>
                  </a:lnTo>
                  <a:lnTo>
                    <a:pt x="363" y="640"/>
                  </a:lnTo>
                  <a:lnTo>
                    <a:pt x="363" y="640"/>
                  </a:lnTo>
                  <a:close/>
                  <a:moveTo>
                    <a:pt x="382" y="656"/>
                  </a:moveTo>
                  <a:lnTo>
                    <a:pt x="382" y="656"/>
                  </a:lnTo>
                  <a:lnTo>
                    <a:pt x="398" y="654"/>
                  </a:lnTo>
                  <a:lnTo>
                    <a:pt x="398" y="654"/>
                  </a:lnTo>
                  <a:lnTo>
                    <a:pt x="416" y="654"/>
                  </a:lnTo>
                  <a:lnTo>
                    <a:pt x="416" y="654"/>
                  </a:lnTo>
                  <a:lnTo>
                    <a:pt x="382" y="656"/>
                  </a:lnTo>
                  <a:lnTo>
                    <a:pt x="382" y="656"/>
                  </a:lnTo>
                  <a:close/>
                  <a:moveTo>
                    <a:pt x="507" y="628"/>
                  </a:moveTo>
                  <a:lnTo>
                    <a:pt x="507" y="628"/>
                  </a:lnTo>
                  <a:lnTo>
                    <a:pt x="473" y="630"/>
                  </a:lnTo>
                  <a:lnTo>
                    <a:pt x="438" y="632"/>
                  </a:lnTo>
                  <a:lnTo>
                    <a:pt x="438" y="632"/>
                  </a:lnTo>
                  <a:lnTo>
                    <a:pt x="438" y="631"/>
                  </a:lnTo>
                  <a:lnTo>
                    <a:pt x="438" y="631"/>
                  </a:lnTo>
                  <a:lnTo>
                    <a:pt x="512" y="628"/>
                  </a:lnTo>
                  <a:lnTo>
                    <a:pt x="512" y="628"/>
                  </a:lnTo>
                  <a:lnTo>
                    <a:pt x="507" y="628"/>
                  </a:lnTo>
                  <a:lnTo>
                    <a:pt x="507" y="628"/>
                  </a:lnTo>
                  <a:close/>
                  <a:moveTo>
                    <a:pt x="534" y="642"/>
                  </a:moveTo>
                  <a:lnTo>
                    <a:pt x="534" y="642"/>
                  </a:lnTo>
                  <a:lnTo>
                    <a:pt x="557" y="640"/>
                  </a:lnTo>
                  <a:lnTo>
                    <a:pt x="557" y="640"/>
                  </a:lnTo>
                  <a:lnTo>
                    <a:pt x="534" y="642"/>
                  </a:lnTo>
                  <a:lnTo>
                    <a:pt x="534" y="642"/>
                  </a:lnTo>
                  <a:close/>
                  <a:moveTo>
                    <a:pt x="615" y="640"/>
                  </a:moveTo>
                  <a:lnTo>
                    <a:pt x="615" y="640"/>
                  </a:lnTo>
                  <a:lnTo>
                    <a:pt x="587" y="640"/>
                  </a:lnTo>
                  <a:lnTo>
                    <a:pt x="587" y="640"/>
                  </a:lnTo>
                  <a:lnTo>
                    <a:pt x="590" y="639"/>
                  </a:lnTo>
                  <a:lnTo>
                    <a:pt x="590" y="639"/>
                  </a:lnTo>
                  <a:lnTo>
                    <a:pt x="591" y="638"/>
                  </a:lnTo>
                  <a:lnTo>
                    <a:pt x="591" y="638"/>
                  </a:lnTo>
                  <a:lnTo>
                    <a:pt x="616" y="638"/>
                  </a:lnTo>
                  <a:lnTo>
                    <a:pt x="616" y="638"/>
                  </a:lnTo>
                  <a:lnTo>
                    <a:pt x="615" y="640"/>
                  </a:lnTo>
                  <a:lnTo>
                    <a:pt x="615" y="640"/>
                  </a:lnTo>
                  <a:close/>
                  <a:moveTo>
                    <a:pt x="674" y="643"/>
                  </a:moveTo>
                  <a:lnTo>
                    <a:pt x="674" y="643"/>
                  </a:lnTo>
                  <a:lnTo>
                    <a:pt x="631" y="640"/>
                  </a:lnTo>
                  <a:lnTo>
                    <a:pt x="631" y="640"/>
                  </a:lnTo>
                  <a:lnTo>
                    <a:pt x="626" y="638"/>
                  </a:lnTo>
                  <a:lnTo>
                    <a:pt x="626" y="638"/>
                  </a:lnTo>
                  <a:lnTo>
                    <a:pt x="675" y="638"/>
                  </a:lnTo>
                  <a:lnTo>
                    <a:pt x="675" y="638"/>
                  </a:lnTo>
                  <a:lnTo>
                    <a:pt x="674" y="640"/>
                  </a:lnTo>
                  <a:lnTo>
                    <a:pt x="674" y="643"/>
                  </a:lnTo>
                  <a:lnTo>
                    <a:pt x="674" y="643"/>
                  </a:lnTo>
                  <a:close/>
                  <a:moveTo>
                    <a:pt x="693" y="644"/>
                  </a:moveTo>
                  <a:lnTo>
                    <a:pt x="693" y="644"/>
                  </a:lnTo>
                  <a:lnTo>
                    <a:pt x="688" y="642"/>
                  </a:lnTo>
                  <a:lnTo>
                    <a:pt x="688" y="642"/>
                  </a:lnTo>
                  <a:lnTo>
                    <a:pt x="694" y="639"/>
                  </a:lnTo>
                  <a:lnTo>
                    <a:pt x="694" y="639"/>
                  </a:lnTo>
                  <a:lnTo>
                    <a:pt x="709" y="645"/>
                  </a:lnTo>
                  <a:lnTo>
                    <a:pt x="709" y="645"/>
                  </a:lnTo>
                  <a:lnTo>
                    <a:pt x="693" y="644"/>
                  </a:lnTo>
                  <a:lnTo>
                    <a:pt x="693" y="644"/>
                  </a:lnTo>
                  <a:close/>
                  <a:moveTo>
                    <a:pt x="723" y="628"/>
                  </a:moveTo>
                  <a:lnTo>
                    <a:pt x="723" y="628"/>
                  </a:lnTo>
                  <a:lnTo>
                    <a:pt x="817" y="626"/>
                  </a:lnTo>
                  <a:lnTo>
                    <a:pt x="817" y="626"/>
                  </a:lnTo>
                  <a:lnTo>
                    <a:pt x="815" y="626"/>
                  </a:lnTo>
                  <a:lnTo>
                    <a:pt x="815" y="626"/>
                  </a:lnTo>
                  <a:lnTo>
                    <a:pt x="800" y="627"/>
                  </a:lnTo>
                  <a:lnTo>
                    <a:pt x="786" y="630"/>
                  </a:lnTo>
                  <a:lnTo>
                    <a:pt x="786" y="630"/>
                  </a:lnTo>
                  <a:lnTo>
                    <a:pt x="755" y="630"/>
                  </a:lnTo>
                  <a:lnTo>
                    <a:pt x="723" y="628"/>
                  </a:lnTo>
                  <a:lnTo>
                    <a:pt x="723" y="628"/>
                  </a:lnTo>
                  <a:close/>
                  <a:moveTo>
                    <a:pt x="764" y="644"/>
                  </a:moveTo>
                  <a:lnTo>
                    <a:pt x="764" y="644"/>
                  </a:lnTo>
                  <a:lnTo>
                    <a:pt x="775" y="642"/>
                  </a:lnTo>
                  <a:lnTo>
                    <a:pt x="775" y="642"/>
                  </a:lnTo>
                  <a:lnTo>
                    <a:pt x="784" y="640"/>
                  </a:lnTo>
                  <a:lnTo>
                    <a:pt x="784" y="640"/>
                  </a:lnTo>
                  <a:lnTo>
                    <a:pt x="815" y="637"/>
                  </a:lnTo>
                  <a:lnTo>
                    <a:pt x="831" y="637"/>
                  </a:lnTo>
                  <a:lnTo>
                    <a:pt x="845" y="638"/>
                  </a:lnTo>
                  <a:lnTo>
                    <a:pt x="845" y="638"/>
                  </a:lnTo>
                  <a:lnTo>
                    <a:pt x="805" y="643"/>
                  </a:lnTo>
                  <a:lnTo>
                    <a:pt x="785" y="644"/>
                  </a:lnTo>
                  <a:lnTo>
                    <a:pt x="764" y="644"/>
                  </a:lnTo>
                  <a:lnTo>
                    <a:pt x="764" y="644"/>
                  </a:lnTo>
                  <a:close/>
                  <a:moveTo>
                    <a:pt x="880" y="628"/>
                  </a:moveTo>
                  <a:lnTo>
                    <a:pt x="880" y="628"/>
                  </a:lnTo>
                  <a:lnTo>
                    <a:pt x="881" y="626"/>
                  </a:lnTo>
                  <a:lnTo>
                    <a:pt x="881" y="625"/>
                  </a:lnTo>
                  <a:lnTo>
                    <a:pt x="881" y="625"/>
                  </a:lnTo>
                  <a:lnTo>
                    <a:pt x="920" y="625"/>
                  </a:lnTo>
                  <a:lnTo>
                    <a:pt x="959" y="627"/>
                  </a:lnTo>
                  <a:lnTo>
                    <a:pt x="959" y="627"/>
                  </a:lnTo>
                  <a:lnTo>
                    <a:pt x="920" y="628"/>
                  </a:lnTo>
                  <a:lnTo>
                    <a:pt x="880" y="628"/>
                  </a:lnTo>
                  <a:lnTo>
                    <a:pt x="880" y="628"/>
                  </a:lnTo>
                  <a:close/>
                  <a:moveTo>
                    <a:pt x="1029" y="633"/>
                  </a:moveTo>
                  <a:lnTo>
                    <a:pt x="1029" y="633"/>
                  </a:lnTo>
                  <a:lnTo>
                    <a:pt x="1027" y="632"/>
                  </a:lnTo>
                  <a:lnTo>
                    <a:pt x="1024" y="631"/>
                  </a:lnTo>
                  <a:lnTo>
                    <a:pt x="1024" y="631"/>
                  </a:lnTo>
                  <a:lnTo>
                    <a:pt x="1038" y="630"/>
                  </a:lnTo>
                  <a:lnTo>
                    <a:pt x="1052" y="630"/>
                  </a:lnTo>
                  <a:lnTo>
                    <a:pt x="1052" y="630"/>
                  </a:lnTo>
                  <a:lnTo>
                    <a:pt x="1029" y="633"/>
                  </a:lnTo>
                  <a:lnTo>
                    <a:pt x="1029" y="633"/>
                  </a:lnTo>
                  <a:close/>
                  <a:moveTo>
                    <a:pt x="1097" y="628"/>
                  </a:moveTo>
                  <a:lnTo>
                    <a:pt x="1097" y="628"/>
                  </a:lnTo>
                  <a:lnTo>
                    <a:pt x="1083" y="633"/>
                  </a:lnTo>
                  <a:lnTo>
                    <a:pt x="1069" y="636"/>
                  </a:lnTo>
                  <a:lnTo>
                    <a:pt x="1069" y="636"/>
                  </a:lnTo>
                  <a:lnTo>
                    <a:pt x="1087" y="630"/>
                  </a:lnTo>
                  <a:lnTo>
                    <a:pt x="1104" y="624"/>
                  </a:lnTo>
                  <a:lnTo>
                    <a:pt x="1137" y="608"/>
                  </a:lnTo>
                  <a:lnTo>
                    <a:pt x="1137" y="608"/>
                  </a:lnTo>
                  <a:lnTo>
                    <a:pt x="1117" y="619"/>
                  </a:lnTo>
                  <a:lnTo>
                    <a:pt x="1097" y="628"/>
                  </a:lnTo>
                  <a:lnTo>
                    <a:pt x="1097" y="628"/>
                  </a:lnTo>
                  <a:close/>
                  <a:moveTo>
                    <a:pt x="1064" y="621"/>
                  </a:moveTo>
                  <a:lnTo>
                    <a:pt x="1064" y="621"/>
                  </a:lnTo>
                  <a:lnTo>
                    <a:pt x="1071" y="619"/>
                  </a:lnTo>
                  <a:lnTo>
                    <a:pt x="1071" y="619"/>
                  </a:lnTo>
                  <a:lnTo>
                    <a:pt x="1071" y="621"/>
                  </a:lnTo>
                  <a:lnTo>
                    <a:pt x="1071" y="621"/>
                  </a:lnTo>
                  <a:lnTo>
                    <a:pt x="1064" y="621"/>
                  </a:lnTo>
                  <a:lnTo>
                    <a:pt x="1064" y="621"/>
                  </a:lnTo>
                  <a:close/>
                  <a:moveTo>
                    <a:pt x="1202" y="548"/>
                  </a:moveTo>
                  <a:lnTo>
                    <a:pt x="1202" y="548"/>
                  </a:lnTo>
                  <a:lnTo>
                    <a:pt x="1231" y="528"/>
                  </a:lnTo>
                  <a:lnTo>
                    <a:pt x="1246" y="519"/>
                  </a:lnTo>
                  <a:lnTo>
                    <a:pt x="1260" y="510"/>
                  </a:lnTo>
                  <a:lnTo>
                    <a:pt x="1260" y="510"/>
                  </a:lnTo>
                  <a:lnTo>
                    <a:pt x="1224" y="533"/>
                  </a:lnTo>
                  <a:lnTo>
                    <a:pt x="1224" y="533"/>
                  </a:lnTo>
                  <a:lnTo>
                    <a:pt x="1202" y="548"/>
                  </a:lnTo>
                  <a:lnTo>
                    <a:pt x="1202" y="548"/>
                  </a:lnTo>
                  <a:close/>
                  <a:moveTo>
                    <a:pt x="1254" y="527"/>
                  </a:moveTo>
                  <a:lnTo>
                    <a:pt x="1254" y="527"/>
                  </a:lnTo>
                  <a:lnTo>
                    <a:pt x="1233" y="539"/>
                  </a:lnTo>
                  <a:lnTo>
                    <a:pt x="1233" y="539"/>
                  </a:lnTo>
                  <a:lnTo>
                    <a:pt x="1264" y="519"/>
                  </a:lnTo>
                  <a:lnTo>
                    <a:pt x="1264" y="519"/>
                  </a:lnTo>
                  <a:lnTo>
                    <a:pt x="1254" y="527"/>
                  </a:lnTo>
                  <a:lnTo>
                    <a:pt x="1254" y="527"/>
                  </a:lnTo>
                  <a:close/>
                  <a:moveTo>
                    <a:pt x="1290" y="504"/>
                  </a:moveTo>
                  <a:lnTo>
                    <a:pt x="1290" y="504"/>
                  </a:lnTo>
                  <a:lnTo>
                    <a:pt x="1278" y="510"/>
                  </a:lnTo>
                  <a:lnTo>
                    <a:pt x="1278" y="510"/>
                  </a:lnTo>
                  <a:lnTo>
                    <a:pt x="1294" y="500"/>
                  </a:lnTo>
                  <a:lnTo>
                    <a:pt x="1294" y="500"/>
                  </a:lnTo>
                  <a:lnTo>
                    <a:pt x="1290" y="504"/>
                  </a:lnTo>
                  <a:lnTo>
                    <a:pt x="1290" y="504"/>
                  </a:lnTo>
                  <a:close/>
                  <a:moveTo>
                    <a:pt x="1310" y="495"/>
                  </a:moveTo>
                  <a:lnTo>
                    <a:pt x="1310" y="495"/>
                  </a:lnTo>
                  <a:lnTo>
                    <a:pt x="1314" y="487"/>
                  </a:lnTo>
                  <a:lnTo>
                    <a:pt x="1314" y="487"/>
                  </a:lnTo>
                  <a:lnTo>
                    <a:pt x="1320" y="484"/>
                  </a:lnTo>
                  <a:lnTo>
                    <a:pt x="1320" y="484"/>
                  </a:lnTo>
                  <a:lnTo>
                    <a:pt x="1310" y="495"/>
                  </a:lnTo>
                  <a:lnTo>
                    <a:pt x="1310" y="495"/>
                  </a:lnTo>
                  <a:close/>
                  <a:moveTo>
                    <a:pt x="1317" y="474"/>
                  </a:moveTo>
                  <a:lnTo>
                    <a:pt x="1317" y="474"/>
                  </a:lnTo>
                  <a:lnTo>
                    <a:pt x="1319" y="473"/>
                  </a:lnTo>
                  <a:lnTo>
                    <a:pt x="1319" y="473"/>
                  </a:lnTo>
                  <a:lnTo>
                    <a:pt x="1319" y="473"/>
                  </a:lnTo>
                  <a:lnTo>
                    <a:pt x="1319" y="473"/>
                  </a:lnTo>
                  <a:lnTo>
                    <a:pt x="1317" y="474"/>
                  </a:lnTo>
                  <a:lnTo>
                    <a:pt x="1317" y="474"/>
                  </a:lnTo>
                  <a:close/>
                  <a:moveTo>
                    <a:pt x="1094" y="267"/>
                  </a:moveTo>
                  <a:lnTo>
                    <a:pt x="1094" y="267"/>
                  </a:lnTo>
                  <a:lnTo>
                    <a:pt x="1112" y="274"/>
                  </a:lnTo>
                  <a:lnTo>
                    <a:pt x="1131" y="283"/>
                  </a:lnTo>
                  <a:lnTo>
                    <a:pt x="1150" y="294"/>
                  </a:lnTo>
                  <a:lnTo>
                    <a:pt x="1168" y="306"/>
                  </a:lnTo>
                  <a:lnTo>
                    <a:pt x="1184" y="319"/>
                  </a:lnTo>
                  <a:lnTo>
                    <a:pt x="1200" y="332"/>
                  </a:lnTo>
                  <a:lnTo>
                    <a:pt x="1216" y="347"/>
                  </a:lnTo>
                  <a:lnTo>
                    <a:pt x="1230" y="361"/>
                  </a:lnTo>
                  <a:lnTo>
                    <a:pt x="1230" y="361"/>
                  </a:lnTo>
                  <a:lnTo>
                    <a:pt x="1241" y="372"/>
                  </a:lnTo>
                  <a:lnTo>
                    <a:pt x="1253" y="381"/>
                  </a:lnTo>
                  <a:lnTo>
                    <a:pt x="1280" y="400"/>
                  </a:lnTo>
                  <a:lnTo>
                    <a:pt x="1305" y="418"/>
                  </a:lnTo>
                  <a:lnTo>
                    <a:pt x="1317" y="427"/>
                  </a:lnTo>
                  <a:lnTo>
                    <a:pt x="1329" y="438"/>
                  </a:lnTo>
                  <a:lnTo>
                    <a:pt x="1329" y="438"/>
                  </a:lnTo>
                  <a:lnTo>
                    <a:pt x="1322" y="454"/>
                  </a:lnTo>
                  <a:lnTo>
                    <a:pt x="1318" y="460"/>
                  </a:lnTo>
                  <a:lnTo>
                    <a:pt x="1311" y="467"/>
                  </a:lnTo>
                  <a:lnTo>
                    <a:pt x="1311" y="467"/>
                  </a:lnTo>
                  <a:lnTo>
                    <a:pt x="1292" y="478"/>
                  </a:lnTo>
                  <a:lnTo>
                    <a:pt x="1281" y="485"/>
                  </a:lnTo>
                  <a:lnTo>
                    <a:pt x="1278" y="489"/>
                  </a:lnTo>
                  <a:lnTo>
                    <a:pt x="1277" y="491"/>
                  </a:lnTo>
                  <a:lnTo>
                    <a:pt x="1277" y="491"/>
                  </a:lnTo>
                  <a:lnTo>
                    <a:pt x="1260" y="500"/>
                  </a:lnTo>
                  <a:lnTo>
                    <a:pt x="1243" y="508"/>
                  </a:lnTo>
                  <a:lnTo>
                    <a:pt x="1228" y="518"/>
                  </a:lnTo>
                  <a:lnTo>
                    <a:pt x="1213" y="528"/>
                  </a:lnTo>
                  <a:lnTo>
                    <a:pt x="1183" y="550"/>
                  </a:lnTo>
                  <a:lnTo>
                    <a:pt x="1153" y="571"/>
                  </a:lnTo>
                  <a:lnTo>
                    <a:pt x="1153" y="571"/>
                  </a:lnTo>
                  <a:lnTo>
                    <a:pt x="1135" y="581"/>
                  </a:lnTo>
                  <a:lnTo>
                    <a:pt x="1117" y="591"/>
                  </a:lnTo>
                  <a:lnTo>
                    <a:pt x="1098" y="599"/>
                  </a:lnTo>
                  <a:lnTo>
                    <a:pt x="1080" y="605"/>
                  </a:lnTo>
                  <a:lnTo>
                    <a:pt x="1060" y="610"/>
                  </a:lnTo>
                  <a:lnTo>
                    <a:pt x="1040" y="614"/>
                  </a:lnTo>
                  <a:lnTo>
                    <a:pt x="1020" y="616"/>
                  </a:lnTo>
                  <a:lnTo>
                    <a:pt x="999" y="618"/>
                  </a:lnTo>
                  <a:lnTo>
                    <a:pt x="999" y="618"/>
                  </a:lnTo>
                  <a:lnTo>
                    <a:pt x="959" y="618"/>
                  </a:lnTo>
                  <a:lnTo>
                    <a:pt x="920" y="616"/>
                  </a:lnTo>
                  <a:lnTo>
                    <a:pt x="879" y="615"/>
                  </a:lnTo>
                  <a:lnTo>
                    <a:pt x="839" y="615"/>
                  </a:lnTo>
                  <a:lnTo>
                    <a:pt x="839" y="615"/>
                  </a:lnTo>
                  <a:lnTo>
                    <a:pt x="753" y="619"/>
                  </a:lnTo>
                  <a:lnTo>
                    <a:pt x="711" y="620"/>
                  </a:lnTo>
                  <a:lnTo>
                    <a:pt x="668" y="620"/>
                  </a:lnTo>
                  <a:lnTo>
                    <a:pt x="668" y="620"/>
                  </a:lnTo>
                  <a:lnTo>
                    <a:pt x="655" y="618"/>
                  </a:lnTo>
                  <a:lnTo>
                    <a:pt x="642" y="616"/>
                  </a:lnTo>
                  <a:lnTo>
                    <a:pt x="613" y="616"/>
                  </a:lnTo>
                  <a:lnTo>
                    <a:pt x="583" y="618"/>
                  </a:lnTo>
                  <a:lnTo>
                    <a:pt x="555" y="618"/>
                  </a:lnTo>
                  <a:lnTo>
                    <a:pt x="555" y="618"/>
                  </a:lnTo>
                  <a:lnTo>
                    <a:pt x="487" y="619"/>
                  </a:lnTo>
                  <a:lnTo>
                    <a:pt x="420" y="621"/>
                  </a:lnTo>
                  <a:lnTo>
                    <a:pt x="420" y="621"/>
                  </a:lnTo>
                  <a:lnTo>
                    <a:pt x="406" y="620"/>
                  </a:lnTo>
                  <a:lnTo>
                    <a:pt x="391" y="620"/>
                  </a:lnTo>
                  <a:lnTo>
                    <a:pt x="377" y="621"/>
                  </a:lnTo>
                  <a:lnTo>
                    <a:pt x="362" y="622"/>
                  </a:lnTo>
                  <a:lnTo>
                    <a:pt x="362" y="622"/>
                  </a:lnTo>
                  <a:lnTo>
                    <a:pt x="324" y="624"/>
                  </a:lnTo>
                  <a:lnTo>
                    <a:pt x="284" y="622"/>
                  </a:lnTo>
                  <a:lnTo>
                    <a:pt x="284" y="622"/>
                  </a:lnTo>
                  <a:lnTo>
                    <a:pt x="268" y="622"/>
                  </a:lnTo>
                  <a:lnTo>
                    <a:pt x="252" y="624"/>
                  </a:lnTo>
                  <a:lnTo>
                    <a:pt x="219" y="628"/>
                  </a:lnTo>
                  <a:lnTo>
                    <a:pt x="188" y="632"/>
                  </a:lnTo>
                  <a:lnTo>
                    <a:pt x="171" y="633"/>
                  </a:lnTo>
                  <a:lnTo>
                    <a:pt x="155" y="634"/>
                  </a:lnTo>
                  <a:lnTo>
                    <a:pt x="155" y="634"/>
                  </a:lnTo>
                  <a:lnTo>
                    <a:pt x="141" y="633"/>
                  </a:lnTo>
                  <a:lnTo>
                    <a:pt x="131" y="630"/>
                  </a:lnTo>
                  <a:lnTo>
                    <a:pt x="123" y="626"/>
                  </a:lnTo>
                  <a:lnTo>
                    <a:pt x="118" y="620"/>
                  </a:lnTo>
                  <a:lnTo>
                    <a:pt x="114" y="613"/>
                  </a:lnTo>
                  <a:lnTo>
                    <a:pt x="112" y="603"/>
                  </a:lnTo>
                  <a:lnTo>
                    <a:pt x="111" y="592"/>
                  </a:lnTo>
                  <a:lnTo>
                    <a:pt x="112" y="580"/>
                  </a:lnTo>
                  <a:lnTo>
                    <a:pt x="112" y="580"/>
                  </a:lnTo>
                  <a:lnTo>
                    <a:pt x="113" y="554"/>
                  </a:lnTo>
                  <a:lnTo>
                    <a:pt x="114" y="527"/>
                  </a:lnTo>
                  <a:lnTo>
                    <a:pt x="114" y="514"/>
                  </a:lnTo>
                  <a:lnTo>
                    <a:pt x="113" y="500"/>
                  </a:lnTo>
                  <a:lnTo>
                    <a:pt x="111" y="486"/>
                  </a:lnTo>
                  <a:lnTo>
                    <a:pt x="107" y="474"/>
                  </a:lnTo>
                  <a:lnTo>
                    <a:pt x="107" y="474"/>
                  </a:lnTo>
                  <a:lnTo>
                    <a:pt x="102" y="460"/>
                  </a:lnTo>
                  <a:lnTo>
                    <a:pt x="99" y="444"/>
                  </a:lnTo>
                  <a:lnTo>
                    <a:pt x="91" y="412"/>
                  </a:lnTo>
                  <a:lnTo>
                    <a:pt x="88" y="378"/>
                  </a:lnTo>
                  <a:lnTo>
                    <a:pt x="87" y="347"/>
                  </a:lnTo>
                  <a:lnTo>
                    <a:pt x="87" y="347"/>
                  </a:lnTo>
                  <a:lnTo>
                    <a:pt x="88" y="333"/>
                  </a:lnTo>
                  <a:lnTo>
                    <a:pt x="90" y="320"/>
                  </a:lnTo>
                  <a:lnTo>
                    <a:pt x="93" y="313"/>
                  </a:lnTo>
                  <a:lnTo>
                    <a:pt x="95" y="307"/>
                  </a:lnTo>
                  <a:lnTo>
                    <a:pt x="99" y="302"/>
                  </a:lnTo>
                  <a:lnTo>
                    <a:pt x="105" y="297"/>
                  </a:lnTo>
                  <a:lnTo>
                    <a:pt x="105" y="297"/>
                  </a:lnTo>
                  <a:lnTo>
                    <a:pt x="108" y="295"/>
                  </a:lnTo>
                  <a:lnTo>
                    <a:pt x="114" y="294"/>
                  </a:lnTo>
                  <a:lnTo>
                    <a:pt x="126" y="290"/>
                  </a:lnTo>
                  <a:lnTo>
                    <a:pt x="137" y="288"/>
                  </a:lnTo>
                  <a:lnTo>
                    <a:pt x="142" y="285"/>
                  </a:lnTo>
                  <a:lnTo>
                    <a:pt x="146" y="283"/>
                  </a:lnTo>
                  <a:lnTo>
                    <a:pt x="146" y="283"/>
                  </a:lnTo>
                  <a:lnTo>
                    <a:pt x="164" y="285"/>
                  </a:lnTo>
                  <a:lnTo>
                    <a:pt x="182" y="288"/>
                  </a:lnTo>
                  <a:lnTo>
                    <a:pt x="201" y="288"/>
                  </a:lnTo>
                  <a:lnTo>
                    <a:pt x="219" y="288"/>
                  </a:lnTo>
                  <a:lnTo>
                    <a:pt x="256" y="285"/>
                  </a:lnTo>
                  <a:lnTo>
                    <a:pt x="276" y="285"/>
                  </a:lnTo>
                  <a:lnTo>
                    <a:pt x="294" y="285"/>
                  </a:lnTo>
                  <a:lnTo>
                    <a:pt x="294" y="285"/>
                  </a:lnTo>
                  <a:lnTo>
                    <a:pt x="290" y="292"/>
                  </a:lnTo>
                  <a:lnTo>
                    <a:pt x="286" y="301"/>
                  </a:lnTo>
                  <a:lnTo>
                    <a:pt x="286" y="301"/>
                  </a:lnTo>
                  <a:lnTo>
                    <a:pt x="278" y="301"/>
                  </a:lnTo>
                  <a:lnTo>
                    <a:pt x="266" y="304"/>
                  </a:lnTo>
                  <a:lnTo>
                    <a:pt x="261" y="307"/>
                  </a:lnTo>
                  <a:lnTo>
                    <a:pt x="256" y="309"/>
                  </a:lnTo>
                  <a:lnTo>
                    <a:pt x="253" y="313"/>
                  </a:lnTo>
                  <a:lnTo>
                    <a:pt x="253" y="314"/>
                  </a:lnTo>
                  <a:lnTo>
                    <a:pt x="253" y="316"/>
                  </a:lnTo>
                  <a:lnTo>
                    <a:pt x="253" y="316"/>
                  </a:lnTo>
                  <a:lnTo>
                    <a:pt x="252" y="321"/>
                  </a:lnTo>
                  <a:lnTo>
                    <a:pt x="250" y="325"/>
                  </a:lnTo>
                  <a:lnTo>
                    <a:pt x="250" y="328"/>
                  </a:lnTo>
                  <a:lnTo>
                    <a:pt x="252" y="332"/>
                  </a:lnTo>
                  <a:lnTo>
                    <a:pt x="253" y="336"/>
                  </a:lnTo>
                  <a:lnTo>
                    <a:pt x="255" y="339"/>
                  </a:lnTo>
                  <a:lnTo>
                    <a:pt x="261" y="344"/>
                  </a:lnTo>
                  <a:lnTo>
                    <a:pt x="270" y="348"/>
                  </a:lnTo>
                  <a:lnTo>
                    <a:pt x="278" y="350"/>
                  </a:lnTo>
                  <a:lnTo>
                    <a:pt x="286" y="351"/>
                  </a:lnTo>
                  <a:lnTo>
                    <a:pt x="294" y="350"/>
                  </a:lnTo>
                  <a:lnTo>
                    <a:pt x="294" y="350"/>
                  </a:lnTo>
                  <a:lnTo>
                    <a:pt x="298" y="349"/>
                  </a:lnTo>
                  <a:lnTo>
                    <a:pt x="302" y="348"/>
                  </a:lnTo>
                  <a:lnTo>
                    <a:pt x="306" y="345"/>
                  </a:lnTo>
                  <a:lnTo>
                    <a:pt x="308" y="342"/>
                  </a:lnTo>
                  <a:lnTo>
                    <a:pt x="312" y="336"/>
                  </a:lnTo>
                  <a:lnTo>
                    <a:pt x="314" y="327"/>
                  </a:lnTo>
                  <a:lnTo>
                    <a:pt x="313" y="320"/>
                  </a:lnTo>
                  <a:lnTo>
                    <a:pt x="309" y="313"/>
                  </a:lnTo>
                  <a:lnTo>
                    <a:pt x="304" y="307"/>
                  </a:lnTo>
                  <a:lnTo>
                    <a:pt x="301" y="304"/>
                  </a:lnTo>
                  <a:lnTo>
                    <a:pt x="296" y="302"/>
                  </a:lnTo>
                  <a:lnTo>
                    <a:pt x="296" y="302"/>
                  </a:lnTo>
                  <a:lnTo>
                    <a:pt x="300" y="294"/>
                  </a:lnTo>
                  <a:lnTo>
                    <a:pt x="303" y="285"/>
                  </a:lnTo>
                  <a:lnTo>
                    <a:pt x="303" y="285"/>
                  </a:lnTo>
                  <a:lnTo>
                    <a:pt x="383" y="286"/>
                  </a:lnTo>
                  <a:lnTo>
                    <a:pt x="463" y="285"/>
                  </a:lnTo>
                  <a:lnTo>
                    <a:pt x="622" y="282"/>
                  </a:lnTo>
                  <a:lnTo>
                    <a:pt x="782" y="278"/>
                  </a:lnTo>
                  <a:lnTo>
                    <a:pt x="942" y="274"/>
                  </a:lnTo>
                  <a:lnTo>
                    <a:pt x="942" y="274"/>
                  </a:lnTo>
                  <a:lnTo>
                    <a:pt x="939" y="284"/>
                  </a:lnTo>
                  <a:lnTo>
                    <a:pt x="934" y="294"/>
                  </a:lnTo>
                  <a:lnTo>
                    <a:pt x="934" y="294"/>
                  </a:lnTo>
                  <a:lnTo>
                    <a:pt x="926" y="291"/>
                  </a:lnTo>
                  <a:lnTo>
                    <a:pt x="912" y="291"/>
                  </a:lnTo>
                  <a:lnTo>
                    <a:pt x="905" y="291"/>
                  </a:lnTo>
                  <a:lnTo>
                    <a:pt x="900" y="292"/>
                  </a:lnTo>
                  <a:lnTo>
                    <a:pt x="898" y="294"/>
                  </a:lnTo>
                  <a:lnTo>
                    <a:pt x="898" y="295"/>
                  </a:lnTo>
                  <a:lnTo>
                    <a:pt x="898" y="296"/>
                  </a:lnTo>
                  <a:lnTo>
                    <a:pt x="899" y="298"/>
                  </a:lnTo>
                  <a:lnTo>
                    <a:pt x="899" y="298"/>
                  </a:lnTo>
                  <a:lnTo>
                    <a:pt x="896" y="303"/>
                  </a:lnTo>
                  <a:lnTo>
                    <a:pt x="896" y="303"/>
                  </a:lnTo>
                  <a:lnTo>
                    <a:pt x="894" y="304"/>
                  </a:lnTo>
                  <a:lnTo>
                    <a:pt x="892" y="306"/>
                  </a:lnTo>
                  <a:lnTo>
                    <a:pt x="892" y="309"/>
                  </a:lnTo>
                  <a:lnTo>
                    <a:pt x="892" y="314"/>
                  </a:lnTo>
                  <a:lnTo>
                    <a:pt x="893" y="318"/>
                  </a:lnTo>
                  <a:lnTo>
                    <a:pt x="893" y="318"/>
                  </a:lnTo>
                  <a:lnTo>
                    <a:pt x="896" y="321"/>
                  </a:lnTo>
                  <a:lnTo>
                    <a:pt x="898" y="325"/>
                  </a:lnTo>
                  <a:lnTo>
                    <a:pt x="902" y="328"/>
                  </a:lnTo>
                  <a:lnTo>
                    <a:pt x="906" y="331"/>
                  </a:lnTo>
                  <a:lnTo>
                    <a:pt x="915" y="335"/>
                  </a:lnTo>
                  <a:lnTo>
                    <a:pt x="924" y="336"/>
                  </a:lnTo>
                  <a:lnTo>
                    <a:pt x="924" y="336"/>
                  </a:lnTo>
                  <a:lnTo>
                    <a:pt x="909" y="339"/>
                  </a:lnTo>
                  <a:lnTo>
                    <a:pt x="893" y="343"/>
                  </a:lnTo>
                  <a:lnTo>
                    <a:pt x="877" y="344"/>
                  </a:lnTo>
                  <a:lnTo>
                    <a:pt x="870" y="344"/>
                  </a:lnTo>
                  <a:lnTo>
                    <a:pt x="862" y="343"/>
                  </a:lnTo>
                  <a:lnTo>
                    <a:pt x="862" y="343"/>
                  </a:lnTo>
                  <a:lnTo>
                    <a:pt x="852" y="339"/>
                  </a:lnTo>
                  <a:lnTo>
                    <a:pt x="844" y="336"/>
                  </a:lnTo>
                  <a:lnTo>
                    <a:pt x="835" y="332"/>
                  </a:lnTo>
                  <a:lnTo>
                    <a:pt x="826" y="330"/>
                  </a:lnTo>
                  <a:lnTo>
                    <a:pt x="826" y="330"/>
                  </a:lnTo>
                  <a:lnTo>
                    <a:pt x="821" y="330"/>
                  </a:lnTo>
                  <a:lnTo>
                    <a:pt x="817" y="331"/>
                  </a:lnTo>
                  <a:lnTo>
                    <a:pt x="808" y="333"/>
                  </a:lnTo>
                  <a:lnTo>
                    <a:pt x="799" y="335"/>
                  </a:lnTo>
                  <a:lnTo>
                    <a:pt x="796" y="335"/>
                  </a:lnTo>
                  <a:lnTo>
                    <a:pt x="792" y="332"/>
                  </a:lnTo>
                  <a:lnTo>
                    <a:pt x="792" y="332"/>
                  </a:lnTo>
                  <a:lnTo>
                    <a:pt x="787" y="328"/>
                  </a:lnTo>
                  <a:lnTo>
                    <a:pt x="786" y="325"/>
                  </a:lnTo>
                  <a:lnTo>
                    <a:pt x="787" y="322"/>
                  </a:lnTo>
                  <a:lnTo>
                    <a:pt x="790" y="320"/>
                  </a:lnTo>
                  <a:lnTo>
                    <a:pt x="793" y="318"/>
                  </a:lnTo>
                  <a:lnTo>
                    <a:pt x="797" y="315"/>
                  </a:lnTo>
                  <a:lnTo>
                    <a:pt x="804" y="314"/>
                  </a:lnTo>
                  <a:lnTo>
                    <a:pt x="804" y="314"/>
                  </a:lnTo>
                  <a:lnTo>
                    <a:pt x="812" y="314"/>
                  </a:lnTo>
                  <a:lnTo>
                    <a:pt x="821" y="315"/>
                  </a:lnTo>
                  <a:lnTo>
                    <a:pt x="838" y="319"/>
                  </a:lnTo>
                  <a:lnTo>
                    <a:pt x="846" y="319"/>
                  </a:lnTo>
                  <a:lnTo>
                    <a:pt x="853" y="319"/>
                  </a:lnTo>
                  <a:lnTo>
                    <a:pt x="861" y="316"/>
                  </a:lnTo>
                  <a:lnTo>
                    <a:pt x="867" y="313"/>
                  </a:lnTo>
                  <a:lnTo>
                    <a:pt x="867" y="313"/>
                  </a:lnTo>
                  <a:lnTo>
                    <a:pt x="873" y="308"/>
                  </a:lnTo>
                  <a:lnTo>
                    <a:pt x="881" y="302"/>
                  </a:lnTo>
                  <a:lnTo>
                    <a:pt x="889" y="296"/>
                  </a:lnTo>
                  <a:lnTo>
                    <a:pt x="891" y="294"/>
                  </a:lnTo>
                  <a:lnTo>
                    <a:pt x="891" y="290"/>
                  </a:lnTo>
                  <a:lnTo>
                    <a:pt x="891" y="290"/>
                  </a:lnTo>
                  <a:lnTo>
                    <a:pt x="889" y="289"/>
                  </a:lnTo>
                  <a:lnTo>
                    <a:pt x="888" y="288"/>
                  </a:lnTo>
                  <a:lnTo>
                    <a:pt x="883" y="288"/>
                  </a:lnTo>
                  <a:lnTo>
                    <a:pt x="879" y="290"/>
                  </a:lnTo>
                  <a:lnTo>
                    <a:pt x="873" y="295"/>
                  </a:lnTo>
                  <a:lnTo>
                    <a:pt x="862" y="304"/>
                  </a:lnTo>
                  <a:lnTo>
                    <a:pt x="856" y="310"/>
                  </a:lnTo>
                  <a:lnTo>
                    <a:pt x="856" y="310"/>
                  </a:lnTo>
                  <a:lnTo>
                    <a:pt x="840" y="307"/>
                  </a:lnTo>
                  <a:lnTo>
                    <a:pt x="826" y="304"/>
                  </a:lnTo>
                  <a:lnTo>
                    <a:pt x="809" y="303"/>
                  </a:lnTo>
                  <a:lnTo>
                    <a:pt x="802" y="304"/>
                  </a:lnTo>
                  <a:lnTo>
                    <a:pt x="794" y="306"/>
                  </a:lnTo>
                  <a:lnTo>
                    <a:pt x="794" y="306"/>
                  </a:lnTo>
                  <a:lnTo>
                    <a:pt x="791" y="307"/>
                  </a:lnTo>
                  <a:lnTo>
                    <a:pt x="787" y="309"/>
                  </a:lnTo>
                  <a:lnTo>
                    <a:pt x="782" y="314"/>
                  </a:lnTo>
                  <a:lnTo>
                    <a:pt x="779" y="320"/>
                  </a:lnTo>
                  <a:lnTo>
                    <a:pt x="779" y="327"/>
                  </a:lnTo>
                  <a:lnTo>
                    <a:pt x="781" y="333"/>
                  </a:lnTo>
                  <a:lnTo>
                    <a:pt x="785" y="339"/>
                  </a:lnTo>
                  <a:lnTo>
                    <a:pt x="787" y="341"/>
                  </a:lnTo>
                  <a:lnTo>
                    <a:pt x="791" y="343"/>
                  </a:lnTo>
                  <a:lnTo>
                    <a:pt x="794" y="343"/>
                  </a:lnTo>
                  <a:lnTo>
                    <a:pt x="799" y="344"/>
                  </a:lnTo>
                  <a:lnTo>
                    <a:pt x="799" y="344"/>
                  </a:lnTo>
                  <a:lnTo>
                    <a:pt x="808" y="343"/>
                  </a:lnTo>
                  <a:lnTo>
                    <a:pt x="816" y="341"/>
                  </a:lnTo>
                  <a:lnTo>
                    <a:pt x="824" y="341"/>
                  </a:lnTo>
                  <a:lnTo>
                    <a:pt x="833" y="341"/>
                  </a:lnTo>
                  <a:lnTo>
                    <a:pt x="833" y="341"/>
                  </a:lnTo>
                  <a:lnTo>
                    <a:pt x="840" y="343"/>
                  </a:lnTo>
                  <a:lnTo>
                    <a:pt x="846" y="347"/>
                  </a:lnTo>
                  <a:lnTo>
                    <a:pt x="853" y="350"/>
                  </a:lnTo>
                  <a:lnTo>
                    <a:pt x="859" y="353"/>
                  </a:lnTo>
                  <a:lnTo>
                    <a:pt x="859" y="353"/>
                  </a:lnTo>
                  <a:lnTo>
                    <a:pt x="871" y="354"/>
                  </a:lnTo>
                  <a:lnTo>
                    <a:pt x="882" y="354"/>
                  </a:lnTo>
                  <a:lnTo>
                    <a:pt x="894" y="353"/>
                  </a:lnTo>
                  <a:lnTo>
                    <a:pt x="905" y="351"/>
                  </a:lnTo>
                  <a:lnTo>
                    <a:pt x="927" y="344"/>
                  </a:lnTo>
                  <a:lnTo>
                    <a:pt x="948" y="338"/>
                  </a:lnTo>
                  <a:lnTo>
                    <a:pt x="948" y="338"/>
                  </a:lnTo>
                  <a:lnTo>
                    <a:pt x="959" y="336"/>
                  </a:lnTo>
                  <a:lnTo>
                    <a:pt x="969" y="335"/>
                  </a:lnTo>
                  <a:lnTo>
                    <a:pt x="989" y="333"/>
                  </a:lnTo>
                  <a:lnTo>
                    <a:pt x="1010" y="332"/>
                  </a:lnTo>
                  <a:lnTo>
                    <a:pt x="1021" y="330"/>
                  </a:lnTo>
                  <a:lnTo>
                    <a:pt x="1030" y="327"/>
                  </a:lnTo>
                  <a:lnTo>
                    <a:pt x="1030" y="327"/>
                  </a:lnTo>
                  <a:lnTo>
                    <a:pt x="1036" y="325"/>
                  </a:lnTo>
                  <a:lnTo>
                    <a:pt x="1041" y="322"/>
                  </a:lnTo>
                  <a:lnTo>
                    <a:pt x="1045" y="320"/>
                  </a:lnTo>
                  <a:lnTo>
                    <a:pt x="1047" y="316"/>
                  </a:lnTo>
                  <a:lnTo>
                    <a:pt x="1048" y="314"/>
                  </a:lnTo>
                  <a:lnTo>
                    <a:pt x="1048" y="312"/>
                  </a:lnTo>
                  <a:lnTo>
                    <a:pt x="1047" y="308"/>
                  </a:lnTo>
                  <a:lnTo>
                    <a:pt x="1046" y="306"/>
                  </a:lnTo>
                  <a:lnTo>
                    <a:pt x="1040" y="301"/>
                  </a:lnTo>
                  <a:lnTo>
                    <a:pt x="1033" y="297"/>
                  </a:lnTo>
                  <a:lnTo>
                    <a:pt x="1024" y="294"/>
                  </a:lnTo>
                  <a:lnTo>
                    <a:pt x="1015" y="294"/>
                  </a:lnTo>
                  <a:lnTo>
                    <a:pt x="1015" y="294"/>
                  </a:lnTo>
                  <a:lnTo>
                    <a:pt x="1004" y="295"/>
                  </a:lnTo>
                  <a:lnTo>
                    <a:pt x="988" y="297"/>
                  </a:lnTo>
                  <a:lnTo>
                    <a:pt x="980" y="300"/>
                  </a:lnTo>
                  <a:lnTo>
                    <a:pt x="974" y="303"/>
                  </a:lnTo>
                  <a:lnTo>
                    <a:pt x="969" y="306"/>
                  </a:lnTo>
                  <a:lnTo>
                    <a:pt x="969" y="308"/>
                  </a:lnTo>
                  <a:lnTo>
                    <a:pt x="969" y="310"/>
                  </a:lnTo>
                  <a:lnTo>
                    <a:pt x="969" y="310"/>
                  </a:lnTo>
                  <a:lnTo>
                    <a:pt x="970" y="310"/>
                  </a:lnTo>
                  <a:lnTo>
                    <a:pt x="971" y="312"/>
                  </a:lnTo>
                  <a:lnTo>
                    <a:pt x="979" y="310"/>
                  </a:lnTo>
                  <a:lnTo>
                    <a:pt x="1000" y="307"/>
                  </a:lnTo>
                  <a:lnTo>
                    <a:pt x="1011" y="306"/>
                  </a:lnTo>
                  <a:lnTo>
                    <a:pt x="1023" y="306"/>
                  </a:lnTo>
                  <a:lnTo>
                    <a:pt x="1033" y="307"/>
                  </a:lnTo>
                  <a:lnTo>
                    <a:pt x="1036" y="309"/>
                  </a:lnTo>
                  <a:lnTo>
                    <a:pt x="1040" y="312"/>
                  </a:lnTo>
                  <a:lnTo>
                    <a:pt x="1040" y="312"/>
                  </a:lnTo>
                  <a:lnTo>
                    <a:pt x="1035" y="315"/>
                  </a:lnTo>
                  <a:lnTo>
                    <a:pt x="1030" y="318"/>
                  </a:lnTo>
                  <a:lnTo>
                    <a:pt x="1020" y="322"/>
                  </a:lnTo>
                  <a:lnTo>
                    <a:pt x="1007" y="324"/>
                  </a:lnTo>
                  <a:lnTo>
                    <a:pt x="994" y="325"/>
                  </a:lnTo>
                  <a:lnTo>
                    <a:pt x="969" y="326"/>
                  </a:lnTo>
                  <a:lnTo>
                    <a:pt x="957" y="326"/>
                  </a:lnTo>
                  <a:lnTo>
                    <a:pt x="946" y="328"/>
                  </a:lnTo>
                  <a:lnTo>
                    <a:pt x="946" y="328"/>
                  </a:lnTo>
                  <a:lnTo>
                    <a:pt x="948" y="325"/>
                  </a:lnTo>
                  <a:lnTo>
                    <a:pt x="951" y="321"/>
                  </a:lnTo>
                  <a:lnTo>
                    <a:pt x="952" y="316"/>
                  </a:lnTo>
                  <a:lnTo>
                    <a:pt x="952" y="313"/>
                  </a:lnTo>
                  <a:lnTo>
                    <a:pt x="951" y="308"/>
                  </a:lnTo>
                  <a:lnTo>
                    <a:pt x="948" y="304"/>
                  </a:lnTo>
                  <a:lnTo>
                    <a:pt x="946" y="301"/>
                  </a:lnTo>
                  <a:lnTo>
                    <a:pt x="942" y="297"/>
                  </a:lnTo>
                  <a:lnTo>
                    <a:pt x="942" y="297"/>
                  </a:lnTo>
                  <a:lnTo>
                    <a:pt x="948" y="286"/>
                  </a:lnTo>
                  <a:lnTo>
                    <a:pt x="951" y="280"/>
                  </a:lnTo>
                  <a:lnTo>
                    <a:pt x="952" y="273"/>
                  </a:lnTo>
                  <a:lnTo>
                    <a:pt x="952" y="273"/>
                  </a:lnTo>
                  <a:lnTo>
                    <a:pt x="980" y="274"/>
                  </a:lnTo>
                  <a:lnTo>
                    <a:pt x="1028" y="274"/>
                  </a:lnTo>
                  <a:lnTo>
                    <a:pt x="1052" y="274"/>
                  </a:lnTo>
                  <a:lnTo>
                    <a:pt x="1072" y="273"/>
                  </a:lnTo>
                  <a:lnTo>
                    <a:pt x="1088" y="271"/>
                  </a:lnTo>
                  <a:lnTo>
                    <a:pt x="1092" y="269"/>
                  </a:lnTo>
                  <a:lnTo>
                    <a:pt x="1094" y="267"/>
                  </a:lnTo>
                  <a:lnTo>
                    <a:pt x="1094" y="267"/>
                  </a:lnTo>
                  <a:close/>
                  <a:moveTo>
                    <a:pt x="265" y="332"/>
                  </a:moveTo>
                  <a:lnTo>
                    <a:pt x="265" y="332"/>
                  </a:lnTo>
                  <a:lnTo>
                    <a:pt x="264" y="327"/>
                  </a:lnTo>
                  <a:lnTo>
                    <a:pt x="262" y="322"/>
                  </a:lnTo>
                  <a:lnTo>
                    <a:pt x="262" y="322"/>
                  </a:lnTo>
                  <a:lnTo>
                    <a:pt x="268" y="325"/>
                  </a:lnTo>
                  <a:lnTo>
                    <a:pt x="277" y="330"/>
                  </a:lnTo>
                  <a:lnTo>
                    <a:pt x="285" y="335"/>
                  </a:lnTo>
                  <a:lnTo>
                    <a:pt x="288" y="335"/>
                  </a:lnTo>
                  <a:lnTo>
                    <a:pt x="290" y="335"/>
                  </a:lnTo>
                  <a:lnTo>
                    <a:pt x="290" y="335"/>
                  </a:lnTo>
                  <a:lnTo>
                    <a:pt x="291" y="336"/>
                  </a:lnTo>
                  <a:lnTo>
                    <a:pt x="291" y="336"/>
                  </a:lnTo>
                  <a:lnTo>
                    <a:pt x="289" y="338"/>
                  </a:lnTo>
                  <a:lnTo>
                    <a:pt x="288" y="342"/>
                  </a:lnTo>
                  <a:lnTo>
                    <a:pt x="288" y="342"/>
                  </a:lnTo>
                  <a:lnTo>
                    <a:pt x="282" y="342"/>
                  </a:lnTo>
                  <a:lnTo>
                    <a:pt x="276" y="341"/>
                  </a:lnTo>
                  <a:lnTo>
                    <a:pt x="271" y="338"/>
                  </a:lnTo>
                  <a:lnTo>
                    <a:pt x="266" y="336"/>
                  </a:lnTo>
                  <a:lnTo>
                    <a:pt x="266" y="336"/>
                  </a:lnTo>
                  <a:lnTo>
                    <a:pt x="265" y="332"/>
                  </a:lnTo>
                  <a:lnTo>
                    <a:pt x="265" y="332"/>
                  </a:lnTo>
                  <a:close/>
                  <a:moveTo>
                    <a:pt x="284" y="321"/>
                  </a:moveTo>
                  <a:lnTo>
                    <a:pt x="284" y="321"/>
                  </a:lnTo>
                  <a:lnTo>
                    <a:pt x="285" y="320"/>
                  </a:lnTo>
                  <a:lnTo>
                    <a:pt x="285" y="320"/>
                  </a:lnTo>
                  <a:lnTo>
                    <a:pt x="286" y="322"/>
                  </a:lnTo>
                  <a:lnTo>
                    <a:pt x="288" y="325"/>
                  </a:lnTo>
                  <a:lnTo>
                    <a:pt x="288" y="325"/>
                  </a:lnTo>
                  <a:lnTo>
                    <a:pt x="284" y="321"/>
                  </a:lnTo>
                  <a:lnTo>
                    <a:pt x="284" y="321"/>
                  </a:lnTo>
                  <a:close/>
                  <a:moveTo>
                    <a:pt x="924" y="316"/>
                  </a:moveTo>
                  <a:lnTo>
                    <a:pt x="924" y="316"/>
                  </a:lnTo>
                  <a:lnTo>
                    <a:pt x="932" y="324"/>
                  </a:lnTo>
                  <a:lnTo>
                    <a:pt x="932" y="324"/>
                  </a:lnTo>
                  <a:lnTo>
                    <a:pt x="930" y="325"/>
                  </a:lnTo>
                  <a:lnTo>
                    <a:pt x="930" y="325"/>
                  </a:lnTo>
                  <a:lnTo>
                    <a:pt x="923" y="326"/>
                  </a:lnTo>
                  <a:lnTo>
                    <a:pt x="915" y="324"/>
                  </a:lnTo>
                  <a:lnTo>
                    <a:pt x="908" y="321"/>
                  </a:lnTo>
                  <a:lnTo>
                    <a:pt x="905" y="318"/>
                  </a:lnTo>
                  <a:lnTo>
                    <a:pt x="903" y="315"/>
                  </a:lnTo>
                  <a:lnTo>
                    <a:pt x="903" y="315"/>
                  </a:lnTo>
                  <a:lnTo>
                    <a:pt x="906" y="313"/>
                  </a:lnTo>
                  <a:lnTo>
                    <a:pt x="906" y="313"/>
                  </a:lnTo>
                  <a:lnTo>
                    <a:pt x="911" y="316"/>
                  </a:lnTo>
                  <a:lnTo>
                    <a:pt x="916" y="319"/>
                  </a:lnTo>
                  <a:lnTo>
                    <a:pt x="920" y="319"/>
                  </a:lnTo>
                  <a:lnTo>
                    <a:pt x="924" y="316"/>
                  </a:lnTo>
                  <a:lnTo>
                    <a:pt x="924" y="316"/>
                  </a:lnTo>
                  <a:close/>
                  <a:moveTo>
                    <a:pt x="910" y="302"/>
                  </a:moveTo>
                  <a:lnTo>
                    <a:pt x="910" y="302"/>
                  </a:lnTo>
                  <a:lnTo>
                    <a:pt x="914" y="301"/>
                  </a:lnTo>
                  <a:lnTo>
                    <a:pt x="914" y="301"/>
                  </a:lnTo>
                  <a:lnTo>
                    <a:pt x="920" y="303"/>
                  </a:lnTo>
                  <a:lnTo>
                    <a:pt x="920" y="303"/>
                  </a:lnTo>
                  <a:lnTo>
                    <a:pt x="915" y="302"/>
                  </a:lnTo>
                  <a:lnTo>
                    <a:pt x="910" y="302"/>
                  </a:lnTo>
                  <a:lnTo>
                    <a:pt x="910" y="302"/>
                  </a:lnTo>
                  <a:close/>
                  <a:moveTo>
                    <a:pt x="942" y="265"/>
                  </a:moveTo>
                  <a:lnTo>
                    <a:pt x="942" y="265"/>
                  </a:lnTo>
                  <a:lnTo>
                    <a:pt x="909" y="265"/>
                  </a:lnTo>
                  <a:lnTo>
                    <a:pt x="909" y="265"/>
                  </a:lnTo>
                  <a:lnTo>
                    <a:pt x="906" y="259"/>
                  </a:lnTo>
                  <a:lnTo>
                    <a:pt x="905" y="253"/>
                  </a:lnTo>
                  <a:lnTo>
                    <a:pt x="905" y="247"/>
                  </a:lnTo>
                  <a:lnTo>
                    <a:pt x="908" y="243"/>
                  </a:lnTo>
                  <a:lnTo>
                    <a:pt x="908" y="243"/>
                  </a:lnTo>
                  <a:lnTo>
                    <a:pt x="910" y="247"/>
                  </a:lnTo>
                  <a:lnTo>
                    <a:pt x="912" y="249"/>
                  </a:lnTo>
                  <a:lnTo>
                    <a:pt x="916" y="250"/>
                  </a:lnTo>
                  <a:lnTo>
                    <a:pt x="918" y="251"/>
                  </a:lnTo>
                  <a:lnTo>
                    <a:pt x="922" y="250"/>
                  </a:lnTo>
                  <a:lnTo>
                    <a:pt x="926" y="248"/>
                  </a:lnTo>
                  <a:lnTo>
                    <a:pt x="933" y="242"/>
                  </a:lnTo>
                  <a:lnTo>
                    <a:pt x="933" y="242"/>
                  </a:lnTo>
                  <a:lnTo>
                    <a:pt x="936" y="247"/>
                  </a:lnTo>
                  <a:lnTo>
                    <a:pt x="936" y="247"/>
                  </a:lnTo>
                  <a:lnTo>
                    <a:pt x="939" y="251"/>
                  </a:lnTo>
                  <a:lnTo>
                    <a:pt x="941" y="255"/>
                  </a:lnTo>
                  <a:lnTo>
                    <a:pt x="942" y="265"/>
                  </a:lnTo>
                  <a:lnTo>
                    <a:pt x="942" y="265"/>
                  </a:lnTo>
                  <a:close/>
                  <a:moveTo>
                    <a:pt x="915" y="236"/>
                  </a:moveTo>
                  <a:lnTo>
                    <a:pt x="915" y="236"/>
                  </a:lnTo>
                  <a:lnTo>
                    <a:pt x="920" y="235"/>
                  </a:lnTo>
                  <a:lnTo>
                    <a:pt x="924" y="236"/>
                  </a:lnTo>
                  <a:lnTo>
                    <a:pt x="924" y="236"/>
                  </a:lnTo>
                  <a:lnTo>
                    <a:pt x="917" y="241"/>
                  </a:lnTo>
                  <a:lnTo>
                    <a:pt x="917" y="241"/>
                  </a:lnTo>
                  <a:lnTo>
                    <a:pt x="915" y="236"/>
                  </a:lnTo>
                  <a:lnTo>
                    <a:pt x="915" y="236"/>
                  </a:lnTo>
                  <a:close/>
                  <a:moveTo>
                    <a:pt x="927" y="178"/>
                  </a:moveTo>
                  <a:lnTo>
                    <a:pt x="927" y="178"/>
                  </a:lnTo>
                  <a:lnTo>
                    <a:pt x="928" y="177"/>
                  </a:lnTo>
                  <a:lnTo>
                    <a:pt x="929" y="176"/>
                  </a:lnTo>
                  <a:lnTo>
                    <a:pt x="929" y="172"/>
                  </a:lnTo>
                  <a:lnTo>
                    <a:pt x="927" y="166"/>
                  </a:lnTo>
                  <a:lnTo>
                    <a:pt x="927" y="166"/>
                  </a:lnTo>
                  <a:lnTo>
                    <a:pt x="927" y="165"/>
                  </a:lnTo>
                  <a:lnTo>
                    <a:pt x="927" y="165"/>
                  </a:lnTo>
                  <a:lnTo>
                    <a:pt x="932" y="168"/>
                  </a:lnTo>
                  <a:lnTo>
                    <a:pt x="938" y="176"/>
                  </a:lnTo>
                  <a:lnTo>
                    <a:pt x="938" y="176"/>
                  </a:lnTo>
                  <a:lnTo>
                    <a:pt x="941" y="182"/>
                  </a:lnTo>
                  <a:lnTo>
                    <a:pt x="944" y="189"/>
                  </a:lnTo>
                  <a:lnTo>
                    <a:pt x="944" y="196"/>
                  </a:lnTo>
                  <a:lnTo>
                    <a:pt x="942" y="203"/>
                  </a:lnTo>
                  <a:lnTo>
                    <a:pt x="940" y="210"/>
                  </a:lnTo>
                  <a:lnTo>
                    <a:pt x="938" y="216"/>
                  </a:lnTo>
                  <a:lnTo>
                    <a:pt x="932" y="229"/>
                  </a:lnTo>
                  <a:lnTo>
                    <a:pt x="932" y="229"/>
                  </a:lnTo>
                  <a:lnTo>
                    <a:pt x="927" y="226"/>
                  </a:lnTo>
                  <a:lnTo>
                    <a:pt x="922" y="225"/>
                  </a:lnTo>
                  <a:lnTo>
                    <a:pt x="917" y="225"/>
                  </a:lnTo>
                  <a:lnTo>
                    <a:pt x="914" y="226"/>
                  </a:lnTo>
                  <a:lnTo>
                    <a:pt x="914" y="226"/>
                  </a:lnTo>
                  <a:lnTo>
                    <a:pt x="912" y="213"/>
                  </a:lnTo>
                  <a:lnTo>
                    <a:pt x="912" y="198"/>
                  </a:lnTo>
                  <a:lnTo>
                    <a:pt x="914" y="184"/>
                  </a:lnTo>
                  <a:lnTo>
                    <a:pt x="917" y="173"/>
                  </a:lnTo>
                  <a:lnTo>
                    <a:pt x="917" y="173"/>
                  </a:lnTo>
                  <a:lnTo>
                    <a:pt x="917" y="176"/>
                  </a:lnTo>
                  <a:lnTo>
                    <a:pt x="918" y="179"/>
                  </a:lnTo>
                  <a:lnTo>
                    <a:pt x="922" y="184"/>
                  </a:lnTo>
                  <a:lnTo>
                    <a:pt x="923" y="184"/>
                  </a:lnTo>
                  <a:lnTo>
                    <a:pt x="926" y="184"/>
                  </a:lnTo>
                  <a:lnTo>
                    <a:pt x="927" y="182"/>
                  </a:lnTo>
                  <a:lnTo>
                    <a:pt x="927" y="178"/>
                  </a:lnTo>
                  <a:lnTo>
                    <a:pt x="927" y="178"/>
                  </a:lnTo>
                  <a:close/>
                  <a:moveTo>
                    <a:pt x="915" y="115"/>
                  </a:moveTo>
                  <a:lnTo>
                    <a:pt x="915" y="115"/>
                  </a:lnTo>
                  <a:lnTo>
                    <a:pt x="920" y="117"/>
                  </a:lnTo>
                  <a:lnTo>
                    <a:pt x="920" y="117"/>
                  </a:lnTo>
                  <a:lnTo>
                    <a:pt x="917" y="118"/>
                  </a:lnTo>
                  <a:lnTo>
                    <a:pt x="917" y="118"/>
                  </a:lnTo>
                  <a:lnTo>
                    <a:pt x="915" y="118"/>
                  </a:lnTo>
                  <a:lnTo>
                    <a:pt x="915" y="118"/>
                  </a:lnTo>
                  <a:lnTo>
                    <a:pt x="915" y="115"/>
                  </a:lnTo>
                  <a:lnTo>
                    <a:pt x="915" y="115"/>
                  </a:lnTo>
                  <a:close/>
                  <a:moveTo>
                    <a:pt x="904" y="20"/>
                  </a:moveTo>
                  <a:lnTo>
                    <a:pt x="904" y="20"/>
                  </a:lnTo>
                  <a:lnTo>
                    <a:pt x="906" y="21"/>
                  </a:lnTo>
                  <a:lnTo>
                    <a:pt x="906" y="21"/>
                  </a:lnTo>
                  <a:lnTo>
                    <a:pt x="905" y="24"/>
                  </a:lnTo>
                  <a:lnTo>
                    <a:pt x="905" y="24"/>
                  </a:lnTo>
                  <a:lnTo>
                    <a:pt x="904" y="24"/>
                  </a:lnTo>
                  <a:lnTo>
                    <a:pt x="904" y="24"/>
                  </a:lnTo>
                  <a:lnTo>
                    <a:pt x="904" y="20"/>
                  </a:lnTo>
                  <a:lnTo>
                    <a:pt x="904" y="20"/>
                  </a:lnTo>
                  <a:close/>
                  <a:moveTo>
                    <a:pt x="904" y="44"/>
                  </a:moveTo>
                  <a:lnTo>
                    <a:pt x="904" y="44"/>
                  </a:lnTo>
                  <a:lnTo>
                    <a:pt x="904" y="50"/>
                  </a:lnTo>
                  <a:lnTo>
                    <a:pt x="904" y="50"/>
                  </a:lnTo>
                  <a:lnTo>
                    <a:pt x="903" y="44"/>
                  </a:lnTo>
                  <a:lnTo>
                    <a:pt x="903" y="44"/>
                  </a:lnTo>
                  <a:lnTo>
                    <a:pt x="904" y="44"/>
                  </a:lnTo>
                  <a:lnTo>
                    <a:pt x="904" y="44"/>
                  </a:lnTo>
                  <a:close/>
                  <a:moveTo>
                    <a:pt x="902" y="79"/>
                  </a:moveTo>
                  <a:lnTo>
                    <a:pt x="902" y="79"/>
                  </a:lnTo>
                  <a:lnTo>
                    <a:pt x="902" y="85"/>
                  </a:lnTo>
                  <a:lnTo>
                    <a:pt x="903" y="88"/>
                  </a:lnTo>
                  <a:lnTo>
                    <a:pt x="906" y="89"/>
                  </a:lnTo>
                  <a:lnTo>
                    <a:pt x="906" y="89"/>
                  </a:lnTo>
                  <a:lnTo>
                    <a:pt x="909" y="88"/>
                  </a:lnTo>
                  <a:lnTo>
                    <a:pt x="911" y="85"/>
                  </a:lnTo>
                  <a:lnTo>
                    <a:pt x="911" y="82"/>
                  </a:lnTo>
                  <a:lnTo>
                    <a:pt x="912" y="77"/>
                  </a:lnTo>
                  <a:lnTo>
                    <a:pt x="912" y="62"/>
                  </a:lnTo>
                  <a:lnTo>
                    <a:pt x="912" y="62"/>
                  </a:lnTo>
                  <a:lnTo>
                    <a:pt x="918" y="66"/>
                  </a:lnTo>
                  <a:lnTo>
                    <a:pt x="923" y="71"/>
                  </a:lnTo>
                  <a:lnTo>
                    <a:pt x="928" y="77"/>
                  </a:lnTo>
                  <a:lnTo>
                    <a:pt x="930" y="84"/>
                  </a:lnTo>
                  <a:lnTo>
                    <a:pt x="930" y="84"/>
                  </a:lnTo>
                  <a:lnTo>
                    <a:pt x="930" y="91"/>
                  </a:lnTo>
                  <a:lnTo>
                    <a:pt x="930" y="98"/>
                  </a:lnTo>
                  <a:lnTo>
                    <a:pt x="929" y="103"/>
                  </a:lnTo>
                  <a:lnTo>
                    <a:pt x="927" y="108"/>
                  </a:lnTo>
                  <a:lnTo>
                    <a:pt x="927" y="108"/>
                  </a:lnTo>
                  <a:lnTo>
                    <a:pt x="923" y="106"/>
                  </a:lnTo>
                  <a:lnTo>
                    <a:pt x="923" y="106"/>
                  </a:lnTo>
                  <a:lnTo>
                    <a:pt x="922" y="102"/>
                  </a:lnTo>
                  <a:lnTo>
                    <a:pt x="920" y="101"/>
                  </a:lnTo>
                  <a:lnTo>
                    <a:pt x="917" y="102"/>
                  </a:lnTo>
                  <a:lnTo>
                    <a:pt x="915" y="103"/>
                  </a:lnTo>
                  <a:lnTo>
                    <a:pt x="915" y="103"/>
                  </a:lnTo>
                  <a:lnTo>
                    <a:pt x="911" y="100"/>
                  </a:lnTo>
                  <a:lnTo>
                    <a:pt x="909" y="98"/>
                  </a:lnTo>
                  <a:lnTo>
                    <a:pt x="908" y="101"/>
                  </a:lnTo>
                  <a:lnTo>
                    <a:pt x="906" y="104"/>
                  </a:lnTo>
                  <a:lnTo>
                    <a:pt x="906" y="114"/>
                  </a:lnTo>
                  <a:lnTo>
                    <a:pt x="906" y="120"/>
                  </a:lnTo>
                  <a:lnTo>
                    <a:pt x="906" y="120"/>
                  </a:lnTo>
                  <a:lnTo>
                    <a:pt x="904" y="120"/>
                  </a:lnTo>
                  <a:lnTo>
                    <a:pt x="902" y="118"/>
                  </a:lnTo>
                  <a:lnTo>
                    <a:pt x="902" y="118"/>
                  </a:lnTo>
                  <a:lnTo>
                    <a:pt x="900" y="115"/>
                  </a:lnTo>
                  <a:lnTo>
                    <a:pt x="898" y="110"/>
                  </a:lnTo>
                  <a:lnTo>
                    <a:pt x="894" y="103"/>
                  </a:lnTo>
                  <a:lnTo>
                    <a:pt x="894" y="103"/>
                  </a:lnTo>
                  <a:lnTo>
                    <a:pt x="894" y="97"/>
                  </a:lnTo>
                  <a:lnTo>
                    <a:pt x="893" y="94"/>
                  </a:lnTo>
                  <a:lnTo>
                    <a:pt x="892" y="92"/>
                  </a:lnTo>
                  <a:lnTo>
                    <a:pt x="891" y="91"/>
                  </a:lnTo>
                  <a:lnTo>
                    <a:pt x="891" y="91"/>
                  </a:lnTo>
                  <a:lnTo>
                    <a:pt x="889" y="84"/>
                  </a:lnTo>
                  <a:lnTo>
                    <a:pt x="889" y="77"/>
                  </a:lnTo>
                  <a:lnTo>
                    <a:pt x="889" y="73"/>
                  </a:lnTo>
                  <a:lnTo>
                    <a:pt x="891" y="70"/>
                  </a:lnTo>
                  <a:lnTo>
                    <a:pt x="893" y="67"/>
                  </a:lnTo>
                  <a:lnTo>
                    <a:pt x="897" y="65"/>
                  </a:lnTo>
                  <a:lnTo>
                    <a:pt x="897" y="65"/>
                  </a:lnTo>
                  <a:lnTo>
                    <a:pt x="898" y="72"/>
                  </a:lnTo>
                  <a:lnTo>
                    <a:pt x="902" y="79"/>
                  </a:lnTo>
                  <a:lnTo>
                    <a:pt x="902" y="79"/>
                  </a:lnTo>
                  <a:close/>
                  <a:moveTo>
                    <a:pt x="791" y="35"/>
                  </a:moveTo>
                  <a:lnTo>
                    <a:pt x="791" y="35"/>
                  </a:lnTo>
                  <a:lnTo>
                    <a:pt x="787" y="35"/>
                  </a:lnTo>
                  <a:lnTo>
                    <a:pt x="787" y="35"/>
                  </a:lnTo>
                  <a:lnTo>
                    <a:pt x="787" y="35"/>
                  </a:lnTo>
                  <a:lnTo>
                    <a:pt x="787" y="35"/>
                  </a:lnTo>
                  <a:lnTo>
                    <a:pt x="791" y="35"/>
                  </a:lnTo>
                  <a:lnTo>
                    <a:pt x="791" y="35"/>
                  </a:lnTo>
                  <a:close/>
                  <a:moveTo>
                    <a:pt x="691" y="32"/>
                  </a:moveTo>
                  <a:lnTo>
                    <a:pt x="691" y="32"/>
                  </a:lnTo>
                  <a:lnTo>
                    <a:pt x="713" y="33"/>
                  </a:lnTo>
                  <a:lnTo>
                    <a:pt x="713" y="33"/>
                  </a:lnTo>
                  <a:lnTo>
                    <a:pt x="691" y="32"/>
                  </a:lnTo>
                  <a:lnTo>
                    <a:pt x="691" y="32"/>
                  </a:lnTo>
                  <a:lnTo>
                    <a:pt x="691" y="32"/>
                  </a:lnTo>
                  <a:lnTo>
                    <a:pt x="691" y="32"/>
                  </a:lnTo>
                  <a:close/>
                  <a:moveTo>
                    <a:pt x="285" y="53"/>
                  </a:moveTo>
                  <a:lnTo>
                    <a:pt x="285" y="53"/>
                  </a:lnTo>
                  <a:lnTo>
                    <a:pt x="360" y="49"/>
                  </a:lnTo>
                  <a:lnTo>
                    <a:pt x="434" y="45"/>
                  </a:lnTo>
                  <a:lnTo>
                    <a:pt x="509" y="43"/>
                  </a:lnTo>
                  <a:lnTo>
                    <a:pt x="584" y="41"/>
                  </a:lnTo>
                  <a:lnTo>
                    <a:pt x="584" y="41"/>
                  </a:lnTo>
                  <a:lnTo>
                    <a:pt x="661" y="42"/>
                  </a:lnTo>
                  <a:lnTo>
                    <a:pt x="738" y="44"/>
                  </a:lnTo>
                  <a:lnTo>
                    <a:pt x="816" y="45"/>
                  </a:lnTo>
                  <a:lnTo>
                    <a:pt x="855" y="45"/>
                  </a:lnTo>
                  <a:lnTo>
                    <a:pt x="893" y="44"/>
                  </a:lnTo>
                  <a:lnTo>
                    <a:pt x="893" y="44"/>
                  </a:lnTo>
                  <a:lnTo>
                    <a:pt x="894" y="55"/>
                  </a:lnTo>
                  <a:lnTo>
                    <a:pt x="894" y="55"/>
                  </a:lnTo>
                  <a:lnTo>
                    <a:pt x="887" y="59"/>
                  </a:lnTo>
                  <a:lnTo>
                    <a:pt x="883" y="65"/>
                  </a:lnTo>
                  <a:lnTo>
                    <a:pt x="881" y="71"/>
                  </a:lnTo>
                  <a:lnTo>
                    <a:pt x="880" y="78"/>
                  </a:lnTo>
                  <a:lnTo>
                    <a:pt x="880" y="85"/>
                  </a:lnTo>
                  <a:lnTo>
                    <a:pt x="881" y="92"/>
                  </a:lnTo>
                  <a:lnTo>
                    <a:pt x="886" y="107"/>
                  </a:lnTo>
                  <a:lnTo>
                    <a:pt x="886" y="107"/>
                  </a:lnTo>
                  <a:lnTo>
                    <a:pt x="888" y="115"/>
                  </a:lnTo>
                  <a:lnTo>
                    <a:pt x="892" y="123"/>
                  </a:lnTo>
                  <a:lnTo>
                    <a:pt x="896" y="126"/>
                  </a:lnTo>
                  <a:lnTo>
                    <a:pt x="899" y="129"/>
                  </a:lnTo>
                  <a:lnTo>
                    <a:pt x="903" y="130"/>
                  </a:lnTo>
                  <a:lnTo>
                    <a:pt x="908" y="130"/>
                  </a:lnTo>
                  <a:lnTo>
                    <a:pt x="908" y="130"/>
                  </a:lnTo>
                  <a:lnTo>
                    <a:pt x="911" y="145"/>
                  </a:lnTo>
                  <a:lnTo>
                    <a:pt x="915" y="159"/>
                  </a:lnTo>
                  <a:lnTo>
                    <a:pt x="915" y="159"/>
                  </a:lnTo>
                  <a:lnTo>
                    <a:pt x="912" y="162"/>
                  </a:lnTo>
                  <a:lnTo>
                    <a:pt x="910" y="166"/>
                  </a:lnTo>
                  <a:lnTo>
                    <a:pt x="906" y="176"/>
                  </a:lnTo>
                  <a:lnTo>
                    <a:pt x="904" y="188"/>
                  </a:lnTo>
                  <a:lnTo>
                    <a:pt x="903" y="198"/>
                  </a:lnTo>
                  <a:lnTo>
                    <a:pt x="903" y="198"/>
                  </a:lnTo>
                  <a:lnTo>
                    <a:pt x="900" y="202"/>
                  </a:lnTo>
                  <a:lnTo>
                    <a:pt x="900" y="206"/>
                  </a:lnTo>
                  <a:lnTo>
                    <a:pt x="899" y="215"/>
                  </a:lnTo>
                  <a:lnTo>
                    <a:pt x="902" y="225"/>
                  </a:lnTo>
                  <a:lnTo>
                    <a:pt x="903" y="232"/>
                  </a:lnTo>
                  <a:lnTo>
                    <a:pt x="903" y="232"/>
                  </a:lnTo>
                  <a:lnTo>
                    <a:pt x="898" y="238"/>
                  </a:lnTo>
                  <a:lnTo>
                    <a:pt x="897" y="245"/>
                  </a:lnTo>
                  <a:lnTo>
                    <a:pt x="896" y="255"/>
                  </a:lnTo>
                  <a:lnTo>
                    <a:pt x="898" y="265"/>
                  </a:lnTo>
                  <a:lnTo>
                    <a:pt x="898" y="265"/>
                  </a:lnTo>
                  <a:lnTo>
                    <a:pt x="750" y="268"/>
                  </a:lnTo>
                  <a:lnTo>
                    <a:pt x="602" y="272"/>
                  </a:lnTo>
                  <a:lnTo>
                    <a:pt x="454" y="275"/>
                  </a:lnTo>
                  <a:lnTo>
                    <a:pt x="379" y="277"/>
                  </a:lnTo>
                  <a:lnTo>
                    <a:pt x="306" y="275"/>
                  </a:lnTo>
                  <a:lnTo>
                    <a:pt x="306" y="275"/>
                  </a:lnTo>
                  <a:lnTo>
                    <a:pt x="306" y="265"/>
                  </a:lnTo>
                  <a:lnTo>
                    <a:pt x="306" y="260"/>
                  </a:lnTo>
                  <a:lnTo>
                    <a:pt x="303" y="255"/>
                  </a:lnTo>
                  <a:lnTo>
                    <a:pt x="303" y="255"/>
                  </a:lnTo>
                  <a:lnTo>
                    <a:pt x="301" y="250"/>
                  </a:lnTo>
                  <a:lnTo>
                    <a:pt x="298" y="245"/>
                  </a:lnTo>
                  <a:lnTo>
                    <a:pt x="295" y="242"/>
                  </a:lnTo>
                  <a:lnTo>
                    <a:pt x="290" y="239"/>
                  </a:lnTo>
                  <a:lnTo>
                    <a:pt x="290" y="239"/>
                  </a:lnTo>
                  <a:lnTo>
                    <a:pt x="294" y="231"/>
                  </a:lnTo>
                  <a:lnTo>
                    <a:pt x="295" y="221"/>
                  </a:lnTo>
                  <a:lnTo>
                    <a:pt x="296" y="210"/>
                  </a:lnTo>
                  <a:lnTo>
                    <a:pt x="296" y="200"/>
                  </a:lnTo>
                  <a:lnTo>
                    <a:pt x="295" y="189"/>
                  </a:lnTo>
                  <a:lnTo>
                    <a:pt x="292" y="179"/>
                  </a:lnTo>
                  <a:lnTo>
                    <a:pt x="289" y="170"/>
                  </a:lnTo>
                  <a:lnTo>
                    <a:pt x="283" y="162"/>
                  </a:lnTo>
                  <a:lnTo>
                    <a:pt x="283" y="162"/>
                  </a:lnTo>
                  <a:lnTo>
                    <a:pt x="284" y="151"/>
                  </a:lnTo>
                  <a:lnTo>
                    <a:pt x="284" y="142"/>
                  </a:lnTo>
                  <a:lnTo>
                    <a:pt x="284" y="142"/>
                  </a:lnTo>
                  <a:lnTo>
                    <a:pt x="288" y="138"/>
                  </a:lnTo>
                  <a:lnTo>
                    <a:pt x="290" y="135"/>
                  </a:lnTo>
                  <a:lnTo>
                    <a:pt x="295" y="125"/>
                  </a:lnTo>
                  <a:lnTo>
                    <a:pt x="296" y="114"/>
                  </a:lnTo>
                  <a:lnTo>
                    <a:pt x="296" y="103"/>
                  </a:lnTo>
                  <a:lnTo>
                    <a:pt x="295" y="92"/>
                  </a:lnTo>
                  <a:lnTo>
                    <a:pt x="292" y="82"/>
                  </a:lnTo>
                  <a:lnTo>
                    <a:pt x="288" y="72"/>
                  </a:lnTo>
                  <a:lnTo>
                    <a:pt x="283" y="64"/>
                  </a:lnTo>
                  <a:lnTo>
                    <a:pt x="283" y="64"/>
                  </a:lnTo>
                  <a:lnTo>
                    <a:pt x="285" y="53"/>
                  </a:lnTo>
                  <a:lnTo>
                    <a:pt x="285" y="53"/>
                  </a:lnTo>
                  <a:close/>
                  <a:moveTo>
                    <a:pt x="272" y="24"/>
                  </a:moveTo>
                  <a:lnTo>
                    <a:pt x="272" y="24"/>
                  </a:lnTo>
                  <a:lnTo>
                    <a:pt x="273" y="27"/>
                  </a:lnTo>
                  <a:lnTo>
                    <a:pt x="273" y="27"/>
                  </a:lnTo>
                  <a:lnTo>
                    <a:pt x="271" y="27"/>
                  </a:lnTo>
                  <a:lnTo>
                    <a:pt x="271" y="27"/>
                  </a:lnTo>
                  <a:lnTo>
                    <a:pt x="272" y="24"/>
                  </a:lnTo>
                  <a:lnTo>
                    <a:pt x="272" y="24"/>
                  </a:lnTo>
                  <a:close/>
                  <a:moveTo>
                    <a:pt x="270" y="43"/>
                  </a:moveTo>
                  <a:lnTo>
                    <a:pt x="270" y="43"/>
                  </a:lnTo>
                  <a:lnTo>
                    <a:pt x="273" y="42"/>
                  </a:lnTo>
                  <a:lnTo>
                    <a:pt x="273" y="42"/>
                  </a:lnTo>
                  <a:lnTo>
                    <a:pt x="277" y="43"/>
                  </a:lnTo>
                  <a:lnTo>
                    <a:pt x="277" y="43"/>
                  </a:lnTo>
                  <a:lnTo>
                    <a:pt x="277" y="44"/>
                  </a:lnTo>
                  <a:lnTo>
                    <a:pt x="277" y="44"/>
                  </a:lnTo>
                  <a:lnTo>
                    <a:pt x="270" y="44"/>
                  </a:lnTo>
                  <a:lnTo>
                    <a:pt x="270" y="44"/>
                  </a:lnTo>
                  <a:lnTo>
                    <a:pt x="270" y="43"/>
                  </a:lnTo>
                  <a:lnTo>
                    <a:pt x="270" y="43"/>
                  </a:lnTo>
                  <a:close/>
                  <a:moveTo>
                    <a:pt x="271" y="54"/>
                  </a:moveTo>
                  <a:lnTo>
                    <a:pt x="271" y="54"/>
                  </a:lnTo>
                  <a:lnTo>
                    <a:pt x="271" y="54"/>
                  </a:lnTo>
                  <a:lnTo>
                    <a:pt x="271" y="54"/>
                  </a:lnTo>
                  <a:lnTo>
                    <a:pt x="276" y="54"/>
                  </a:lnTo>
                  <a:lnTo>
                    <a:pt x="276" y="54"/>
                  </a:lnTo>
                  <a:lnTo>
                    <a:pt x="274" y="56"/>
                  </a:lnTo>
                  <a:lnTo>
                    <a:pt x="274" y="56"/>
                  </a:lnTo>
                  <a:lnTo>
                    <a:pt x="271" y="54"/>
                  </a:lnTo>
                  <a:lnTo>
                    <a:pt x="271" y="54"/>
                  </a:lnTo>
                  <a:close/>
                  <a:moveTo>
                    <a:pt x="272" y="66"/>
                  </a:moveTo>
                  <a:lnTo>
                    <a:pt x="272" y="66"/>
                  </a:lnTo>
                  <a:lnTo>
                    <a:pt x="271" y="68"/>
                  </a:lnTo>
                  <a:lnTo>
                    <a:pt x="271" y="68"/>
                  </a:lnTo>
                  <a:lnTo>
                    <a:pt x="271" y="66"/>
                  </a:lnTo>
                  <a:lnTo>
                    <a:pt x="271" y="66"/>
                  </a:lnTo>
                  <a:lnTo>
                    <a:pt x="272" y="66"/>
                  </a:lnTo>
                  <a:lnTo>
                    <a:pt x="272" y="66"/>
                  </a:lnTo>
                  <a:close/>
                  <a:moveTo>
                    <a:pt x="279" y="76"/>
                  </a:moveTo>
                  <a:lnTo>
                    <a:pt x="279" y="76"/>
                  </a:lnTo>
                  <a:lnTo>
                    <a:pt x="284" y="88"/>
                  </a:lnTo>
                  <a:lnTo>
                    <a:pt x="286" y="102"/>
                  </a:lnTo>
                  <a:lnTo>
                    <a:pt x="286" y="109"/>
                  </a:lnTo>
                  <a:lnTo>
                    <a:pt x="286" y="117"/>
                  </a:lnTo>
                  <a:lnTo>
                    <a:pt x="284" y="123"/>
                  </a:lnTo>
                  <a:lnTo>
                    <a:pt x="282" y="129"/>
                  </a:lnTo>
                  <a:lnTo>
                    <a:pt x="282" y="129"/>
                  </a:lnTo>
                  <a:lnTo>
                    <a:pt x="279" y="124"/>
                  </a:lnTo>
                  <a:lnTo>
                    <a:pt x="276" y="120"/>
                  </a:lnTo>
                  <a:lnTo>
                    <a:pt x="273" y="119"/>
                  </a:lnTo>
                  <a:lnTo>
                    <a:pt x="270" y="119"/>
                  </a:lnTo>
                  <a:lnTo>
                    <a:pt x="267" y="120"/>
                  </a:lnTo>
                  <a:lnTo>
                    <a:pt x="266" y="121"/>
                  </a:lnTo>
                  <a:lnTo>
                    <a:pt x="267" y="124"/>
                  </a:lnTo>
                  <a:lnTo>
                    <a:pt x="270" y="127"/>
                  </a:lnTo>
                  <a:lnTo>
                    <a:pt x="270" y="127"/>
                  </a:lnTo>
                  <a:lnTo>
                    <a:pt x="267" y="129"/>
                  </a:lnTo>
                  <a:lnTo>
                    <a:pt x="266" y="131"/>
                  </a:lnTo>
                  <a:lnTo>
                    <a:pt x="265" y="133"/>
                  </a:lnTo>
                  <a:lnTo>
                    <a:pt x="266" y="136"/>
                  </a:lnTo>
                  <a:lnTo>
                    <a:pt x="266" y="136"/>
                  </a:lnTo>
                  <a:lnTo>
                    <a:pt x="262" y="133"/>
                  </a:lnTo>
                  <a:lnTo>
                    <a:pt x="259" y="130"/>
                  </a:lnTo>
                  <a:lnTo>
                    <a:pt x="256" y="125"/>
                  </a:lnTo>
                  <a:lnTo>
                    <a:pt x="254" y="119"/>
                  </a:lnTo>
                  <a:lnTo>
                    <a:pt x="254" y="119"/>
                  </a:lnTo>
                  <a:lnTo>
                    <a:pt x="255" y="115"/>
                  </a:lnTo>
                  <a:lnTo>
                    <a:pt x="255" y="112"/>
                  </a:lnTo>
                  <a:lnTo>
                    <a:pt x="254" y="109"/>
                  </a:lnTo>
                  <a:lnTo>
                    <a:pt x="252" y="106"/>
                  </a:lnTo>
                  <a:lnTo>
                    <a:pt x="252" y="106"/>
                  </a:lnTo>
                  <a:lnTo>
                    <a:pt x="250" y="97"/>
                  </a:lnTo>
                  <a:lnTo>
                    <a:pt x="250" y="92"/>
                  </a:lnTo>
                  <a:lnTo>
                    <a:pt x="248" y="90"/>
                  </a:lnTo>
                  <a:lnTo>
                    <a:pt x="248" y="90"/>
                  </a:lnTo>
                  <a:lnTo>
                    <a:pt x="248" y="82"/>
                  </a:lnTo>
                  <a:lnTo>
                    <a:pt x="250" y="74"/>
                  </a:lnTo>
                  <a:lnTo>
                    <a:pt x="253" y="71"/>
                  </a:lnTo>
                  <a:lnTo>
                    <a:pt x="255" y="67"/>
                  </a:lnTo>
                  <a:lnTo>
                    <a:pt x="258" y="65"/>
                  </a:lnTo>
                  <a:lnTo>
                    <a:pt x="261" y="64"/>
                  </a:lnTo>
                  <a:lnTo>
                    <a:pt x="261" y="64"/>
                  </a:lnTo>
                  <a:lnTo>
                    <a:pt x="262" y="76"/>
                  </a:lnTo>
                  <a:lnTo>
                    <a:pt x="264" y="80"/>
                  </a:lnTo>
                  <a:lnTo>
                    <a:pt x="266" y="85"/>
                  </a:lnTo>
                  <a:lnTo>
                    <a:pt x="268" y="86"/>
                  </a:lnTo>
                  <a:lnTo>
                    <a:pt x="271" y="86"/>
                  </a:lnTo>
                  <a:lnTo>
                    <a:pt x="274" y="83"/>
                  </a:lnTo>
                  <a:lnTo>
                    <a:pt x="279" y="76"/>
                  </a:lnTo>
                  <a:lnTo>
                    <a:pt x="279" y="76"/>
                  </a:lnTo>
                  <a:close/>
                  <a:moveTo>
                    <a:pt x="254" y="37"/>
                  </a:moveTo>
                  <a:lnTo>
                    <a:pt x="254" y="37"/>
                  </a:lnTo>
                  <a:lnTo>
                    <a:pt x="241" y="38"/>
                  </a:lnTo>
                  <a:lnTo>
                    <a:pt x="226" y="38"/>
                  </a:lnTo>
                  <a:lnTo>
                    <a:pt x="226" y="38"/>
                  </a:lnTo>
                  <a:lnTo>
                    <a:pt x="254" y="37"/>
                  </a:lnTo>
                  <a:lnTo>
                    <a:pt x="254" y="37"/>
                  </a:lnTo>
                  <a:close/>
                  <a:moveTo>
                    <a:pt x="67" y="31"/>
                  </a:moveTo>
                  <a:lnTo>
                    <a:pt x="67" y="31"/>
                  </a:lnTo>
                  <a:lnTo>
                    <a:pt x="49" y="33"/>
                  </a:lnTo>
                  <a:lnTo>
                    <a:pt x="41" y="33"/>
                  </a:lnTo>
                  <a:lnTo>
                    <a:pt x="32" y="35"/>
                  </a:lnTo>
                  <a:lnTo>
                    <a:pt x="32" y="35"/>
                  </a:lnTo>
                  <a:lnTo>
                    <a:pt x="41" y="32"/>
                  </a:lnTo>
                  <a:lnTo>
                    <a:pt x="49" y="31"/>
                  </a:lnTo>
                  <a:lnTo>
                    <a:pt x="67" y="31"/>
                  </a:lnTo>
                  <a:lnTo>
                    <a:pt x="67" y="31"/>
                  </a:lnTo>
                  <a:close/>
                  <a:moveTo>
                    <a:pt x="16" y="41"/>
                  </a:moveTo>
                  <a:lnTo>
                    <a:pt x="16" y="41"/>
                  </a:lnTo>
                  <a:lnTo>
                    <a:pt x="18" y="43"/>
                  </a:lnTo>
                  <a:lnTo>
                    <a:pt x="18" y="43"/>
                  </a:lnTo>
                  <a:lnTo>
                    <a:pt x="14" y="43"/>
                  </a:lnTo>
                  <a:lnTo>
                    <a:pt x="14" y="43"/>
                  </a:lnTo>
                  <a:lnTo>
                    <a:pt x="16" y="41"/>
                  </a:lnTo>
                  <a:lnTo>
                    <a:pt x="16" y="41"/>
                  </a:lnTo>
                  <a:close/>
                </a:path>
              </a:pathLst>
            </a:custGeom>
            <a:solidFill>
              <a:srgbClr val="2E2E2E"/>
            </a:solidFill>
            <a:ln>
              <a:noFill/>
            </a:ln>
          </p:spPr>
          <p:txBody>
            <a:bodyPr vert="horz" wrap="square" lIns="91440" tIns="45720" rIns="91440" bIns="45720" numCol="1" anchor="t" anchorCtr="0" compatLnSpc="1"/>
            <a:lstStyle/>
            <a:p>
              <a:endParaRPr lang="zh-CN" altLang="en-US"/>
            </a:p>
          </p:txBody>
        </p:sp>
        <p:sp>
          <p:nvSpPr>
            <p:cNvPr id="10" name="Freeform 34"/>
            <p:cNvSpPr>
              <a:spLocks noEditPoints="1"/>
            </p:cNvSpPr>
            <p:nvPr userDrawn="1">
              <p:custDataLst>
                <p:tags r:id="rId8"/>
              </p:custDataLst>
            </p:nvPr>
          </p:nvSpPr>
          <p:spPr bwMode="auto">
            <a:xfrm>
              <a:off x="10314526" y="352182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11" name="任意多边形 18"/>
            <p:cNvSpPr/>
            <p:nvPr userDrawn="1">
              <p:custDataLst>
                <p:tags r:id="rId9"/>
              </p:custDataLst>
            </p:nvPr>
          </p:nvSpPr>
          <p:spPr>
            <a:xfrm>
              <a:off x="5391775" y="3694589"/>
              <a:ext cx="5058511" cy="364769"/>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2"/>
            </p:custDataLst>
          </p:nvPr>
        </p:nvSpPr>
        <p:spPr>
          <a:xfrm>
            <a:off x="5810671" y="3379636"/>
            <a:ext cx="4400694" cy="743730"/>
          </a:xfrm>
        </p:spPr>
        <p:txBody>
          <a:bodyPr lIns="90000" tIns="46800" rIns="90000" bIns="46800" anchor="t" anchorCtr="0">
            <a:normAutofit/>
          </a:bodyPr>
          <a:lstStyle>
            <a:lvl1pPr>
              <a:defRPr sz="3600"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2022/11/14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dirty="0"/>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grpSp>
        <p:nvGrpSpPr>
          <p:cNvPr id="21" name="组合 20"/>
          <p:cNvGrpSpPr/>
          <p:nvPr userDrawn="1">
            <p:custDataLst>
              <p:tags r:id="rId4"/>
            </p:custDataLst>
          </p:nvPr>
        </p:nvGrpSpPr>
        <p:grpSpPr>
          <a:xfrm>
            <a:off x="11032164" y="5582927"/>
            <a:ext cx="851136" cy="1210945"/>
            <a:chOff x="1289955" y="1628061"/>
            <a:chExt cx="3941631" cy="5174701"/>
          </a:xfrm>
        </p:grpSpPr>
        <p:sp>
          <p:nvSpPr>
            <p:cNvPr id="22" name="Shape 209"/>
            <p:cNvSpPr/>
            <p:nvPr>
              <p:custDataLst>
                <p:tags r:id="rId6"/>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7"/>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5" name="Shape 203"/>
              <p:cNvSpPr/>
              <p:nvPr>
                <p:custDataLst>
                  <p:tags r:id="rId8"/>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6" name="Shape 204"/>
              <p:cNvSpPr/>
              <p:nvPr>
                <p:custDataLst>
                  <p:tags r:id="rId9"/>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7" name="Shape 205"/>
              <p:cNvSpPr/>
              <p:nvPr>
                <p:custDataLst>
                  <p:tags r:id="rId10"/>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8" name="Shape 206"/>
              <p:cNvSpPr/>
              <p:nvPr>
                <p:custDataLst>
                  <p:tags r:id="rId11"/>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9" name="Shape 207"/>
              <p:cNvSpPr/>
              <p:nvPr>
                <p:custDataLst>
                  <p:tags r:id="rId12"/>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30" name="Shape 208"/>
              <p:cNvSpPr/>
              <p:nvPr>
                <p:custDataLst>
                  <p:tags r:id="rId13"/>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31" name="Shape 210"/>
              <p:cNvSpPr/>
              <p:nvPr>
                <p:custDataLst>
                  <p:tags r:id="rId14"/>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grpSp>
      <p:sp>
        <p:nvSpPr>
          <p:cNvPr id="2" name="标题 1"/>
          <p:cNvSpPr>
            <a:spLocks noGrp="1"/>
          </p:cNvSpPr>
          <p:nvPr>
            <p:ph type="title"/>
            <p:custDataLst>
              <p:tags r:id="rId5"/>
            </p:custDataLst>
          </p:nvPr>
        </p:nvSpPr>
        <p:spPr/>
        <p:txBody>
          <a:bodyPr>
            <a:normAutofit/>
          </a:bodyPr>
          <a:lstStyle/>
          <a:p>
            <a:r>
              <a:rPr lang="zh-CN" altLang="en-US"/>
              <a:t>单击此处编辑母版标题样式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6" name="矩形 5"/>
          <p:cNvSpPr/>
          <p:nvPr userDrawn="1">
            <p:custDataLst>
              <p:tags r:id="rId1"/>
            </p:custDataLst>
          </p:nvPr>
        </p:nvSpPr>
        <p:spPr>
          <a:xfrm>
            <a:off x="286385" y="273050"/>
            <a:ext cx="116160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9" name="图片 8"/>
          <p:cNvPicPr>
            <a:picLocks noChangeAspect="1"/>
          </p:cNvPicPr>
          <p:nvPr userDrawn="1">
            <p:custDataLst>
              <p:tags r:id="rId2"/>
            </p:custDataLst>
          </p:nvPr>
        </p:nvPicPr>
        <p:blipFill>
          <a:blip r:embed="rId9"/>
          <a:stretch>
            <a:fillRect/>
          </a:stretch>
        </p:blipFill>
        <p:spPr>
          <a:xfrm flipH="1">
            <a:off x="10866755" y="5121275"/>
            <a:ext cx="1076960" cy="1715770"/>
          </a:xfrm>
          <a:prstGeom prst="rect">
            <a:avLst/>
          </a:prstGeom>
          <a:solidFill>
            <a:schemeClr val="bg2"/>
          </a:solidFill>
        </p:spPr>
      </p:pic>
      <p:sp>
        <p:nvSpPr>
          <p:cNvPr id="2" name="标题 1"/>
          <p:cNvSpPr>
            <a:spLocks noGrp="1"/>
          </p:cNvSpPr>
          <p:nvPr>
            <p:ph type="title" hasCustomPrompt="1"/>
            <p:custDataLst>
              <p:tags r:id="rId3"/>
            </p:custDataLst>
          </p:nvPr>
        </p:nvSpPr>
        <p:spPr>
          <a:xfrm>
            <a:off x="1281600" y="1249200"/>
            <a:ext cx="9626400" cy="723600"/>
          </a:xfrm>
        </p:spPr>
        <p:txBody>
          <a:bodyPr anchor="ctr">
            <a:normAutofit/>
          </a:bodyP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1281113" y="2163600"/>
            <a:ext cx="9626600" cy="3445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1905" y="-4445"/>
            <a:ext cx="4899025"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162" name="图片 161"/>
          <p:cNvPicPr>
            <a:picLocks noChangeAspect="1"/>
          </p:cNvPicPr>
          <p:nvPr userDrawn="1">
            <p:custDataLst>
              <p:tags r:id="rId2"/>
            </p:custDataLst>
          </p:nvPr>
        </p:nvPicPr>
        <p:blipFill>
          <a:blip r:embed="rId10"/>
          <a:stretch>
            <a:fillRect/>
          </a:stretch>
        </p:blipFill>
        <p:spPr>
          <a:xfrm flipH="1">
            <a:off x="142026" y="5040626"/>
            <a:ext cx="1077174" cy="1715607"/>
          </a:xfrm>
          <a:prstGeom prst="rect">
            <a:avLst/>
          </a:prstGeom>
        </p:spPr>
      </p:pic>
      <p:sp>
        <p:nvSpPr>
          <p:cNvPr id="2" name="标题 1"/>
          <p:cNvSpPr>
            <a:spLocks noGrp="1"/>
          </p:cNvSpPr>
          <p:nvPr>
            <p:ph type="title" hasCustomPrompt="1"/>
            <p:custDataLst>
              <p:tags r:id="rId3"/>
            </p:custDataLst>
          </p:nvPr>
        </p:nvSpPr>
        <p:spPr>
          <a:xfrm>
            <a:off x="583200" y="770400"/>
            <a:ext cx="3960000" cy="882000"/>
          </a:xfrm>
        </p:spPr>
        <p:txBody>
          <a:bodyPr anchor="ctr">
            <a:normAutofit/>
          </a:bodyPr>
          <a:lstStyle>
            <a:lvl1pPr>
              <a:defRPr sz="3600" baseline="0">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5101200" y="769938"/>
            <a:ext cx="6480000" cy="5087937"/>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1000"/>
                                        <p:tgtEl>
                                          <p:spTgt spid="162"/>
                                        </p:tgtEl>
                                      </p:cBhvr>
                                    </p:animEffect>
                                    <p:anim calcmode="lin" valueType="num">
                                      <p:cBhvr>
                                        <p:cTn id="8" dur="1000" fill="hold"/>
                                        <p:tgtEl>
                                          <p:spTgt spid="162"/>
                                        </p:tgtEl>
                                        <p:attrNameLst>
                                          <p:attrName>ppt_x</p:attrName>
                                        </p:attrNameLst>
                                      </p:cBhvr>
                                      <p:tavLst>
                                        <p:tav tm="0">
                                          <p:val>
                                            <p:strVal val="#ppt_x"/>
                                          </p:val>
                                        </p:tav>
                                        <p:tav tm="100000">
                                          <p:val>
                                            <p:strVal val="#ppt_x"/>
                                          </p:val>
                                        </p:tav>
                                      </p:tavLst>
                                    </p:anim>
                                    <p:anim calcmode="lin" valueType="num">
                                      <p:cBhvr>
                                        <p:cTn id="9" dur="1000" fill="hold"/>
                                        <p:tgtEl>
                                          <p:spTgt spid="1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6" name="组合 5"/>
          <p:cNvGrpSpPr/>
          <p:nvPr userDrawn="1">
            <p:custDataLst>
              <p:tags r:id="rId2"/>
            </p:custDataLst>
          </p:nvPr>
        </p:nvGrpSpPr>
        <p:grpSpPr>
          <a:xfrm>
            <a:off x="10955020" y="211455"/>
            <a:ext cx="889635" cy="1174750"/>
            <a:chOff x="17252" y="333"/>
            <a:chExt cx="1401" cy="1850"/>
          </a:xfrm>
        </p:grpSpPr>
        <p:sp>
          <p:nvSpPr>
            <p:cNvPr id="12" name="Shape 209"/>
            <p:cNvSpPr/>
            <p:nvPr userDrawn="1">
              <p:custDataLst>
                <p:tags r:id="rId9"/>
              </p:custDataLst>
            </p:nvPr>
          </p:nvSpPr>
          <p:spPr>
            <a:xfrm rot="3758493">
              <a:off x="17758" y="1288"/>
              <a:ext cx="1089" cy="702"/>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14" name="Shape 202"/>
            <p:cNvSpPr/>
            <p:nvPr userDrawn="1">
              <p:custDataLst>
                <p:tags r:id="rId10"/>
              </p:custDataLst>
            </p:nvPr>
          </p:nvSpPr>
          <p:spPr>
            <a:xfrm rot="3758493">
              <a:off x="17098" y="487"/>
              <a:ext cx="999" cy="691"/>
            </a:xfrm>
            <a:custGeom>
              <a:avLst/>
              <a:gdLst/>
              <a:ahLst/>
              <a:cxnLst>
                <a:cxn ang="0">
                  <a:pos x="wd2" y="hd2"/>
                </a:cxn>
                <a:cxn ang="5400000">
                  <a:pos x="wd2" y="hd2"/>
                </a:cxn>
                <a:cxn ang="10800000">
                  <a:pos x="wd2" y="hd2"/>
                </a:cxn>
                <a:cxn ang="16200000">
                  <a:pos x="wd2" y="hd2"/>
                </a:cxn>
              </a:cxnLst>
              <a:rect l="0" t="0" r="r" b="b"/>
              <a:pathLst>
                <a:path w="999" h="691">
                  <a:moveTo>
                    <a:pt x="345" y="353"/>
                  </a:moveTo>
                  <a:cubicBezTo>
                    <a:pt x="468" y="355"/>
                    <a:pt x="588" y="353"/>
                    <a:pt x="706" y="368"/>
                  </a:cubicBezTo>
                  <a:cubicBezTo>
                    <a:pt x="707" y="389"/>
                    <a:pt x="719" y="410"/>
                    <a:pt x="726" y="429"/>
                  </a:cubicBezTo>
                  <a:lnTo>
                    <a:pt x="729" y="438"/>
                  </a:lnTo>
                  <a:lnTo>
                    <a:pt x="732" y="438"/>
                  </a:lnTo>
                  <a:cubicBezTo>
                    <a:pt x="756" y="520"/>
                    <a:pt x="796" y="607"/>
                    <a:pt x="803" y="691"/>
                  </a:cubicBezTo>
                  <a:lnTo>
                    <a:pt x="391" y="680"/>
                  </a:lnTo>
                  <a:cubicBezTo>
                    <a:pt x="415" y="619"/>
                    <a:pt x="389" y="488"/>
                    <a:pt x="361" y="426"/>
                  </a:cubicBezTo>
                  <a:cubicBezTo>
                    <a:pt x="400" y="420"/>
                    <a:pt x="438" y="419"/>
                    <a:pt x="477" y="420"/>
                  </a:cubicBezTo>
                  <a:lnTo>
                    <a:pt x="488" y="421"/>
                  </a:lnTo>
                  <a:lnTo>
                    <a:pt x="364" y="406"/>
                  </a:lnTo>
                  <a:cubicBezTo>
                    <a:pt x="354" y="390"/>
                    <a:pt x="349" y="369"/>
                    <a:pt x="345" y="353"/>
                  </a:cubicBezTo>
                  <a:close/>
                  <a:moveTo>
                    <a:pt x="299" y="206"/>
                  </a:moveTo>
                  <a:lnTo>
                    <a:pt x="345" y="322"/>
                  </a:lnTo>
                  <a:cubicBezTo>
                    <a:pt x="319" y="290"/>
                    <a:pt x="303" y="244"/>
                    <a:pt x="299" y="206"/>
                  </a:cubicBezTo>
                  <a:close/>
                  <a:moveTo>
                    <a:pt x="142" y="48"/>
                  </a:moveTo>
                  <a:lnTo>
                    <a:pt x="134" y="180"/>
                  </a:lnTo>
                  <a:cubicBezTo>
                    <a:pt x="91" y="178"/>
                    <a:pt x="45" y="184"/>
                    <a:pt x="3" y="189"/>
                  </a:cubicBezTo>
                  <a:cubicBezTo>
                    <a:pt x="-1" y="146"/>
                    <a:pt x="0" y="98"/>
                    <a:pt x="2" y="54"/>
                  </a:cubicBezTo>
                  <a:cubicBezTo>
                    <a:pt x="43" y="54"/>
                    <a:pt x="97" y="48"/>
                    <a:pt x="142" y="48"/>
                  </a:cubicBezTo>
                  <a:close/>
                  <a:moveTo>
                    <a:pt x="579" y="0"/>
                  </a:moveTo>
                  <a:cubicBezTo>
                    <a:pt x="582" y="0"/>
                    <a:pt x="585" y="0"/>
                    <a:pt x="589" y="1"/>
                  </a:cubicBezTo>
                  <a:cubicBezTo>
                    <a:pt x="603" y="0"/>
                    <a:pt x="607" y="22"/>
                    <a:pt x="606" y="35"/>
                  </a:cubicBezTo>
                  <a:lnTo>
                    <a:pt x="605" y="38"/>
                  </a:lnTo>
                  <a:lnTo>
                    <a:pt x="608" y="38"/>
                  </a:lnTo>
                  <a:lnTo>
                    <a:pt x="610" y="36"/>
                  </a:lnTo>
                  <a:cubicBezTo>
                    <a:pt x="634" y="12"/>
                    <a:pt x="653" y="14"/>
                    <a:pt x="668" y="32"/>
                  </a:cubicBezTo>
                  <a:lnTo>
                    <a:pt x="670" y="34"/>
                  </a:lnTo>
                  <a:lnTo>
                    <a:pt x="674" y="34"/>
                  </a:lnTo>
                  <a:cubicBezTo>
                    <a:pt x="700" y="32"/>
                    <a:pt x="725" y="29"/>
                    <a:pt x="751" y="29"/>
                  </a:cubicBezTo>
                  <a:cubicBezTo>
                    <a:pt x="771" y="29"/>
                    <a:pt x="791" y="30"/>
                    <a:pt x="812" y="35"/>
                  </a:cubicBezTo>
                  <a:lnTo>
                    <a:pt x="812" y="47"/>
                  </a:lnTo>
                  <a:lnTo>
                    <a:pt x="821" y="49"/>
                  </a:lnTo>
                  <a:cubicBezTo>
                    <a:pt x="882" y="68"/>
                    <a:pt x="939" y="99"/>
                    <a:pt x="999" y="120"/>
                  </a:cubicBezTo>
                  <a:cubicBezTo>
                    <a:pt x="941" y="159"/>
                    <a:pt x="859" y="206"/>
                    <a:pt x="788" y="209"/>
                  </a:cubicBezTo>
                  <a:lnTo>
                    <a:pt x="788" y="203"/>
                  </a:lnTo>
                  <a:lnTo>
                    <a:pt x="776" y="202"/>
                  </a:lnTo>
                  <a:cubicBezTo>
                    <a:pt x="756" y="201"/>
                    <a:pt x="736" y="199"/>
                    <a:pt x="716" y="196"/>
                  </a:cubicBezTo>
                  <a:lnTo>
                    <a:pt x="704" y="195"/>
                  </a:lnTo>
                  <a:lnTo>
                    <a:pt x="704" y="195"/>
                  </a:lnTo>
                  <a:cubicBezTo>
                    <a:pt x="705" y="262"/>
                    <a:pt x="697" y="328"/>
                    <a:pt x="681" y="351"/>
                  </a:cubicBezTo>
                  <a:lnTo>
                    <a:pt x="383" y="230"/>
                  </a:lnTo>
                  <a:cubicBezTo>
                    <a:pt x="384" y="229"/>
                    <a:pt x="383" y="217"/>
                    <a:pt x="383" y="198"/>
                  </a:cubicBezTo>
                  <a:lnTo>
                    <a:pt x="383" y="195"/>
                  </a:lnTo>
                  <a:lnTo>
                    <a:pt x="353" y="195"/>
                  </a:lnTo>
                  <a:cubicBezTo>
                    <a:pt x="290" y="196"/>
                    <a:pt x="233" y="196"/>
                    <a:pt x="199" y="196"/>
                  </a:cubicBezTo>
                  <a:lnTo>
                    <a:pt x="142" y="203"/>
                  </a:lnTo>
                  <a:lnTo>
                    <a:pt x="142" y="69"/>
                  </a:lnTo>
                  <a:cubicBezTo>
                    <a:pt x="225" y="55"/>
                    <a:pt x="310" y="49"/>
                    <a:pt x="394" y="45"/>
                  </a:cubicBezTo>
                  <a:lnTo>
                    <a:pt x="395" y="45"/>
                  </a:lnTo>
                  <a:lnTo>
                    <a:pt x="396" y="40"/>
                  </a:lnTo>
                  <a:cubicBezTo>
                    <a:pt x="407" y="6"/>
                    <a:pt x="426" y="-6"/>
                    <a:pt x="459" y="40"/>
                  </a:cubicBezTo>
                  <a:lnTo>
                    <a:pt x="460" y="43"/>
                  </a:lnTo>
                  <a:lnTo>
                    <a:pt x="464" y="43"/>
                  </a:lnTo>
                  <a:lnTo>
                    <a:pt x="464" y="40"/>
                  </a:lnTo>
                  <a:cubicBezTo>
                    <a:pt x="472" y="8"/>
                    <a:pt x="487" y="-2"/>
                    <a:pt x="506" y="2"/>
                  </a:cubicBezTo>
                  <a:cubicBezTo>
                    <a:pt x="519" y="2"/>
                    <a:pt x="532" y="13"/>
                    <a:pt x="534" y="40"/>
                  </a:cubicBezTo>
                  <a:lnTo>
                    <a:pt x="534" y="40"/>
                  </a:lnTo>
                  <a:lnTo>
                    <a:pt x="537" y="40"/>
                  </a:lnTo>
                  <a:lnTo>
                    <a:pt x="541" y="34"/>
                  </a:lnTo>
                  <a:cubicBezTo>
                    <a:pt x="553" y="14"/>
                    <a:pt x="562" y="1"/>
                    <a:pt x="579" y="0"/>
                  </a:cubicBezTo>
                  <a:close/>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sp>
        <p:nvSpPr>
          <p:cNvPr id="2" name="标题 1"/>
          <p:cNvSpPr>
            <a:spLocks noGrp="1"/>
          </p:cNvSpPr>
          <p:nvPr>
            <p:ph type="title"/>
            <p:custDataLst>
              <p:tags r:id="rId3"/>
            </p:custDataLst>
          </p:nvPr>
        </p:nvSpPr>
        <p:spPr>
          <a:xfrm>
            <a:off x="612000" y="781200"/>
            <a:ext cx="10976400" cy="626400"/>
          </a:xfrm>
        </p:spPr>
        <p:txBody>
          <a:bodyPr anchor="ctr">
            <a:normAutofit/>
          </a:bodyPr>
          <a:lstStyle>
            <a:lvl1pPr algn="ctr">
              <a:defRPr sz="3600" baseline="0">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a:normAutofit/>
          </a:bodyPr>
          <a:lstStyle>
            <a:lvl1pPr algn="ctr">
              <a:defRPr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8"/>
            </p:custDataLst>
          </p:nvPr>
        </p:nvSpPr>
        <p:spPr>
          <a:xfrm>
            <a:off x="612775" y="2808000"/>
            <a:ext cx="10965600" cy="34308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21" name="组合 20"/>
          <p:cNvGrpSpPr/>
          <p:nvPr userDrawn="1">
            <p:custDataLst>
              <p:tags r:id="rId2"/>
            </p:custDataLst>
          </p:nvPr>
        </p:nvGrpSpPr>
        <p:grpSpPr>
          <a:xfrm>
            <a:off x="11032164" y="5582927"/>
            <a:ext cx="851136" cy="1210945"/>
            <a:chOff x="1289955" y="1628061"/>
            <a:chExt cx="3941631" cy="5174701"/>
          </a:xfrm>
        </p:grpSpPr>
        <p:sp>
          <p:nvSpPr>
            <p:cNvPr id="22" name="Shape 209"/>
            <p:cNvSpPr/>
            <p:nvPr>
              <p:custDataLst>
                <p:tags r:id="rId9"/>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10"/>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5" name="Shape 203"/>
              <p:cNvSpPr/>
              <p:nvPr>
                <p:custDataLst>
                  <p:tags r:id="rId11"/>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6" name="Shape 204"/>
              <p:cNvSpPr/>
              <p:nvPr>
                <p:custDataLst>
                  <p:tags r:id="rId12"/>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7" name="Shape 205"/>
              <p:cNvSpPr/>
              <p:nvPr>
                <p:custDataLst>
                  <p:tags r:id="rId13"/>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8" name="Shape 206"/>
              <p:cNvSpPr/>
              <p:nvPr>
                <p:custDataLst>
                  <p:tags r:id="rId14"/>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9" name="Shape 207"/>
              <p:cNvSpPr/>
              <p:nvPr>
                <p:custDataLst>
                  <p:tags r:id="rId15"/>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30" name="Shape 208"/>
              <p:cNvSpPr/>
              <p:nvPr>
                <p:custDataLst>
                  <p:tags r:id="rId16"/>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31" name="Shape 210"/>
              <p:cNvSpPr/>
              <p:nvPr>
                <p:custDataLst>
                  <p:tags r:id="rId17"/>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grpSp>
      <p:sp>
        <p:nvSpPr>
          <p:cNvPr id="2" name="标题 1"/>
          <p:cNvSpPr>
            <a:spLocks noGrp="1"/>
          </p:cNvSpPr>
          <p:nvPr>
            <p:ph type="title"/>
            <p:custDataLst>
              <p:tags r:id="rId3"/>
            </p:custDataLst>
          </p:nvPr>
        </p:nvSpPr>
        <p:spPr>
          <a:xfrm>
            <a:off x="604800" y="669600"/>
            <a:ext cx="10976400" cy="565200"/>
          </a:xfrm>
        </p:spPr>
        <p:txBody>
          <a:bodyPr anchor="ctr">
            <a:normAutofit/>
          </a:bodyPr>
          <a:lstStyle>
            <a:lvl1pPr algn="ctr">
              <a:defRPr sz="3200" baseline="0">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8"/>
            </p:custDataLst>
          </p:nvPr>
        </p:nvSpPr>
        <p:spPr>
          <a:xfrm>
            <a:off x="594000" y="5180400"/>
            <a:ext cx="11001600" cy="1011600"/>
          </a:xfrm>
        </p:spPr>
        <p:txBody>
          <a:bodyPr>
            <a:normAutofit/>
          </a:bodyPr>
          <a:lstStyle>
            <a:lvl1pPr marL="0" indent="0">
              <a:buNone/>
              <a:defRPr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1"/>
            </p:custDataLst>
          </p:nvPr>
        </p:nvGrpSpPr>
        <p:grpSpPr>
          <a:xfrm>
            <a:off x="9790430" y="5666740"/>
            <a:ext cx="2177415" cy="1131570"/>
            <a:chOff x="15418" y="8924"/>
            <a:chExt cx="3429" cy="1782"/>
          </a:xfrm>
        </p:grpSpPr>
        <p:pic>
          <p:nvPicPr>
            <p:cNvPr id="48" name="图片 47"/>
            <p:cNvPicPr>
              <a:picLocks noChangeAspect="1"/>
            </p:cNvPicPr>
            <p:nvPr userDrawn="1">
              <p:custDataLst>
                <p:tags r:id="rId11"/>
              </p:custDataLst>
            </p:nvPr>
          </p:nvPicPr>
          <p:blipFill rotWithShape="1">
            <a:blip r:embed="rId16"/>
            <a:srcRect/>
            <a:stretch>
              <a:fillRect/>
            </a:stretch>
          </p:blipFill>
          <p:spPr>
            <a:xfrm>
              <a:off x="16181" y="9090"/>
              <a:ext cx="759" cy="877"/>
            </a:xfrm>
            <a:prstGeom prst="rect">
              <a:avLst/>
            </a:prstGeom>
          </p:spPr>
        </p:pic>
        <p:sp>
          <p:nvSpPr>
            <p:cNvPr id="54" name="Freeform 5"/>
            <p:cNvSpPr>
              <a:spLocks noEditPoints="1"/>
            </p:cNvSpPr>
            <p:nvPr userDrawn="1">
              <p:custDataLst>
                <p:tags r:id="rId12"/>
              </p:custDataLst>
            </p:nvPr>
          </p:nvSpPr>
          <p:spPr bwMode="auto">
            <a:xfrm>
              <a:off x="15418" y="8924"/>
              <a:ext cx="1309" cy="1744"/>
            </a:xfrm>
            <a:custGeom>
              <a:avLst/>
              <a:gdLst>
                <a:gd name="T0" fmla="*/ 0 w 120"/>
                <a:gd name="T1" fmla="*/ 61 h 122"/>
                <a:gd name="T2" fmla="*/ 60 w 120"/>
                <a:gd name="T3" fmla="*/ 0 h 122"/>
                <a:gd name="T4" fmla="*/ 60 w 120"/>
                <a:gd name="T5" fmla="*/ 0 h 122"/>
                <a:gd name="T6" fmla="*/ 120 w 120"/>
                <a:gd name="T7" fmla="*/ 61 h 122"/>
                <a:gd name="T8" fmla="*/ 120 w 120"/>
                <a:gd name="T9" fmla="*/ 61 h 122"/>
                <a:gd name="T10" fmla="*/ 120 w 120"/>
                <a:gd name="T11" fmla="*/ 61 h 122"/>
                <a:gd name="T12" fmla="*/ 60 w 120"/>
                <a:gd name="T13" fmla="*/ 122 h 122"/>
                <a:gd name="T14" fmla="*/ 60 w 120"/>
                <a:gd name="T15" fmla="*/ 122 h 122"/>
                <a:gd name="T16" fmla="*/ 0 w 120"/>
                <a:gd name="T17" fmla="*/ 61 h 122"/>
                <a:gd name="T18" fmla="*/ 4 w 120"/>
                <a:gd name="T19" fmla="*/ 61 h 122"/>
                <a:gd name="T20" fmla="*/ 60 w 120"/>
                <a:gd name="T21" fmla="*/ 118 h 122"/>
                <a:gd name="T22" fmla="*/ 60 w 120"/>
                <a:gd name="T23" fmla="*/ 118 h 122"/>
                <a:gd name="T24" fmla="*/ 116 w 120"/>
                <a:gd name="T25" fmla="*/ 61 h 122"/>
                <a:gd name="T26" fmla="*/ 116 w 120"/>
                <a:gd name="T27" fmla="*/ 61 h 122"/>
                <a:gd name="T28" fmla="*/ 116 w 120"/>
                <a:gd name="T29" fmla="*/ 61 h 122"/>
                <a:gd name="T30" fmla="*/ 60 w 120"/>
                <a:gd name="T31" fmla="*/ 4 h 122"/>
                <a:gd name="T32" fmla="*/ 60 w 120"/>
                <a:gd name="T33" fmla="*/ 4 h 122"/>
                <a:gd name="T34" fmla="*/ 4 w 120"/>
                <a:gd name="T35"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9" h="1744">
                  <a:moveTo>
                    <a:pt x="442" y="1685"/>
                  </a:moveTo>
                  <a:lnTo>
                    <a:pt x="442" y="1685"/>
                  </a:lnTo>
                  <a:lnTo>
                    <a:pt x="441" y="1685"/>
                  </a:lnTo>
                  <a:lnTo>
                    <a:pt x="440" y="1685"/>
                  </a:lnTo>
                  <a:lnTo>
                    <a:pt x="439" y="1685"/>
                  </a:lnTo>
                  <a:lnTo>
                    <a:pt x="438" y="1685"/>
                  </a:lnTo>
                  <a:lnTo>
                    <a:pt x="438" y="1685"/>
                  </a:lnTo>
                  <a:lnTo>
                    <a:pt x="438" y="1685"/>
                  </a:lnTo>
                  <a:lnTo>
                    <a:pt x="442" y="1685"/>
                  </a:lnTo>
                  <a:close/>
                  <a:moveTo>
                    <a:pt x="660" y="750"/>
                  </a:moveTo>
                  <a:lnTo>
                    <a:pt x="478" y="980"/>
                  </a:lnTo>
                  <a:lnTo>
                    <a:pt x="486" y="1023"/>
                  </a:lnTo>
                  <a:lnTo>
                    <a:pt x="581" y="984"/>
                  </a:lnTo>
                  <a:lnTo>
                    <a:pt x="660" y="750"/>
                  </a:lnTo>
                  <a:close/>
                  <a:moveTo>
                    <a:pt x="719" y="665"/>
                  </a:moveTo>
                  <a:lnTo>
                    <a:pt x="719" y="665"/>
                  </a:lnTo>
                  <a:lnTo>
                    <a:pt x="723" y="682"/>
                  </a:lnTo>
                  <a:lnTo>
                    <a:pt x="737" y="678"/>
                  </a:lnTo>
                  <a:lnTo>
                    <a:pt x="733" y="674"/>
                  </a:lnTo>
                  <a:cubicBezTo>
                    <a:pt x="730" y="671"/>
                    <a:pt x="726" y="668"/>
                    <a:pt x="721" y="666"/>
                  </a:cubicBezTo>
                  <a:lnTo>
                    <a:pt x="719" y="665"/>
                  </a:lnTo>
                  <a:close/>
                  <a:moveTo>
                    <a:pt x="496" y="659"/>
                  </a:moveTo>
                  <a:cubicBezTo>
                    <a:pt x="496" y="659"/>
                    <a:pt x="496" y="659"/>
                    <a:pt x="496" y="659"/>
                  </a:cubicBezTo>
                  <a:lnTo>
                    <a:pt x="497" y="659"/>
                  </a:lnTo>
                  <a:lnTo>
                    <a:pt x="497" y="660"/>
                  </a:lnTo>
                  <a:lnTo>
                    <a:pt x="498" y="660"/>
                  </a:lnTo>
                  <a:lnTo>
                    <a:pt x="499" y="660"/>
                  </a:lnTo>
                  <a:lnTo>
                    <a:pt x="500" y="661"/>
                  </a:lnTo>
                  <a:lnTo>
                    <a:pt x="500" y="661"/>
                  </a:lnTo>
                  <a:lnTo>
                    <a:pt x="501" y="661"/>
                  </a:lnTo>
                  <a:lnTo>
                    <a:pt x="501" y="661"/>
                  </a:lnTo>
                  <a:lnTo>
                    <a:pt x="500" y="661"/>
                  </a:lnTo>
                  <a:lnTo>
                    <a:pt x="500" y="661"/>
                  </a:lnTo>
                  <a:lnTo>
                    <a:pt x="500" y="661"/>
                  </a:lnTo>
                  <a:lnTo>
                    <a:pt x="499" y="660"/>
                  </a:lnTo>
                  <a:lnTo>
                    <a:pt x="499" y="660"/>
                  </a:lnTo>
                  <a:lnTo>
                    <a:pt x="498" y="660"/>
                  </a:lnTo>
                  <a:lnTo>
                    <a:pt x="498" y="660"/>
                  </a:lnTo>
                  <a:lnTo>
                    <a:pt x="497" y="659"/>
                  </a:lnTo>
                  <a:lnTo>
                    <a:pt x="496" y="659"/>
                  </a:lnTo>
                  <a:close/>
                  <a:moveTo>
                    <a:pt x="613" y="654"/>
                  </a:moveTo>
                  <a:lnTo>
                    <a:pt x="609" y="654"/>
                  </a:lnTo>
                  <a:cubicBezTo>
                    <a:pt x="541" y="667"/>
                    <a:pt x="465" y="708"/>
                    <a:pt x="423" y="773"/>
                  </a:cubicBezTo>
                  <a:cubicBezTo>
                    <a:pt x="420" y="770"/>
                    <a:pt x="419" y="769"/>
                    <a:pt x="419" y="769"/>
                  </a:cubicBezTo>
                  <a:lnTo>
                    <a:pt x="419" y="769"/>
                  </a:lnTo>
                  <a:lnTo>
                    <a:pt x="421" y="771"/>
                  </a:lnTo>
                  <a:cubicBezTo>
                    <a:pt x="423" y="773"/>
                    <a:pt x="423" y="773"/>
                    <a:pt x="423" y="773"/>
                  </a:cubicBezTo>
                  <a:cubicBezTo>
                    <a:pt x="399" y="812"/>
                    <a:pt x="387" y="864"/>
                    <a:pt x="387" y="915"/>
                  </a:cubicBezTo>
                  <a:cubicBezTo>
                    <a:pt x="387" y="998"/>
                    <a:pt x="419" y="1078"/>
                    <a:pt x="455" y="1097"/>
                  </a:cubicBezTo>
                  <a:cubicBezTo>
                    <a:pt x="463" y="1101"/>
                    <a:pt x="470" y="1105"/>
                    <a:pt x="482" y="1105"/>
                  </a:cubicBezTo>
                  <a:cubicBezTo>
                    <a:pt x="482" y="1105"/>
                    <a:pt x="482" y="1105"/>
                    <a:pt x="486" y="1105"/>
                  </a:cubicBezTo>
                  <a:cubicBezTo>
                    <a:pt x="546" y="1105"/>
                    <a:pt x="646" y="1026"/>
                    <a:pt x="705" y="931"/>
                  </a:cubicBezTo>
                  <a:cubicBezTo>
                    <a:pt x="745" y="876"/>
                    <a:pt x="761" y="812"/>
                    <a:pt x="761" y="761"/>
                  </a:cubicBezTo>
                  <a:cubicBezTo>
                    <a:pt x="761" y="744"/>
                    <a:pt x="759" y="729"/>
                    <a:pt x="756" y="716"/>
                  </a:cubicBezTo>
                  <a:lnTo>
                    <a:pt x="753" y="708"/>
                  </a:lnTo>
                  <a:lnTo>
                    <a:pt x="708" y="722"/>
                  </a:lnTo>
                  <a:lnTo>
                    <a:pt x="705" y="716"/>
                  </a:lnTo>
                  <a:lnTo>
                    <a:pt x="605" y="1007"/>
                  </a:lnTo>
                  <a:lnTo>
                    <a:pt x="462" y="1067"/>
                  </a:lnTo>
                  <a:lnTo>
                    <a:pt x="442" y="980"/>
                  </a:lnTo>
                  <a:lnTo>
                    <a:pt x="442" y="972"/>
                  </a:lnTo>
                  <a:lnTo>
                    <a:pt x="676" y="680"/>
                  </a:lnTo>
                  <a:lnTo>
                    <a:pt x="613" y="689"/>
                  </a:lnTo>
                  <a:lnTo>
                    <a:pt x="613" y="654"/>
                  </a:lnTo>
                  <a:close/>
                  <a:moveTo>
                    <a:pt x="716" y="424"/>
                  </a:moveTo>
                  <a:cubicBezTo>
                    <a:pt x="712" y="460"/>
                    <a:pt x="704" y="500"/>
                    <a:pt x="700" y="512"/>
                  </a:cubicBezTo>
                  <a:cubicBezTo>
                    <a:pt x="700" y="516"/>
                    <a:pt x="704" y="523"/>
                    <a:pt x="712" y="531"/>
                  </a:cubicBezTo>
                  <a:cubicBezTo>
                    <a:pt x="724" y="539"/>
                    <a:pt x="736" y="543"/>
                    <a:pt x="744" y="543"/>
                  </a:cubicBezTo>
                  <a:cubicBezTo>
                    <a:pt x="748" y="543"/>
                    <a:pt x="792" y="519"/>
                    <a:pt x="828" y="500"/>
                  </a:cubicBezTo>
                  <a:cubicBezTo>
                    <a:pt x="832" y="496"/>
                    <a:pt x="836" y="492"/>
                    <a:pt x="844" y="492"/>
                  </a:cubicBezTo>
                  <a:cubicBezTo>
                    <a:pt x="836" y="492"/>
                    <a:pt x="832" y="492"/>
                    <a:pt x="824" y="492"/>
                  </a:cubicBezTo>
                  <a:cubicBezTo>
                    <a:pt x="804" y="492"/>
                    <a:pt x="784" y="492"/>
                    <a:pt x="768" y="488"/>
                  </a:cubicBezTo>
                  <a:cubicBezTo>
                    <a:pt x="740" y="480"/>
                    <a:pt x="728" y="452"/>
                    <a:pt x="716" y="424"/>
                  </a:cubicBezTo>
                  <a:close/>
                  <a:moveTo>
                    <a:pt x="700" y="349"/>
                  </a:moveTo>
                  <a:cubicBezTo>
                    <a:pt x="704" y="349"/>
                    <a:pt x="704" y="349"/>
                    <a:pt x="704" y="349"/>
                  </a:cubicBezTo>
                  <a:cubicBezTo>
                    <a:pt x="724" y="349"/>
                    <a:pt x="724" y="349"/>
                    <a:pt x="724" y="349"/>
                  </a:cubicBezTo>
                  <a:cubicBezTo>
                    <a:pt x="728" y="349"/>
                    <a:pt x="728" y="349"/>
                    <a:pt x="728" y="349"/>
                  </a:cubicBezTo>
                  <a:cubicBezTo>
                    <a:pt x="728" y="353"/>
                    <a:pt x="728" y="353"/>
                    <a:pt x="728" y="353"/>
                  </a:cubicBezTo>
                  <a:cubicBezTo>
                    <a:pt x="728" y="353"/>
                    <a:pt x="728" y="357"/>
                    <a:pt x="728" y="357"/>
                  </a:cubicBezTo>
                  <a:cubicBezTo>
                    <a:pt x="732" y="361"/>
                    <a:pt x="732" y="365"/>
                    <a:pt x="732" y="369"/>
                  </a:cubicBezTo>
                  <a:cubicBezTo>
                    <a:pt x="736" y="381"/>
                    <a:pt x="740" y="393"/>
                    <a:pt x="744" y="405"/>
                  </a:cubicBezTo>
                  <a:cubicBezTo>
                    <a:pt x="752" y="432"/>
                    <a:pt x="772" y="456"/>
                    <a:pt x="776" y="456"/>
                  </a:cubicBezTo>
                  <a:cubicBezTo>
                    <a:pt x="788" y="456"/>
                    <a:pt x="804" y="460"/>
                    <a:pt x="824" y="460"/>
                  </a:cubicBezTo>
                  <a:cubicBezTo>
                    <a:pt x="864" y="460"/>
                    <a:pt x="900" y="456"/>
                    <a:pt x="904" y="456"/>
                  </a:cubicBezTo>
                  <a:cubicBezTo>
                    <a:pt x="908" y="456"/>
                    <a:pt x="908" y="456"/>
                    <a:pt x="908" y="456"/>
                  </a:cubicBezTo>
                  <a:cubicBezTo>
                    <a:pt x="916" y="484"/>
                    <a:pt x="916" y="484"/>
                    <a:pt x="916" y="484"/>
                  </a:cubicBezTo>
                  <a:cubicBezTo>
                    <a:pt x="912" y="484"/>
                    <a:pt x="912" y="484"/>
                    <a:pt x="912" y="484"/>
                  </a:cubicBezTo>
                  <a:cubicBezTo>
                    <a:pt x="908" y="488"/>
                    <a:pt x="908" y="488"/>
                    <a:pt x="908" y="488"/>
                  </a:cubicBezTo>
                  <a:cubicBezTo>
                    <a:pt x="904" y="492"/>
                    <a:pt x="896" y="496"/>
                    <a:pt x="892" y="500"/>
                  </a:cubicBezTo>
                  <a:cubicBezTo>
                    <a:pt x="880" y="508"/>
                    <a:pt x="860" y="516"/>
                    <a:pt x="844" y="527"/>
                  </a:cubicBezTo>
                  <a:cubicBezTo>
                    <a:pt x="808" y="547"/>
                    <a:pt x="768" y="571"/>
                    <a:pt x="748" y="575"/>
                  </a:cubicBezTo>
                  <a:cubicBezTo>
                    <a:pt x="748" y="575"/>
                    <a:pt x="744" y="575"/>
                    <a:pt x="744" y="575"/>
                  </a:cubicBezTo>
                  <a:cubicBezTo>
                    <a:pt x="708" y="571"/>
                    <a:pt x="672" y="547"/>
                    <a:pt x="668" y="512"/>
                  </a:cubicBezTo>
                  <a:cubicBezTo>
                    <a:pt x="668" y="508"/>
                    <a:pt x="668" y="508"/>
                    <a:pt x="668" y="504"/>
                  </a:cubicBezTo>
                  <a:cubicBezTo>
                    <a:pt x="672" y="480"/>
                    <a:pt x="696" y="357"/>
                    <a:pt x="696" y="353"/>
                  </a:cubicBezTo>
                  <a:cubicBezTo>
                    <a:pt x="700" y="349"/>
                    <a:pt x="700" y="349"/>
                    <a:pt x="700" y="349"/>
                  </a:cubicBezTo>
                  <a:close/>
                  <a:moveTo>
                    <a:pt x="883" y="297"/>
                  </a:moveTo>
                  <a:lnTo>
                    <a:pt x="891" y="297"/>
                  </a:lnTo>
                  <a:lnTo>
                    <a:pt x="911" y="297"/>
                  </a:lnTo>
                  <a:lnTo>
                    <a:pt x="911" y="329"/>
                  </a:lnTo>
                  <a:lnTo>
                    <a:pt x="903" y="329"/>
                  </a:lnTo>
                  <a:lnTo>
                    <a:pt x="891" y="329"/>
                  </a:lnTo>
                  <a:lnTo>
                    <a:pt x="883" y="329"/>
                  </a:lnTo>
                  <a:lnTo>
                    <a:pt x="883" y="297"/>
                  </a:lnTo>
                  <a:close/>
                  <a:moveTo>
                    <a:pt x="795" y="266"/>
                  </a:moveTo>
                  <a:lnTo>
                    <a:pt x="827" y="293"/>
                  </a:lnTo>
                  <a:lnTo>
                    <a:pt x="807" y="317"/>
                  </a:lnTo>
                  <a:lnTo>
                    <a:pt x="784" y="297"/>
                  </a:lnTo>
                  <a:lnTo>
                    <a:pt x="776" y="293"/>
                  </a:lnTo>
                  <a:lnTo>
                    <a:pt x="795" y="266"/>
                  </a:lnTo>
                  <a:close/>
                  <a:moveTo>
                    <a:pt x="215" y="214"/>
                  </a:moveTo>
                  <a:cubicBezTo>
                    <a:pt x="215" y="214"/>
                    <a:pt x="216" y="214"/>
                    <a:pt x="217" y="215"/>
                  </a:cubicBezTo>
                  <a:lnTo>
                    <a:pt x="219" y="216"/>
                  </a:lnTo>
                  <a:lnTo>
                    <a:pt x="219" y="218"/>
                  </a:lnTo>
                  <a:cubicBezTo>
                    <a:pt x="215" y="214"/>
                    <a:pt x="215" y="214"/>
                    <a:pt x="215" y="214"/>
                  </a:cubicBezTo>
                  <a:close/>
                  <a:moveTo>
                    <a:pt x="219" y="214"/>
                  </a:moveTo>
                  <a:lnTo>
                    <a:pt x="219" y="214"/>
                  </a:lnTo>
                  <a:lnTo>
                    <a:pt x="218" y="214"/>
                  </a:lnTo>
                  <a:lnTo>
                    <a:pt x="217" y="214"/>
                  </a:lnTo>
                  <a:lnTo>
                    <a:pt x="217" y="214"/>
                  </a:lnTo>
                  <a:lnTo>
                    <a:pt x="215" y="214"/>
                  </a:lnTo>
                  <a:lnTo>
                    <a:pt x="215" y="214"/>
                  </a:lnTo>
                  <a:lnTo>
                    <a:pt x="215" y="214"/>
                  </a:lnTo>
                  <a:lnTo>
                    <a:pt x="219" y="214"/>
                  </a:lnTo>
                  <a:close/>
                  <a:moveTo>
                    <a:pt x="772" y="163"/>
                  </a:moveTo>
                  <a:cubicBezTo>
                    <a:pt x="652" y="163"/>
                    <a:pt x="557" y="262"/>
                    <a:pt x="557" y="381"/>
                  </a:cubicBezTo>
                  <a:cubicBezTo>
                    <a:pt x="557" y="499"/>
                    <a:pt x="652" y="598"/>
                    <a:pt x="772" y="598"/>
                  </a:cubicBezTo>
                  <a:cubicBezTo>
                    <a:pt x="892" y="598"/>
                    <a:pt x="987" y="499"/>
                    <a:pt x="987" y="381"/>
                  </a:cubicBezTo>
                  <a:cubicBezTo>
                    <a:pt x="987" y="377"/>
                    <a:pt x="987" y="377"/>
                    <a:pt x="987" y="377"/>
                  </a:cubicBezTo>
                  <a:cubicBezTo>
                    <a:pt x="987" y="300"/>
                    <a:pt x="947" y="233"/>
                    <a:pt x="887" y="196"/>
                  </a:cubicBezTo>
                  <a:lnTo>
                    <a:pt x="885" y="194"/>
                  </a:lnTo>
                  <a:lnTo>
                    <a:pt x="884" y="194"/>
                  </a:lnTo>
                  <a:cubicBezTo>
                    <a:pt x="879" y="194"/>
                    <a:pt x="879" y="194"/>
                    <a:pt x="879" y="194"/>
                  </a:cubicBezTo>
                  <a:lnTo>
                    <a:pt x="879" y="191"/>
                  </a:lnTo>
                  <a:lnTo>
                    <a:pt x="875" y="188"/>
                  </a:lnTo>
                  <a:lnTo>
                    <a:pt x="869" y="185"/>
                  </a:lnTo>
                  <a:lnTo>
                    <a:pt x="868" y="186"/>
                  </a:lnTo>
                  <a:cubicBezTo>
                    <a:pt x="867" y="186"/>
                    <a:pt x="867" y="186"/>
                    <a:pt x="867" y="186"/>
                  </a:cubicBezTo>
                  <a:lnTo>
                    <a:pt x="865" y="184"/>
                  </a:lnTo>
                  <a:lnTo>
                    <a:pt x="856" y="179"/>
                  </a:lnTo>
                  <a:cubicBezTo>
                    <a:pt x="830" y="169"/>
                    <a:pt x="802" y="163"/>
                    <a:pt x="772" y="163"/>
                  </a:cubicBezTo>
                  <a:close/>
                  <a:moveTo>
                    <a:pt x="962" y="124"/>
                  </a:moveTo>
                  <a:lnTo>
                    <a:pt x="962" y="125"/>
                  </a:lnTo>
                  <a:cubicBezTo>
                    <a:pt x="951" y="135"/>
                    <a:pt x="938" y="142"/>
                    <a:pt x="926" y="150"/>
                  </a:cubicBezTo>
                  <a:cubicBezTo>
                    <a:pt x="923" y="153"/>
                    <a:pt x="920" y="155"/>
                    <a:pt x="916" y="157"/>
                  </a:cubicBezTo>
                  <a:lnTo>
                    <a:pt x="909" y="162"/>
                  </a:lnTo>
                  <a:lnTo>
                    <a:pt x="913" y="162"/>
                  </a:lnTo>
                  <a:cubicBezTo>
                    <a:pt x="915" y="162"/>
                    <a:pt x="917" y="162"/>
                    <a:pt x="919" y="162"/>
                  </a:cubicBezTo>
                  <a:cubicBezTo>
                    <a:pt x="931" y="162"/>
                    <a:pt x="947" y="162"/>
                    <a:pt x="962" y="162"/>
                  </a:cubicBezTo>
                  <a:cubicBezTo>
                    <a:pt x="974" y="162"/>
                    <a:pt x="978" y="162"/>
                    <a:pt x="978" y="162"/>
                  </a:cubicBezTo>
                  <a:cubicBezTo>
                    <a:pt x="978" y="158"/>
                    <a:pt x="982" y="158"/>
                    <a:pt x="982" y="158"/>
                  </a:cubicBezTo>
                  <a:cubicBezTo>
                    <a:pt x="982" y="154"/>
                    <a:pt x="982" y="150"/>
                    <a:pt x="986" y="146"/>
                  </a:cubicBezTo>
                  <a:cubicBezTo>
                    <a:pt x="982" y="146"/>
                    <a:pt x="982" y="146"/>
                    <a:pt x="982" y="146"/>
                  </a:cubicBezTo>
                  <a:cubicBezTo>
                    <a:pt x="974" y="146"/>
                    <a:pt x="974" y="146"/>
                    <a:pt x="974" y="146"/>
                  </a:cubicBezTo>
                  <a:cubicBezTo>
                    <a:pt x="974" y="142"/>
                    <a:pt x="974" y="142"/>
                    <a:pt x="974" y="142"/>
                  </a:cubicBezTo>
                  <a:cubicBezTo>
                    <a:pt x="958" y="139"/>
                    <a:pt x="958" y="139"/>
                    <a:pt x="958" y="139"/>
                  </a:cubicBezTo>
                  <a:cubicBezTo>
                    <a:pt x="958" y="131"/>
                    <a:pt x="958" y="131"/>
                    <a:pt x="958" y="131"/>
                  </a:cubicBezTo>
                  <a:cubicBezTo>
                    <a:pt x="958" y="127"/>
                    <a:pt x="962" y="127"/>
                    <a:pt x="962" y="127"/>
                  </a:cubicBezTo>
                  <a:cubicBezTo>
                    <a:pt x="962" y="127"/>
                    <a:pt x="962" y="127"/>
                    <a:pt x="962" y="125"/>
                  </a:cubicBezTo>
                  <a:lnTo>
                    <a:pt x="962" y="124"/>
                  </a:lnTo>
                  <a:close/>
                  <a:moveTo>
                    <a:pt x="998" y="123"/>
                  </a:moveTo>
                  <a:cubicBezTo>
                    <a:pt x="998" y="123"/>
                    <a:pt x="998" y="125"/>
                    <a:pt x="997" y="128"/>
                  </a:cubicBezTo>
                  <a:lnTo>
                    <a:pt x="997" y="128"/>
                  </a:lnTo>
                  <a:lnTo>
                    <a:pt x="996" y="129"/>
                  </a:lnTo>
                  <a:cubicBezTo>
                    <a:pt x="994" y="131"/>
                    <a:pt x="993" y="132"/>
                    <a:pt x="990" y="135"/>
                  </a:cubicBezTo>
                  <a:cubicBezTo>
                    <a:pt x="990" y="139"/>
                    <a:pt x="990" y="139"/>
                    <a:pt x="990" y="139"/>
                  </a:cubicBezTo>
                  <a:cubicBezTo>
                    <a:pt x="993" y="136"/>
                    <a:pt x="995" y="133"/>
                    <a:pt x="996" y="130"/>
                  </a:cubicBezTo>
                  <a:lnTo>
                    <a:pt x="997" y="128"/>
                  </a:lnTo>
                  <a:lnTo>
                    <a:pt x="998" y="127"/>
                  </a:lnTo>
                  <a:cubicBezTo>
                    <a:pt x="998" y="123"/>
                    <a:pt x="998" y="123"/>
                    <a:pt x="998" y="123"/>
                  </a:cubicBezTo>
                  <a:close/>
                  <a:moveTo>
                    <a:pt x="899" y="0"/>
                  </a:moveTo>
                  <a:cubicBezTo>
                    <a:pt x="919" y="0"/>
                    <a:pt x="934" y="16"/>
                    <a:pt x="950" y="32"/>
                  </a:cubicBezTo>
                  <a:cubicBezTo>
                    <a:pt x="966" y="47"/>
                    <a:pt x="978" y="67"/>
                    <a:pt x="982" y="87"/>
                  </a:cubicBezTo>
                  <a:cubicBezTo>
                    <a:pt x="982" y="89"/>
                    <a:pt x="981" y="91"/>
                    <a:pt x="981" y="93"/>
                  </a:cubicBezTo>
                  <a:lnTo>
                    <a:pt x="981" y="93"/>
                  </a:lnTo>
                  <a:lnTo>
                    <a:pt x="982" y="92"/>
                  </a:lnTo>
                  <a:cubicBezTo>
                    <a:pt x="986" y="89"/>
                    <a:pt x="991" y="87"/>
                    <a:pt x="998" y="87"/>
                  </a:cubicBezTo>
                  <a:cubicBezTo>
                    <a:pt x="1006" y="87"/>
                    <a:pt x="1010" y="87"/>
                    <a:pt x="1014" y="91"/>
                  </a:cubicBezTo>
                  <a:cubicBezTo>
                    <a:pt x="1022" y="99"/>
                    <a:pt x="1030" y="111"/>
                    <a:pt x="1030" y="123"/>
                  </a:cubicBezTo>
                  <a:cubicBezTo>
                    <a:pt x="1030" y="135"/>
                    <a:pt x="1026" y="146"/>
                    <a:pt x="1018" y="158"/>
                  </a:cubicBezTo>
                  <a:cubicBezTo>
                    <a:pt x="1010" y="166"/>
                    <a:pt x="1010" y="170"/>
                    <a:pt x="1006" y="178"/>
                  </a:cubicBezTo>
                  <a:cubicBezTo>
                    <a:pt x="998" y="190"/>
                    <a:pt x="986" y="194"/>
                    <a:pt x="966" y="194"/>
                  </a:cubicBezTo>
                  <a:cubicBezTo>
                    <a:pt x="956" y="194"/>
                    <a:pt x="948" y="194"/>
                    <a:pt x="940" y="194"/>
                  </a:cubicBezTo>
                  <a:lnTo>
                    <a:pt x="937" y="194"/>
                  </a:lnTo>
                  <a:lnTo>
                    <a:pt x="944" y="200"/>
                  </a:lnTo>
                  <a:cubicBezTo>
                    <a:pt x="989" y="244"/>
                    <a:pt x="1017" y="305"/>
                    <a:pt x="1019" y="373"/>
                  </a:cubicBezTo>
                  <a:cubicBezTo>
                    <a:pt x="1019" y="381"/>
                    <a:pt x="1019" y="381"/>
                    <a:pt x="1019" y="381"/>
                  </a:cubicBezTo>
                  <a:cubicBezTo>
                    <a:pt x="1019" y="519"/>
                    <a:pt x="911" y="630"/>
                    <a:pt x="772" y="630"/>
                  </a:cubicBezTo>
                  <a:cubicBezTo>
                    <a:pt x="759" y="630"/>
                    <a:pt x="747" y="629"/>
                    <a:pt x="735" y="627"/>
                  </a:cubicBezTo>
                  <a:lnTo>
                    <a:pt x="733" y="627"/>
                  </a:lnTo>
                  <a:lnTo>
                    <a:pt x="730" y="634"/>
                  </a:lnTo>
                  <a:lnTo>
                    <a:pt x="737" y="638"/>
                  </a:lnTo>
                  <a:cubicBezTo>
                    <a:pt x="748" y="646"/>
                    <a:pt x="758" y="655"/>
                    <a:pt x="765" y="665"/>
                  </a:cubicBezTo>
                  <a:lnTo>
                    <a:pt x="770" y="672"/>
                  </a:lnTo>
                  <a:lnTo>
                    <a:pt x="778" y="670"/>
                  </a:lnTo>
                  <a:cubicBezTo>
                    <a:pt x="788" y="665"/>
                    <a:pt x="800" y="660"/>
                    <a:pt x="812" y="654"/>
                  </a:cubicBezTo>
                  <a:cubicBezTo>
                    <a:pt x="847" y="638"/>
                    <a:pt x="895" y="618"/>
                    <a:pt x="943" y="598"/>
                  </a:cubicBezTo>
                  <a:cubicBezTo>
                    <a:pt x="1042" y="555"/>
                    <a:pt x="1142" y="515"/>
                    <a:pt x="1182" y="511"/>
                  </a:cubicBezTo>
                  <a:cubicBezTo>
                    <a:pt x="1182" y="511"/>
                    <a:pt x="1186" y="511"/>
                    <a:pt x="1190" y="511"/>
                  </a:cubicBezTo>
                  <a:cubicBezTo>
                    <a:pt x="1249" y="511"/>
                    <a:pt x="1301" y="531"/>
                    <a:pt x="1301" y="531"/>
                  </a:cubicBezTo>
                  <a:cubicBezTo>
                    <a:pt x="1309" y="535"/>
                    <a:pt x="1309" y="535"/>
                    <a:pt x="1309" y="535"/>
                  </a:cubicBezTo>
                  <a:cubicBezTo>
                    <a:pt x="1301" y="562"/>
                    <a:pt x="1301" y="562"/>
                    <a:pt x="1301" y="562"/>
                  </a:cubicBezTo>
                  <a:cubicBezTo>
                    <a:pt x="1293" y="562"/>
                    <a:pt x="1293" y="562"/>
                    <a:pt x="1293" y="562"/>
                  </a:cubicBezTo>
                  <a:cubicBezTo>
                    <a:pt x="1293" y="562"/>
                    <a:pt x="1289" y="559"/>
                    <a:pt x="1289" y="559"/>
                  </a:cubicBezTo>
                  <a:cubicBezTo>
                    <a:pt x="1289" y="559"/>
                    <a:pt x="1285" y="559"/>
                    <a:pt x="1285" y="559"/>
                  </a:cubicBezTo>
                  <a:cubicBezTo>
                    <a:pt x="1277" y="555"/>
                    <a:pt x="1269" y="555"/>
                    <a:pt x="1261" y="551"/>
                  </a:cubicBezTo>
                  <a:cubicBezTo>
                    <a:pt x="1241" y="547"/>
                    <a:pt x="1217" y="543"/>
                    <a:pt x="1190" y="543"/>
                  </a:cubicBezTo>
                  <a:cubicBezTo>
                    <a:pt x="1186" y="543"/>
                    <a:pt x="1186" y="543"/>
                    <a:pt x="1182" y="543"/>
                  </a:cubicBezTo>
                  <a:cubicBezTo>
                    <a:pt x="1162" y="543"/>
                    <a:pt x="1050" y="586"/>
                    <a:pt x="955" y="626"/>
                  </a:cubicBezTo>
                  <a:cubicBezTo>
                    <a:pt x="886" y="657"/>
                    <a:pt x="820" y="686"/>
                    <a:pt x="788" y="700"/>
                  </a:cubicBezTo>
                  <a:lnTo>
                    <a:pt x="784" y="702"/>
                  </a:lnTo>
                  <a:lnTo>
                    <a:pt x="788" y="713"/>
                  </a:lnTo>
                  <a:cubicBezTo>
                    <a:pt x="791" y="728"/>
                    <a:pt x="793" y="744"/>
                    <a:pt x="793" y="761"/>
                  </a:cubicBezTo>
                  <a:cubicBezTo>
                    <a:pt x="793" y="820"/>
                    <a:pt x="773" y="887"/>
                    <a:pt x="733" y="951"/>
                  </a:cubicBezTo>
                  <a:cubicBezTo>
                    <a:pt x="681" y="1032"/>
                    <a:pt x="602" y="1103"/>
                    <a:pt x="529" y="1128"/>
                  </a:cubicBezTo>
                  <a:lnTo>
                    <a:pt x="521" y="1130"/>
                  </a:lnTo>
                  <a:lnTo>
                    <a:pt x="521" y="1133"/>
                  </a:lnTo>
                  <a:cubicBezTo>
                    <a:pt x="519" y="1136"/>
                    <a:pt x="517" y="1140"/>
                    <a:pt x="517" y="1146"/>
                  </a:cubicBezTo>
                  <a:cubicBezTo>
                    <a:pt x="517" y="1158"/>
                    <a:pt x="513" y="1177"/>
                    <a:pt x="509" y="1197"/>
                  </a:cubicBezTo>
                  <a:cubicBezTo>
                    <a:pt x="501" y="1245"/>
                    <a:pt x="489" y="1304"/>
                    <a:pt x="481" y="1368"/>
                  </a:cubicBezTo>
                  <a:cubicBezTo>
                    <a:pt x="462" y="1494"/>
                    <a:pt x="442" y="1637"/>
                    <a:pt x="438" y="1685"/>
                  </a:cubicBezTo>
                  <a:cubicBezTo>
                    <a:pt x="438" y="1692"/>
                    <a:pt x="442" y="1696"/>
                    <a:pt x="442" y="1696"/>
                  </a:cubicBezTo>
                  <a:cubicBezTo>
                    <a:pt x="442" y="1704"/>
                    <a:pt x="458" y="1712"/>
                    <a:pt x="481" y="1712"/>
                  </a:cubicBezTo>
                  <a:cubicBezTo>
                    <a:pt x="509" y="1712"/>
                    <a:pt x="537" y="1704"/>
                    <a:pt x="537" y="1704"/>
                  </a:cubicBezTo>
                  <a:cubicBezTo>
                    <a:pt x="537" y="1704"/>
                    <a:pt x="537" y="1704"/>
                    <a:pt x="541" y="1704"/>
                  </a:cubicBezTo>
                  <a:cubicBezTo>
                    <a:pt x="545" y="1704"/>
                    <a:pt x="545" y="1704"/>
                    <a:pt x="545" y="1704"/>
                  </a:cubicBezTo>
                  <a:cubicBezTo>
                    <a:pt x="553" y="1732"/>
                    <a:pt x="553" y="1732"/>
                    <a:pt x="553" y="1732"/>
                  </a:cubicBezTo>
                  <a:cubicBezTo>
                    <a:pt x="545" y="1732"/>
                    <a:pt x="545" y="1732"/>
                    <a:pt x="545" y="1732"/>
                  </a:cubicBezTo>
                  <a:cubicBezTo>
                    <a:pt x="545" y="1732"/>
                    <a:pt x="541" y="1736"/>
                    <a:pt x="541" y="1736"/>
                  </a:cubicBezTo>
                  <a:cubicBezTo>
                    <a:pt x="537" y="1736"/>
                    <a:pt x="533" y="1736"/>
                    <a:pt x="525" y="1736"/>
                  </a:cubicBezTo>
                  <a:cubicBezTo>
                    <a:pt x="513" y="1740"/>
                    <a:pt x="497" y="1744"/>
                    <a:pt x="481" y="1744"/>
                  </a:cubicBezTo>
                  <a:cubicBezTo>
                    <a:pt x="481" y="1744"/>
                    <a:pt x="478" y="1744"/>
                    <a:pt x="478" y="1744"/>
                  </a:cubicBezTo>
                  <a:cubicBezTo>
                    <a:pt x="454" y="1744"/>
                    <a:pt x="422" y="1736"/>
                    <a:pt x="410" y="1704"/>
                  </a:cubicBezTo>
                  <a:lnTo>
                    <a:pt x="411" y="1704"/>
                  </a:lnTo>
                  <a:lnTo>
                    <a:pt x="412" y="1703"/>
                  </a:lnTo>
                  <a:lnTo>
                    <a:pt x="412" y="1703"/>
                  </a:lnTo>
                  <a:lnTo>
                    <a:pt x="413" y="1703"/>
                  </a:lnTo>
                  <a:cubicBezTo>
                    <a:pt x="413" y="1703"/>
                    <a:pt x="414" y="1702"/>
                    <a:pt x="415" y="1702"/>
                  </a:cubicBezTo>
                  <a:lnTo>
                    <a:pt x="416" y="1702"/>
                  </a:lnTo>
                  <a:lnTo>
                    <a:pt x="416" y="1701"/>
                  </a:lnTo>
                  <a:lnTo>
                    <a:pt x="417" y="1701"/>
                  </a:lnTo>
                  <a:cubicBezTo>
                    <a:pt x="418" y="1700"/>
                    <a:pt x="418" y="1700"/>
                    <a:pt x="418" y="1700"/>
                  </a:cubicBezTo>
                  <a:lnTo>
                    <a:pt x="416" y="1701"/>
                  </a:lnTo>
                  <a:lnTo>
                    <a:pt x="416" y="1701"/>
                  </a:lnTo>
                  <a:lnTo>
                    <a:pt x="416" y="1702"/>
                  </a:lnTo>
                  <a:lnTo>
                    <a:pt x="415" y="1702"/>
                  </a:lnTo>
                  <a:cubicBezTo>
                    <a:pt x="415" y="1702"/>
                    <a:pt x="414" y="1702"/>
                    <a:pt x="413" y="1703"/>
                  </a:cubicBezTo>
                  <a:lnTo>
                    <a:pt x="412" y="1703"/>
                  </a:lnTo>
                  <a:lnTo>
                    <a:pt x="411" y="1704"/>
                  </a:lnTo>
                  <a:lnTo>
                    <a:pt x="411" y="1704"/>
                  </a:lnTo>
                  <a:cubicBezTo>
                    <a:pt x="410" y="1704"/>
                    <a:pt x="410" y="1704"/>
                    <a:pt x="410" y="1704"/>
                  </a:cubicBezTo>
                  <a:cubicBezTo>
                    <a:pt x="410" y="1696"/>
                    <a:pt x="406" y="1692"/>
                    <a:pt x="406" y="1685"/>
                  </a:cubicBezTo>
                  <a:cubicBezTo>
                    <a:pt x="410" y="1595"/>
                    <a:pt x="472" y="1228"/>
                    <a:pt x="487" y="1137"/>
                  </a:cubicBezTo>
                  <a:lnTo>
                    <a:pt x="487" y="1137"/>
                  </a:lnTo>
                  <a:lnTo>
                    <a:pt x="482" y="1137"/>
                  </a:lnTo>
                  <a:cubicBezTo>
                    <a:pt x="466" y="1137"/>
                    <a:pt x="451" y="1133"/>
                    <a:pt x="435" y="1121"/>
                  </a:cubicBezTo>
                  <a:cubicBezTo>
                    <a:pt x="439" y="1117"/>
                    <a:pt x="439" y="1117"/>
                    <a:pt x="439" y="1117"/>
                  </a:cubicBezTo>
                  <a:cubicBezTo>
                    <a:pt x="435" y="1121"/>
                    <a:pt x="435" y="1121"/>
                    <a:pt x="435" y="1121"/>
                  </a:cubicBezTo>
                  <a:cubicBezTo>
                    <a:pt x="423" y="1113"/>
                    <a:pt x="412" y="1102"/>
                    <a:pt x="402" y="1088"/>
                  </a:cubicBezTo>
                  <a:lnTo>
                    <a:pt x="399" y="1083"/>
                  </a:lnTo>
                  <a:lnTo>
                    <a:pt x="393" y="1090"/>
                  </a:lnTo>
                  <a:cubicBezTo>
                    <a:pt x="367" y="1122"/>
                    <a:pt x="321" y="1178"/>
                    <a:pt x="283" y="1213"/>
                  </a:cubicBezTo>
                  <a:cubicBezTo>
                    <a:pt x="263" y="1229"/>
                    <a:pt x="247" y="1241"/>
                    <a:pt x="227" y="1245"/>
                  </a:cubicBezTo>
                  <a:cubicBezTo>
                    <a:pt x="227" y="1245"/>
                    <a:pt x="223" y="1241"/>
                    <a:pt x="223" y="1241"/>
                  </a:cubicBezTo>
                  <a:cubicBezTo>
                    <a:pt x="223" y="1233"/>
                    <a:pt x="223" y="1233"/>
                    <a:pt x="223" y="1233"/>
                  </a:cubicBezTo>
                  <a:cubicBezTo>
                    <a:pt x="219" y="1241"/>
                    <a:pt x="219" y="1241"/>
                    <a:pt x="219" y="1241"/>
                  </a:cubicBezTo>
                  <a:cubicBezTo>
                    <a:pt x="191" y="1233"/>
                    <a:pt x="171" y="1193"/>
                    <a:pt x="147" y="1154"/>
                  </a:cubicBezTo>
                  <a:cubicBezTo>
                    <a:pt x="131" y="1118"/>
                    <a:pt x="119" y="1083"/>
                    <a:pt x="115" y="1063"/>
                  </a:cubicBezTo>
                  <a:cubicBezTo>
                    <a:pt x="115" y="1063"/>
                    <a:pt x="111" y="1063"/>
                    <a:pt x="111" y="1063"/>
                  </a:cubicBezTo>
                  <a:cubicBezTo>
                    <a:pt x="84" y="1063"/>
                    <a:pt x="24" y="1079"/>
                    <a:pt x="20" y="1083"/>
                  </a:cubicBezTo>
                  <a:cubicBezTo>
                    <a:pt x="16" y="1075"/>
                    <a:pt x="16" y="1075"/>
                    <a:pt x="16" y="1075"/>
                  </a:cubicBezTo>
                  <a:cubicBezTo>
                    <a:pt x="8" y="1075"/>
                    <a:pt x="8" y="1075"/>
                    <a:pt x="8" y="1075"/>
                  </a:cubicBezTo>
                  <a:cubicBezTo>
                    <a:pt x="0" y="1051"/>
                    <a:pt x="0" y="1051"/>
                    <a:pt x="0" y="1051"/>
                  </a:cubicBezTo>
                  <a:cubicBezTo>
                    <a:pt x="12" y="1051"/>
                    <a:pt x="12" y="1051"/>
                    <a:pt x="12" y="1051"/>
                  </a:cubicBezTo>
                  <a:cubicBezTo>
                    <a:pt x="16" y="1051"/>
                    <a:pt x="16" y="1051"/>
                    <a:pt x="20" y="1047"/>
                  </a:cubicBezTo>
                  <a:cubicBezTo>
                    <a:pt x="28" y="1047"/>
                    <a:pt x="36" y="1043"/>
                    <a:pt x="48" y="1043"/>
                  </a:cubicBezTo>
                  <a:cubicBezTo>
                    <a:pt x="68" y="1039"/>
                    <a:pt x="92" y="1031"/>
                    <a:pt x="111" y="1031"/>
                  </a:cubicBezTo>
                  <a:cubicBezTo>
                    <a:pt x="115" y="1031"/>
                    <a:pt x="123" y="1031"/>
                    <a:pt x="127" y="1035"/>
                  </a:cubicBezTo>
                  <a:cubicBezTo>
                    <a:pt x="135" y="1039"/>
                    <a:pt x="143" y="1043"/>
                    <a:pt x="143" y="1055"/>
                  </a:cubicBezTo>
                  <a:cubicBezTo>
                    <a:pt x="143" y="1059"/>
                    <a:pt x="143" y="1059"/>
                    <a:pt x="143" y="1059"/>
                  </a:cubicBezTo>
                  <a:cubicBezTo>
                    <a:pt x="143" y="1063"/>
                    <a:pt x="159" y="1106"/>
                    <a:pt x="179" y="1138"/>
                  </a:cubicBezTo>
                  <a:cubicBezTo>
                    <a:pt x="187" y="1158"/>
                    <a:pt x="199" y="1178"/>
                    <a:pt x="207" y="1190"/>
                  </a:cubicBezTo>
                  <a:cubicBezTo>
                    <a:pt x="215" y="1201"/>
                    <a:pt x="227" y="1213"/>
                    <a:pt x="227" y="1213"/>
                  </a:cubicBezTo>
                  <a:cubicBezTo>
                    <a:pt x="227" y="1213"/>
                    <a:pt x="227" y="1213"/>
                    <a:pt x="231" y="1213"/>
                  </a:cubicBezTo>
                  <a:cubicBezTo>
                    <a:pt x="231" y="1209"/>
                    <a:pt x="231" y="1209"/>
                    <a:pt x="231" y="1209"/>
                  </a:cubicBezTo>
                  <a:cubicBezTo>
                    <a:pt x="235" y="1209"/>
                    <a:pt x="235" y="1209"/>
                    <a:pt x="239" y="1205"/>
                  </a:cubicBezTo>
                  <a:cubicBezTo>
                    <a:pt x="247" y="1201"/>
                    <a:pt x="255" y="1197"/>
                    <a:pt x="263" y="1190"/>
                  </a:cubicBezTo>
                  <a:cubicBezTo>
                    <a:pt x="279" y="1174"/>
                    <a:pt x="299" y="1154"/>
                    <a:pt x="318" y="1130"/>
                  </a:cubicBezTo>
                  <a:cubicBezTo>
                    <a:pt x="344" y="1098"/>
                    <a:pt x="370" y="1066"/>
                    <a:pt x="381" y="1053"/>
                  </a:cubicBezTo>
                  <a:lnTo>
                    <a:pt x="382" y="1052"/>
                  </a:lnTo>
                  <a:lnTo>
                    <a:pt x="376" y="1037"/>
                  </a:lnTo>
                  <a:cubicBezTo>
                    <a:pt x="363" y="1001"/>
                    <a:pt x="355" y="958"/>
                    <a:pt x="355" y="915"/>
                  </a:cubicBezTo>
                  <a:cubicBezTo>
                    <a:pt x="355" y="860"/>
                    <a:pt x="367" y="800"/>
                    <a:pt x="399" y="753"/>
                  </a:cubicBezTo>
                  <a:cubicBezTo>
                    <a:pt x="422" y="719"/>
                    <a:pt x="452" y="692"/>
                    <a:pt x="486" y="670"/>
                  </a:cubicBezTo>
                  <a:lnTo>
                    <a:pt x="492" y="667"/>
                  </a:lnTo>
                  <a:lnTo>
                    <a:pt x="492" y="667"/>
                  </a:lnTo>
                  <a:cubicBezTo>
                    <a:pt x="488" y="667"/>
                    <a:pt x="488" y="667"/>
                    <a:pt x="488" y="667"/>
                  </a:cubicBezTo>
                  <a:cubicBezTo>
                    <a:pt x="488" y="659"/>
                    <a:pt x="488" y="659"/>
                    <a:pt x="488" y="659"/>
                  </a:cubicBezTo>
                  <a:cubicBezTo>
                    <a:pt x="488" y="655"/>
                    <a:pt x="488" y="655"/>
                    <a:pt x="488" y="651"/>
                  </a:cubicBezTo>
                  <a:cubicBezTo>
                    <a:pt x="488" y="524"/>
                    <a:pt x="421" y="417"/>
                    <a:pt x="354" y="337"/>
                  </a:cubicBezTo>
                  <a:cubicBezTo>
                    <a:pt x="324" y="306"/>
                    <a:pt x="295" y="279"/>
                    <a:pt x="272" y="258"/>
                  </a:cubicBezTo>
                  <a:lnTo>
                    <a:pt x="271" y="258"/>
                  </a:lnTo>
                  <a:lnTo>
                    <a:pt x="270" y="258"/>
                  </a:lnTo>
                  <a:lnTo>
                    <a:pt x="270" y="257"/>
                  </a:lnTo>
                  <a:lnTo>
                    <a:pt x="263" y="251"/>
                  </a:lnTo>
                  <a:cubicBezTo>
                    <a:pt x="244" y="235"/>
                    <a:pt x="229" y="223"/>
                    <a:pt x="220" y="217"/>
                  </a:cubicBezTo>
                  <a:lnTo>
                    <a:pt x="219" y="216"/>
                  </a:lnTo>
                  <a:lnTo>
                    <a:pt x="219" y="214"/>
                  </a:lnTo>
                  <a:lnTo>
                    <a:pt x="219" y="214"/>
                  </a:lnTo>
                  <a:lnTo>
                    <a:pt x="219" y="211"/>
                  </a:lnTo>
                  <a:cubicBezTo>
                    <a:pt x="219" y="206"/>
                    <a:pt x="219" y="206"/>
                    <a:pt x="219" y="206"/>
                  </a:cubicBezTo>
                  <a:cubicBezTo>
                    <a:pt x="215" y="206"/>
                    <a:pt x="215" y="206"/>
                    <a:pt x="215" y="206"/>
                  </a:cubicBezTo>
                  <a:cubicBezTo>
                    <a:pt x="231" y="178"/>
                    <a:pt x="231" y="178"/>
                    <a:pt x="231" y="178"/>
                  </a:cubicBezTo>
                  <a:cubicBezTo>
                    <a:pt x="235" y="190"/>
                    <a:pt x="235" y="190"/>
                    <a:pt x="235" y="190"/>
                  </a:cubicBezTo>
                  <a:cubicBezTo>
                    <a:pt x="235" y="190"/>
                    <a:pt x="235" y="190"/>
                    <a:pt x="239" y="190"/>
                  </a:cubicBezTo>
                  <a:cubicBezTo>
                    <a:pt x="239" y="194"/>
                    <a:pt x="243" y="194"/>
                    <a:pt x="247" y="198"/>
                  </a:cubicBezTo>
                  <a:cubicBezTo>
                    <a:pt x="249" y="199"/>
                    <a:pt x="251" y="200"/>
                    <a:pt x="253" y="202"/>
                  </a:cubicBezTo>
                  <a:lnTo>
                    <a:pt x="256" y="203"/>
                  </a:lnTo>
                  <a:lnTo>
                    <a:pt x="250" y="182"/>
                  </a:lnTo>
                  <a:lnTo>
                    <a:pt x="250" y="178"/>
                  </a:lnTo>
                  <a:lnTo>
                    <a:pt x="278" y="171"/>
                  </a:lnTo>
                  <a:lnTo>
                    <a:pt x="299" y="240"/>
                  </a:lnTo>
                  <a:lnTo>
                    <a:pt x="299" y="240"/>
                  </a:lnTo>
                  <a:cubicBezTo>
                    <a:pt x="323" y="261"/>
                    <a:pt x="350" y="287"/>
                    <a:pt x="377" y="317"/>
                  </a:cubicBezTo>
                  <a:cubicBezTo>
                    <a:pt x="449" y="397"/>
                    <a:pt x="520" y="512"/>
                    <a:pt x="520" y="651"/>
                  </a:cubicBezTo>
                  <a:lnTo>
                    <a:pt x="520" y="652"/>
                  </a:lnTo>
                  <a:lnTo>
                    <a:pt x="535" y="645"/>
                  </a:lnTo>
                  <a:cubicBezTo>
                    <a:pt x="576" y="627"/>
                    <a:pt x="619" y="618"/>
                    <a:pt x="658" y="618"/>
                  </a:cubicBezTo>
                  <a:lnTo>
                    <a:pt x="663" y="618"/>
                  </a:lnTo>
                  <a:lnTo>
                    <a:pt x="664" y="618"/>
                  </a:lnTo>
                  <a:lnTo>
                    <a:pt x="672" y="618"/>
                  </a:lnTo>
                  <a:lnTo>
                    <a:pt x="672" y="619"/>
                  </a:lnTo>
                  <a:lnTo>
                    <a:pt x="681" y="619"/>
                  </a:lnTo>
                  <a:cubicBezTo>
                    <a:pt x="684" y="620"/>
                    <a:pt x="688" y="620"/>
                    <a:pt x="692" y="621"/>
                  </a:cubicBezTo>
                  <a:lnTo>
                    <a:pt x="701" y="623"/>
                  </a:lnTo>
                  <a:lnTo>
                    <a:pt x="702" y="620"/>
                  </a:lnTo>
                  <a:lnTo>
                    <a:pt x="699" y="619"/>
                  </a:lnTo>
                  <a:cubicBezTo>
                    <a:pt x="599" y="587"/>
                    <a:pt x="525" y="493"/>
                    <a:pt x="525" y="381"/>
                  </a:cubicBezTo>
                  <a:cubicBezTo>
                    <a:pt x="525" y="242"/>
                    <a:pt x="637" y="131"/>
                    <a:pt x="772" y="131"/>
                  </a:cubicBezTo>
                  <a:cubicBezTo>
                    <a:pt x="806" y="131"/>
                    <a:pt x="838" y="138"/>
                    <a:pt x="867" y="150"/>
                  </a:cubicBezTo>
                  <a:lnTo>
                    <a:pt x="868" y="150"/>
                  </a:lnTo>
                  <a:lnTo>
                    <a:pt x="869" y="150"/>
                  </a:lnTo>
                  <a:cubicBezTo>
                    <a:pt x="871" y="149"/>
                    <a:pt x="873" y="148"/>
                    <a:pt x="875" y="146"/>
                  </a:cubicBezTo>
                  <a:cubicBezTo>
                    <a:pt x="883" y="142"/>
                    <a:pt x="895" y="135"/>
                    <a:pt x="907" y="127"/>
                  </a:cubicBezTo>
                  <a:cubicBezTo>
                    <a:pt x="926" y="115"/>
                    <a:pt x="946" y="95"/>
                    <a:pt x="950" y="87"/>
                  </a:cubicBezTo>
                  <a:cubicBezTo>
                    <a:pt x="950" y="83"/>
                    <a:pt x="938" y="63"/>
                    <a:pt x="926" y="51"/>
                  </a:cubicBezTo>
                  <a:cubicBezTo>
                    <a:pt x="919" y="40"/>
                    <a:pt x="903" y="32"/>
                    <a:pt x="899" y="32"/>
                  </a:cubicBezTo>
                  <a:cubicBezTo>
                    <a:pt x="895" y="36"/>
                    <a:pt x="895" y="40"/>
                    <a:pt x="895" y="44"/>
                  </a:cubicBezTo>
                  <a:cubicBezTo>
                    <a:pt x="895" y="47"/>
                    <a:pt x="895" y="55"/>
                    <a:pt x="899" y="55"/>
                  </a:cubicBezTo>
                  <a:cubicBezTo>
                    <a:pt x="907" y="59"/>
                    <a:pt x="919" y="67"/>
                    <a:pt x="922" y="67"/>
                  </a:cubicBezTo>
                  <a:cubicBezTo>
                    <a:pt x="930" y="71"/>
                    <a:pt x="930" y="71"/>
                    <a:pt x="930" y="71"/>
                  </a:cubicBezTo>
                  <a:cubicBezTo>
                    <a:pt x="919" y="99"/>
                    <a:pt x="919" y="99"/>
                    <a:pt x="919" y="99"/>
                  </a:cubicBezTo>
                  <a:cubicBezTo>
                    <a:pt x="911" y="99"/>
                    <a:pt x="911" y="99"/>
                    <a:pt x="911" y="99"/>
                  </a:cubicBezTo>
                  <a:cubicBezTo>
                    <a:pt x="907" y="99"/>
                    <a:pt x="907" y="99"/>
                    <a:pt x="907" y="99"/>
                  </a:cubicBezTo>
                  <a:cubicBezTo>
                    <a:pt x="907" y="95"/>
                    <a:pt x="907" y="95"/>
                    <a:pt x="907" y="95"/>
                  </a:cubicBezTo>
                  <a:cubicBezTo>
                    <a:pt x="903" y="95"/>
                    <a:pt x="903" y="91"/>
                    <a:pt x="899" y="91"/>
                  </a:cubicBezTo>
                  <a:cubicBezTo>
                    <a:pt x="895" y="87"/>
                    <a:pt x="887" y="87"/>
                    <a:pt x="883" y="83"/>
                  </a:cubicBezTo>
                  <a:cubicBezTo>
                    <a:pt x="867" y="75"/>
                    <a:pt x="863" y="59"/>
                    <a:pt x="863" y="44"/>
                  </a:cubicBezTo>
                  <a:cubicBezTo>
                    <a:pt x="863" y="32"/>
                    <a:pt x="867" y="20"/>
                    <a:pt x="879" y="8"/>
                  </a:cubicBezTo>
                  <a:cubicBezTo>
                    <a:pt x="883" y="0"/>
                    <a:pt x="891" y="0"/>
                    <a:pt x="899"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pic>
          <p:nvPicPr>
            <p:cNvPr id="49" name="图片 48"/>
            <p:cNvPicPr>
              <a:picLocks noChangeAspect="1"/>
            </p:cNvPicPr>
            <p:nvPr userDrawn="1">
              <p:custDataLst>
                <p:tags r:id="rId13"/>
              </p:custDataLst>
            </p:nvPr>
          </p:nvPicPr>
          <p:blipFill rotWithShape="1">
            <a:blip r:embed="rId17"/>
            <a:srcRect/>
            <a:stretch>
              <a:fillRect/>
            </a:stretch>
          </p:blipFill>
          <p:spPr>
            <a:xfrm>
              <a:off x="17168" y="9660"/>
              <a:ext cx="756" cy="682"/>
            </a:xfrm>
            <a:prstGeom prst="rect">
              <a:avLst/>
            </a:prstGeom>
          </p:spPr>
        </p:pic>
        <p:sp>
          <p:nvSpPr>
            <p:cNvPr id="87" name="Freeform 56"/>
            <p:cNvSpPr>
              <a:spLocks noEditPoints="1"/>
            </p:cNvSpPr>
            <p:nvPr userDrawn="1">
              <p:custDataLst>
                <p:tags r:id="rId14"/>
              </p:custDataLst>
            </p:nvPr>
          </p:nvSpPr>
          <p:spPr bwMode="auto">
            <a:xfrm>
              <a:off x="17885" y="9292"/>
              <a:ext cx="963" cy="1415"/>
            </a:xfrm>
            <a:custGeom>
              <a:avLst/>
              <a:gdLst>
                <a:gd name="T0" fmla="*/ 0 w 112"/>
                <a:gd name="T1" fmla="*/ 55 h 110"/>
                <a:gd name="T2" fmla="*/ 56 w 112"/>
                <a:gd name="T3" fmla="*/ 0 h 110"/>
                <a:gd name="T4" fmla="*/ 56 w 112"/>
                <a:gd name="T5" fmla="*/ 0 h 110"/>
                <a:gd name="T6" fmla="*/ 112 w 112"/>
                <a:gd name="T7" fmla="*/ 55 h 110"/>
                <a:gd name="T8" fmla="*/ 112 w 112"/>
                <a:gd name="T9" fmla="*/ 55 h 110"/>
                <a:gd name="T10" fmla="*/ 56 w 112"/>
                <a:gd name="T11" fmla="*/ 110 h 110"/>
                <a:gd name="T12" fmla="*/ 56 w 112"/>
                <a:gd name="T13" fmla="*/ 110 h 110"/>
                <a:gd name="T14" fmla="*/ 0 w 112"/>
                <a:gd name="T15" fmla="*/ 55 h 110"/>
                <a:gd name="T16" fmla="*/ 4 w 112"/>
                <a:gd name="T17" fmla="*/ 55 h 110"/>
                <a:gd name="T18" fmla="*/ 56 w 112"/>
                <a:gd name="T19" fmla="*/ 106 h 110"/>
                <a:gd name="T20" fmla="*/ 56 w 112"/>
                <a:gd name="T21" fmla="*/ 106 h 110"/>
                <a:gd name="T22" fmla="*/ 108 w 112"/>
                <a:gd name="T23" fmla="*/ 55 h 110"/>
                <a:gd name="T24" fmla="*/ 108 w 112"/>
                <a:gd name="T25" fmla="*/ 55 h 110"/>
                <a:gd name="T26" fmla="*/ 56 w 112"/>
                <a:gd name="T27" fmla="*/ 4 h 110"/>
                <a:gd name="T28" fmla="*/ 56 w 112"/>
                <a:gd name="T29" fmla="*/ 4 h 110"/>
                <a:gd name="T30" fmla="*/ 4 w 112"/>
                <a:gd name="T31"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3" h="1415">
                  <a:moveTo>
                    <a:pt x="425" y="601"/>
                  </a:moveTo>
                  <a:lnTo>
                    <a:pt x="436" y="710"/>
                  </a:lnTo>
                  <a:lnTo>
                    <a:pt x="463" y="739"/>
                  </a:lnTo>
                  <a:lnTo>
                    <a:pt x="463" y="716"/>
                  </a:lnTo>
                  <a:lnTo>
                    <a:pt x="425" y="601"/>
                  </a:lnTo>
                  <a:close/>
                  <a:moveTo>
                    <a:pt x="462" y="492"/>
                  </a:moveTo>
                  <a:lnTo>
                    <a:pt x="450" y="546"/>
                  </a:lnTo>
                  <a:lnTo>
                    <a:pt x="428" y="518"/>
                  </a:lnTo>
                  <a:lnTo>
                    <a:pt x="490" y="713"/>
                  </a:lnTo>
                  <a:lnTo>
                    <a:pt x="490" y="811"/>
                  </a:lnTo>
                  <a:lnTo>
                    <a:pt x="412" y="726"/>
                  </a:lnTo>
                  <a:lnTo>
                    <a:pt x="408" y="723"/>
                  </a:lnTo>
                  <a:lnTo>
                    <a:pt x="408" y="720"/>
                  </a:lnTo>
                  <a:lnTo>
                    <a:pt x="392" y="524"/>
                  </a:lnTo>
                  <a:lnTo>
                    <a:pt x="375" y="556"/>
                  </a:lnTo>
                  <a:lnTo>
                    <a:pt x="352" y="516"/>
                  </a:lnTo>
                  <a:lnTo>
                    <a:pt x="350" y="519"/>
                  </a:lnTo>
                  <a:cubicBezTo>
                    <a:pt x="349" y="523"/>
                    <a:pt x="347" y="526"/>
                    <a:pt x="345" y="529"/>
                  </a:cubicBezTo>
                  <a:lnTo>
                    <a:pt x="344" y="533"/>
                  </a:lnTo>
                  <a:lnTo>
                    <a:pt x="344" y="533"/>
                  </a:lnTo>
                  <a:lnTo>
                    <a:pt x="344" y="533"/>
                  </a:lnTo>
                  <a:lnTo>
                    <a:pt x="341" y="540"/>
                  </a:lnTo>
                  <a:cubicBezTo>
                    <a:pt x="327" y="578"/>
                    <a:pt x="320" y="628"/>
                    <a:pt x="320" y="679"/>
                  </a:cubicBezTo>
                  <a:cubicBezTo>
                    <a:pt x="320" y="683"/>
                    <a:pt x="320" y="683"/>
                    <a:pt x="320" y="683"/>
                  </a:cubicBezTo>
                  <a:cubicBezTo>
                    <a:pt x="320" y="727"/>
                    <a:pt x="347" y="778"/>
                    <a:pt x="385" y="818"/>
                  </a:cubicBezTo>
                  <a:cubicBezTo>
                    <a:pt x="422" y="856"/>
                    <a:pt x="470" y="883"/>
                    <a:pt x="500" y="883"/>
                  </a:cubicBezTo>
                  <a:cubicBezTo>
                    <a:pt x="500" y="883"/>
                    <a:pt x="500" y="883"/>
                    <a:pt x="504" y="883"/>
                  </a:cubicBezTo>
                  <a:cubicBezTo>
                    <a:pt x="524" y="883"/>
                    <a:pt x="548" y="865"/>
                    <a:pt x="567" y="837"/>
                  </a:cubicBezTo>
                  <a:lnTo>
                    <a:pt x="573" y="828"/>
                  </a:lnTo>
                  <a:lnTo>
                    <a:pt x="572" y="827"/>
                  </a:lnTo>
                  <a:cubicBezTo>
                    <a:pt x="561" y="814"/>
                    <a:pt x="561" y="814"/>
                    <a:pt x="561" y="814"/>
                  </a:cubicBezTo>
                  <a:cubicBezTo>
                    <a:pt x="571" y="811"/>
                    <a:pt x="571" y="811"/>
                    <a:pt x="571" y="811"/>
                  </a:cubicBezTo>
                  <a:cubicBezTo>
                    <a:pt x="571" y="811"/>
                    <a:pt x="575" y="811"/>
                    <a:pt x="575" y="811"/>
                  </a:cubicBezTo>
                  <a:cubicBezTo>
                    <a:pt x="577" y="808"/>
                    <a:pt x="580" y="806"/>
                    <a:pt x="584" y="803"/>
                  </a:cubicBezTo>
                  <a:lnTo>
                    <a:pt x="587" y="801"/>
                  </a:lnTo>
                  <a:lnTo>
                    <a:pt x="588" y="799"/>
                  </a:lnTo>
                  <a:cubicBezTo>
                    <a:pt x="601" y="769"/>
                    <a:pt x="609" y="733"/>
                    <a:pt x="609" y="700"/>
                  </a:cubicBezTo>
                  <a:cubicBezTo>
                    <a:pt x="609" y="679"/>
                    <a:pt x="605" y="662"/>
                    <a:pt x="602" y="649"/>
                  </a:cubicBezTo>
                  <a:cubicBezTo>
                    <a:pt x="602" y="645"/>
                    <a:pt x="602" y="645"/>
                    <a:pt x="602" y="645"/>
                  </a:cubicBezTo>
                  <a:cubicBezTo>
                    <a:pt x="579" y="577"/>
                    <a:pt x="520" y="518"/>
                    <a:pt x="463" y="492"/>
                  </a:cubicBezTo>
                  <a:lnTo>
                    <a:pt x="462" y="492"/>
                  </a:lnTo>
                  <a:close/>
                  <a:moveTo>
                    <a:pt x="383" y="485"/>
                  </a:moveTo>
                  <a:lnTo>
                    <a:pt x="383" y="485"/>
                  </a:lnTo>
                  <a:cubicBezTo>
                    <a:pt x="379" y="487"/>
                    <a:pt x="376" y="489"/>
                    <a:pt x="374" y="491"/>
                  </a:cubicBezTo>
                  <a:lnTo>
                    <a:pt x="372" y="492"/>
                  </a:lnTo>
                  <a:lnTo>
                    <a:pt x="375" y="499"/>
                  </a:lnTo>
                  <a:lnTo>
                    <a:pt x="383" y="485"/>
                  </a:lnTo>
                  <a:close/>
                  <a:moveTo>
                    <a:pt x="296" y="407"/>
                  </a:moveTo>
                  <a:lnTo>
                    <a:pt x="296" y="407"/>
                  </a:lnTo>
                  <a:cubicBezTo>
                    <a:pt x="296" y="407"/>
                    <a:pt x="296" y="407"/>
                    <a:pt x="296" y="407"/>
                  </a:cubicBezTo>
                  <a:lnTo>
                    <a:pt x="296" y="407"/>
                  </a:lnTo>
                  <a:close/>
                  <a:moveTo>
                    <a:pt x="316" y="404"/>
                  </a:moveTo>
                  <a:cubicBezTo>
                    <a:pt x="316" y="407"/>
                    <a:pt x="315" y="409"/>
                    <a:pt x="315" y="410"/>
                  </a:cubicBezTo>
                  <a:lnTo>
                    <a:pt x="314" y="411"/>
                  </a:lnTo>
                  <a:lnTo>
                    <a:pt x="318" y="409"/>
                  </a:lnTo>
                  <a:lnTo>
                    <a:pt x="319" y="409"/>
                  </a:lnTo>
                  <a:lnTo>
                    <a:pt x="318" y="406"/>
                  </a:lnTo>
                  <a:cubicBezTo>
                    <a:pt x="318" y="406"/>
                    <a:pt x="317" y="405"/>
                    <a:pt x="316" y="404"/>
                  </a:cubicBezTo>
                  <a:close/>
                  <a:moveTo>
                    <a:pt x="279" y="390"/>
                  </a:moveTo>
                  <a:cubicBezTo>
                    <a:pt x="279" y="394"/>
                    <a:pt x="279" y="394"/>
                    <a:pt x="275" y="394"/>
                  </a:cubicBezTo>
                  <a:cubicBezTo>
                    <a:pt x="274" y="395"/>
                    <a:pt x="273" y="397"/>
                    <a:pt x="272" y="398"/>
                  </a:cubicBezTo>
                  <a:lnTo>
                    <a:pt x="272" y="399"/>
                  </a:lnTo>
                  <a:lnTo>
                    <a:pt x="284" y="407"/>
                  </a:lnTo>
                  <a:lnTo>
                    <a:pt x="289" y="410"/>
                  </a:lnTo>
                  <a:lnTo>
                    <a:pt x="289" y="409"/>
                  </a:lnTo>
                  <a:cubicBezTo>
                    <a:pt x="289" y="407"/>
                    <a:pt x="289" y="407"/>
                    <a:pt x="289" y="407"/>
                  </a:cubicBezTo>
                  <a:cubicBezTo>
                    <a:pt x="289" y="407"/>
                    <a:pt x="289" y="404"/>
                    <a:pt x="289" y="404"/>
                  </a:cubicBezTo>
                  <a:cubicBezTo>
                    <a:pt x="289" y="400"/>
                    <a:pt x="289" y="400"/>
                    <a:pt x="289" y="397"/>
                  </a:cubicBezTo>
                  <a:cubicBezTo>
                    <a:pt x="289" y="397"/>
                    <a:pt x="286" y="394"/>
                    <a:pt x="282" y="390"/>
                  </a:cubicBezTo>
                  <a:cubicBezTo>
                    <a:pt x="282" y="390"/>
                    <a:pt x="282" y="390"/>
                    <a:pt x="279" y="390"/>
                  </a:cubicBezTo>
                  <a:close/>
                  <a:moveTo>
                    <a:pt x="323" y="340"/>
                  </a:moveTo>
                  <a:cubicBezTo>
                    <a:pt x="322" y="340"/>
                    <a:pt x="321" y="340"/>
                    <a:pt x="321" y="340"/>
                  </a:cubicBezTo>
                  <a:cubicBezTo>
                    <a:pt x="317" y="340"/>
                    <a:pt x="317" y="340"/>
                    <a:pt x="317" y="340"/>
                  </a:cubicBezTo>
                  <a:cubicBezTo>
                    <a:pt x="314" y="340"/>
                    <a:pt x="310" y="343"/>
                    <a:pt x="303" y="347"/>
                  </a:cubicBezTo>
                  <a:cubicBezTo>
                    <a:pt x="297" y="350"/>
                    <a:pt x="286" y="357"/>
                    <a:pt x="276" y="360"/>
                  </a:cubicBezTo>
                  <a:cubicBezTo>
                    <a:pt x="266" y="365"/>
                    <a:pt x="257" y="371"/>
                    <a:pt x="249" y="376"/>
                  </a:cubicBezTo>
                  <a:lnTo>
                    <a:pt x="248" y="377"/>
                  </a:lnTo>
                  <a:lnTo>
                    <a:pt x="249" y="379"/>
                  </a:lnTo>
                  <a:lnTo>
                    <a:pt x="252" y="382"/>
                  </a:lnTo>
                  <a:lnTo>
                    <a:pt x="252" y="381"/>
                  </a:lnTo>
                  <a:cubicBezTo>
                    <a:pt x="253" y="379"/>
                    <a:pt x="256" y="377"/>
                    <a:pt x="258" y="377"/>
                  </a:cubicBezTo>
                  <a:cubicBezTo>
                    <a:pt x="262" y="370"/>
                    <a:pt x="272" y="363"/>
                    <a:pt x="282" y="363"/>
                  </a:cubicBezTo>
                  <a:cubicBezTo>
                    <a:pt x="289" y="363"/>
                    <a:pt x="296" y="366"/>
                    <a:pt x="303" y="370"/>
                  </a:cubicBezTo>
                  <a:cubicBezTo>
                    <a:pt x="303" y="373"/>
                    <a:pt x="306" y="373"/>
                    <a:pt x="306" y="377"/>
                  </a:cubicBezTo>
                  <a:cubicBezTo>
                    <a:pt x="310" y="377"/>
                    <a:pt x="310" y="377"/>
                    <a:pt x="310" y="377"/>
                  </a:cubicBezTo>
                  <a:cubicBezTo>
                    <a:pt x="310" y="377"/>
                    <a:pt x="313" y="377"/>
                    <a:pt x="313" y="377"/>
                  </a:cubicBezTo>
                  <a:cubicBezTo>
                    <a:pt x="316" y="377"/>
                    <a:pt x="320" y="377"/>
                    <a:pt x="323" y="380"/>
                  </a:cubicBezTo>
                  <a:cubicBezTo>
                    <a:pt x="333" y="383"/>
                    <a:pt x="339" y="390"/>
                    <a:pt x="343" y="397"/>
                  </a:cubicBezTo>
                  <a:lnTo>
                    <a:pt x="343" y="397"/>
                  </a:lnTo>
                  <a:lnTo>
                    <a:pt x="343" y="397"/>
                  </a:lnTo>
                  <a:cubicBezTo>
                    <a:pt x="392" y="374"/>
                    <a:pt x="392" y="374"/>
                    <a:pt x="392" y="374"/>
                  </a:cubicBezTo>
                  <a:cubicBezTo>
                    <a:pt x="389" y="371"/>
                    <a:pt x="385" y="364"/>
                    <a:pt x="382" y="357"/>
                  </a:cubicBezTo>
                  <a:cubicBezTo>
                    <a:pt x="379" y="354"/>
                    <a:pt x="336" y="339"/>
                    <a:pt x="323" y="340"/>
                  </a:cubicBezTo>
                  <a:close/>
                  <a:moveTo>
                    <a:pt x="242" y="214"/>
                  </a:moveTo>
                  <a:lnTo>
                    <a:pt x="249" y="214"/>
                  </a:lnTo>
                  <a:lnTo>
                    <a:pt x="266" y="214"/>
                  </a:lnTo>
                  <a:lnTo>
                    <a:pt x="266" y="241"/>
                  </a:lnTo>
                  <a:lnTo>
                    <a:pt x="259" y="241"/>
                  </a:lnTo>
                  <a:lnTo>
                    <a:pt x="249" y="241"/>
                  </a:lnTo>
                  <a:lnTo>
                    <a:pt x="242" y="241"/>
                  </a:lnTo>
                  <a:lnTo>
                    <a:pt x="242" y="214"/>
                  </a:lnTo>
                  <a:close/>
                  <a:moveTo>
                    <a:pt x="374" y="99"/>
                  </a:moveTo>
                  <a:cubicBezTo>
                    <a:pt x="279" y="99"/>
                    <a:pt x="204" y="174"/>
                    <a:pt x="204" y="266"/>
                  </a:cubicBezTo>
                  <a:cubicBezTo>
                    <a:pt x="204" y="296"/>
                    <a:pt x="212" y="324"/>
                    <a:pt x="226" y="348"/>
                  </a:cubicBezTo>
                  <a:lnTo>
                    <a:pt x="232" y="356"/>
                  </a:lnTo>
                  <a:lnTo>
                    <a:pt x="233" y="356"/>
                  </a:lnTo>
                  <a:cubicBezTo>
                    <a:pt x="234" y="355"/>
                    <a:pt x="235" y="354"/>
                    <a:pt x="235" y="354"/>
                  </a:cubicBezTo>
                  <a:cubicBezTo>
                    <a:pt x="242" y="350"/>
                    <a:pt x="252" y="343"/>
                    <a:pt x="263" y="337"/>
                  </a:cubicBezTo>
                  <a:cubicBezTo>
                    <a:pt x="283" y="327"/>
                    <a:pt x="303" y="313"/>
                    <a:pt x="317" y="313"/>
                  </a:cubicBezTo>
                  <a:cubicBezTo>
                    <a:pt x="317" y="313"/>
                    <a:pt x="317" y="313"/>
                    <a:pt x="321" y="313"/>
                  </a:cubicBezTo>
                  <a:cubicBezTo>
                    <a:pt x="338" y="313"/>
                    <a:pt x="382" y="323"/>
                    <a:pt x="402" y="340"/>
                  </a:cubicBezTo>
                  <a:cubicBezTo>
                    <a:pt x="416" y="354"/>
                    <a:pt x="423" y="374"/>
                    <a:pt x="423" y="377"/>
                  </a:cubicBezTo>
                  <a:cubicBezTo>
                    <a:pt x="426" y="391"/>
                    <a:pt x="426" y="391"/>
                    <a:pt x="426" y="391"/>
                  </a:cubicBezTo>
                  <a:cubicBezTo>
                    <a:pt x="389" y="408"/>
                    <a:pt x="363" y="419"/>
                    <a:pt x="346" y="427"/>
                  </a:cubicBezTo>
                  <a:lnTo>
                    <a:pt x="342" y="429"/>
                  </a:lnTo>
                  <a:lnTo>
                    <a:pt x="352" y="431"/>
                  </a:lnTo>
                  <a:cubicBezTo>
                    <a:pt x="359" y="431"/>
                    <a:pt x="367" y="432"/>
                    <a:pt x="374" y="432"/>
                  </a:cubicBezTo>
                  <a:cubicBezTo>
                    <a:pt x="466" y="432"/>
                    <a:pt x="544" y="357"/>
                    <a:pt x="544" y="266"/>
                  </a:cubicBezTo>
                  <a:cubicBezTo>
                    <a:pt x="544" y="174"/>
                    <a:pt x="466" y="99"/>
                    <a:pt x="374" y="99"/>
                  </a:cubicBezTo>
                  <a:close/>
                  <a:moveTo>
                    <a:pt x="217" y="0"/>
                  </a:moveTo>
                  <a:cubicBezTo>
                    <a:pt x="217" y="10"/>
                    <a:pt x="217" y="10"/>
                    <a:pt x="217" y="10"/>
                  </a:cubicBezTo>
                  <a:cubicBezTo>
                    <a:pt x="217" y="24"/>
                    <a:pt x="217" y="24"/>
                    <a:pt x="217" y="24"/>
                  </a:cubicBezTo>
                  <a:cubicBezTo>
                    <a:pt x="217" y="27"/>
                    <a:pt x="214" y="27"/>
                    <a:pt x="214" y="27"/>
                  </a:cubicBezTo>
                  <a:cubicBezTo>
                    <a:pt x="214" y="27"/>
                    <a:pt x="214" y="27"/>
                    <a:pt x="214" y="31"/>
                  </a:cubicBezTo>
                  <a:cubicBezTo>
                    <a:pt x="214" y="31"/>
                    <a:pt x="211" y="31"/>
                    <a:pt x="211" y="31"/>
                  </a:cubicBezTo>
                  <a:cubicBezTo>
                    <a:pt x="211" y="31"/>
                    <a:pt x="207" y="31"/>
                    <a:pt x="207" y="31"/>
                  </a:cubicBezTo>
                  <a:cubicBezTo>
                    <a:pt x="204" y="31"/>
                    <a:pt x="200" y="31"/>
                    <a:pt x="197" y="31"/>
                  </a:cubicBezTo>
                  <a:cubicBezTo>
                    <a:pt x="187" y="34"/>
                    <a:pt x="177" y="38"/>
                    <a:pt x="173" y="38"/>
                  </a:cubicBezTo>
                  <a:cubicBezTo>
                    <a:pt x="173" y="41"/>
                    <a:pt x="173" y="41"/>
                    <a:pt x="177" y="44"/>
                  </a:cubicBezTo>
                  <a:cubicBezTo>
                    <a:pt x="207" y="68"/>
                    <a:pt x="265" y="92"/>
                    <a:pt x="275" y="96"/>
                  </a:cubicBezTo>
                  <a:cubicBezTo>
                    <a:pt x="276" y="96"/>
                    <a:pt x="277" y="96"/>
                    <a:pt x="277" y="96"/>
                  </a:cubicBezTo>
                  <a:lnTo>
                    <a:pt x="279" y="96"/>
                  </a:lnTo>
                  <a:lnTo>
                    <a:pt x="283" y="93"/>
                  </a:lnTo>
                  <a:lnTo>
                    <a:pt x="291" y="90"/>
                  </a:lnTo>
                  <a:lnTo>
                    <a:pt x="289" y="88"/>
                  </a:lnTo>
                  <a:cubicBezTo>
                    <a:pt x="282" y="83"/>
                    <a:pt x="273" y="73"/>
                    <a:pt x="259" y="54"/>
                  </a:cubicBezTo>
                  <a:cubicBezTo>
                    <a:pt x="260" y="53"/>
                    <a:pt x="261" y="53"/>
                    <a:pt x="261" y="53"/>
                  </a:cubicBezTo>
                  <a:lnTo>
                    <a:pt x="262" y="53"/>
                  </a:lnTo>
                  <a:lnTo>
                    <a:pt x="262" y="52"/>
                  </a:lnTo>
                  <a:lnTo>
                    <a:pt x="263" y="52"/>
                  </a:lnTo>
                  <a:lnTo>
                    <a:pt x="264" y="51"/>
                  </a:lnTo>
                  <a:lnTo>
                    <a:pt x="264" y="51"/>
                  </a:lnTo>
                  <a:lnTo>
                    <a:pt x="265" y="51"/>
                  </a:lnTo>
                  <a:lnTo>
                    <a:pt x="265" y="51"/>
                  </a:lnTo>
                  <a:lnTo>
                    <a:pt x="264" y="51"/>
                  </a:lnTo>
                  <a:lnTo>
                    <a:pt x="264" y="52"/>
                  </a:lnTo>
                  <a:lnTo>
                    <a:pt x="263" y="52"/>
                  </a:lnTo>
                  <a:lnTo>
                    <a:pt x="263" y="52"/>
                  </a:lnTo>
                  <a:lnTo>
                    <a:pt x="262" y="53"/>
                  </a:lnTo>
                  <a:lnTo>
                    <a:pt x="261" y="53"/>
                  </a:lnTo>
                  <a:cubicBezTo>
                    <a:pt x="259" y="54"/>
                    <a:pt x="259" y="54"/>
                    <a:pt x="259" y="54"/>
                  </a:cubicBezTo>
                  <a:cubicBezTo>
                    <a:pt x="256" y="47"/>
                    <a:pt x="249" y="37"/>
                    <a:pt x="249" y="30"/>
                  </a:cubicBezTo>
                  <a:cubicBezTo>
                    <a:pt x="249" y="13"/>
                    <a:pt x="263" y="6"/>
                    <a:pt x="269" y="3"/>
                  </a:cubicBezTo>
                  <a:cubicBezTo>
                    <a:pt x="280" y="3"/>
                    <a:pt x="286" y="3"/>
                    <a:pt x="293" y="3"/>
                  </a:cubicBezTo>
                  <a:cubicBezTo>
                    <a:pt x="297" y="3"/>
                    <a:pt x="297" y="3"/>
                    <a:pt x="300" y="3"/>
                  </a:cubicBezTo>
                  <a:cubicBezTo>
                    <a:pt x="307" y="3"/>
                    <a:pt x="307" y="3"/>
                    <a:pt x="307" y="3"/>
                  </a:cubicBezTo>
                  <a:cubicBezTo>
                    <a:pt x="303" y="30"/>
                    <a:pt x="303" y="30"/>
                    <a:pt x="303" y="30"/>
                  </a:cubicBezTo>
                  <a:cubicBezTo>
                    <a:pt x="297" y="30"/>
                    <a:pt x="297" y="30"/>
                    <a:pt x="297" y="30"/>
                  </a:cubicBezTo>
                  <a:cubicBezTo>
                    <a:pt x="297" y="30"/>
                    <a:pt x="297" y="30"/>
                    <a:pt x="293" y="30"/>
                  </a:cubicBezTo>
                  <a:cubicBezTo>
                    <a:pt x="290" y="30"/>
                    <a:pt x="283" y="30"/>
                    <a:pt x="280" y="30"/>
                  </a:cubicBezTo>
                  <a:cubicBezTo>
                    <a:pt x="280" y="34"/>
                    <a:pt x="280" y="37"/>
                    <a:pt x="283" y="37"/>
                  </a:cubicBezTo>
                  <a:cubicBezTo>
                    <a:pt x="293" y="54"/>
                    <a:pt x="300" y="61"/>
                    <a:pt x="307" y="67"/>
                  </a:cubicBezTo>
                  <a:cubicBezTo>
                    <a:pt x="310" y="67"/>
                    <a:pt x="310" y="71"/>
                    <a:pt x="310" y="71"/>
                  </a:cubicBezTo>
                  <a:cubicBezTo>
                    <a:pt x="317" y="71"/>
                    <a:pt x="317" y="71"/>
                    <a:pt x="317" y="71"/>
                  </a:cubicBezTo>
                  <a:cubicBezTo>
                    <a:pt x="314" y="78"/>
                    <a:pt x="314" y="78"/>
                    <a:pt x="314" y="78"/>
                  </a:cubicBezTo>
                  <a:cubicBezTo>
                    <a:pt x="314" y="81"/>
                    <a:pt x="314" y="81"/>
                    <a:pt x="314" y="81"/>
                  </a:cubicBezTo>
                  <a:lnTo>
                    <a:pt x="314" y="81"/>
                  </a:lnTo>
                  <a:lnTo>
                    <a:pt x="315" y="81"/>
                  </a:lnTo>
                  <a:cubicBezTo>
                    <a:pt x="334" y="75"/>
                    <a:pt x="354" y="72"/>
                    <a:pt x="374" y="72"/>
                  </a:cubicBezTo>
                  <a:cubicBezTo>
                    <a:pt x="483" y="72"/>
                    <a:pt x="571" y="157"/>
                    <a:pt x="571" y="266"/>
                  </a:cubicBezTo>
                  <a:cubicBezTo>
                    <a:pt x="571" y="354"/>
                    <a:pt x="508" y="431"/>
                    <a:pt x="423" y="453"/>
                  </a:cubicBezTo>
                  <a:lnTo>
                    <a:pt x="423" y="453"/>
                  </a:lnTo>
                  <a:lnTo>
                    <a:pt x="425" y="453"/>
                  </a:lnTo>
                  <a:cubicBezTo>
                    <a:pt x="428" y="453"/>
                    <a:pt x="432" y="454"/>
                    <a:pt x="436" y="455"/>
                  </a:cubicBezTo>
                  <a:lnTo>
                    <a:pt x="439" y="455"/>
                  </a:lnTo>
                  <a:lnTo>
                    <a:pt x="439" y="455"/>
                  </a:lnTo>
                  <a:lnTo>
                    <a:pt x="856" y="307"/>
                  </a:lnTo>
                  <a:lnTo>
                    <a:pt x="878" y="258"/>
                  </a:lnTo>
                  <a:lnTo>
                    <a:pt x="902" y="272"/>
                  </a:lnTo>
                  <a:lnTo>
                    <a:pt x="894" y="291"/>
                  </a:lnTo>
                  <a:lnTo>
                    <a:pt x="919" y="279"/>
                  </a:lnTo>
                  <a:lnTo>
                    <a:pt x="929" y="306"/>
                  </a:lnTo>
                  <a:lnTo>
                    <a:pt x="946" y="306"/>
                  </a:lnTo>
                  <a:lnTo>
                    <a:pt x="946" y="332"/>
                  </a:lnTo>
                  <a:lnTo>
                    <a:pt x="872" y="332"/>
                  </a:lnTo>
                  <a:lnTo>
                    <a:pt x="479" y="469"/>
                  </a:lnTo>
                  <a:lnTo>
                    <a:pt x="486" y="472"/>
                  </a:lnTo>
                  <a:cubicBezTo>
                    <a:pt x="546" y="502"/>
                    <a:pt x="602" y="563"/>
                    <a:pt x="626" y="632"/>
                  </a:cubicBezTo>
                  <a:cubicBezTo>
                    <a:pt x="626" y="639"/>
                    <a:pt x="626" y="639"/>
                    <a:pt x="626" y="639"/>
                  </a:cubicBezTo>
                  <a:cubicBezTo>
                    <a:pt x="626" y="639"/>
                    <a:pt x="626" y="639"/>
                    <a:pt x="629" y="639"/>
                  </a:cubicBezTo>
                  <a:cubicBezTo>
                    <a:pt x="629" y="645"/>
                    <a:pt x="629" y="645"/>
                    <a:pt x="629" y="645"/>
                  </a:cubicBezTo>
                  <a:cubicBezTo>
                    <a:pt x="633" y="662"/>
                    <a:pt x="636" y="679"/>
                    <a:pt x="636" y="700"/>
                  </a:cubicBezTo>
                  <a:cubicBezTo>
                    <a:pt x="636" y="724"/>
                    <a:pt x="633" y="749"/>
                    <a:pt x="626" y="774"/>
                  </a:cubicBezTo>
                  <a:lnTo>
                    <a:pt x="626" y="776"/>
                  </a:lnTo>
                  <a:lnTo>
                    <a:pt x="629" y="774"/>
                  </a:lnTo>
                  <a:cubicBezTo>
                    <a:pt x="663" y="756"/>
                    <a:pt x="704" y="736"/>
                    <a:pt x="742" y="736"/>
                  </a:cubicBezTo>
                  <a:cubicBezTo>
                    <a:pt x="755" y="736"/>
                    <a:pt x="772" y="739"/>
                    <a:pt x="786" y="750"/>
                  </a:cubicBezTo>
                  <a:cubicBezTo>
                    <a:pt x="834" y="784"/>
                    <a:pt x="868" y="831"/>
                    <a:pt x="881" y="852"/>
                  </a:cubicBezTo>
                  <a:cubicBezTo>
                    <a:pt x="949" y="821"/>
                    <a:pt x="949" y="821"/>
                    <a:pt x="949" y="821"/>
                  </a:cubicBezTo>
                  <a:cubicBezTo>
                    <a:pt x="963" y="845"/>
                    <a:pt x="963" y="845"/>
                    <a:pt x="963" y="845"/>
                  </a:cubicBezTo>
                  <a:cubicBezTo>
                    <a:pt x="871" y="886"/>
                    <a:pt x="871" y="886"/>
                    <a:pt x="871" y="886"/>
                  </a:cubicBezTo>
                  <a:cubicBezTo>
                    <a:pt x="868" y="883"/>
                    <a:pt x="868" y="883"/>
                    <a:pt x="868" y="883"/>
                  </a:cubicBezTo>
                  <a:cubicBezTo>
                    <a:pt x="864" y="876"/>
                    <a:pt x="864" y="876"/>
                    <a:pt x="864" y="876"/>
                  </a:cubicBezTo>
                  <a:lnTo>
                    <a:pt x="866" y="875"/>
                  </a:lnTo>
                  <a:lnTo>
                    <a:pt x="866" y="875"/>
                  </a:lnTo>
                  <a:lnTo>
                    <a:pt x="867" y="874"/>
                  </a:lnTo>
                  <a:cubicBezTo>
                    <a:pt x="868" y="874"/>
                    <a:pt x="868" y="874"/>
                    <a:pt x="869" y="873"/>
                  </a:cubicBezTo>
                  <a:lnTo>
                    <a:pt x="869" y="873"/>
                  </a:lnTo>
                  <a:lnTo>
                    <a:pt x="869" y="873"/>
                  </a:lnTo>
                  <a:lnTo>
                    <a:pt x="870" y="873"/>
                  </a:lnTo>
                  <a:lnTo>
                    <a:pt x="870" y="873"/>
                  </a:lnTo>
                  <a:cubicBezTo>
                    <a:pt x="871" y="872"/>
                    <a:pt x="871" y="872"/>
                    <a:pt x="871" y="872"/>
                  </a:cubicBezTo>
                  <a:cubicBezTo>
                    <a:pt x="871" y="872"/>
                    <a:pt x="871" y="872"/>
                    <a:pt x="871" y="872"/>
                  </a:cubicBezTo>
                  <a:lnTo>
                    <a:pt x="871" y="872"/>
                  </a:lnTo>
                  <a:lnTo>
                    <a:pt x="871" y="872"/>
                  </a:lnTo>
                  <a:lnTo>
                    <a:pt x="870" y="873"/>
                  </a:lnTo>
                  <a:lnTo>
                    <a:pt x="869" y="873"/>
                  </a:lnTo>
                  <a:lnTo>
                    <a:pt x="868" y="874"/>
                  </a:lnTo>
                  <a:cubicBezTo>
                    <a:pt x="868" y="874"/>
                    <a:pt x="867" y="874"/>
                    <a:pt x="866" y="875"/>
                  </a:cubicBezTo>
                  <a:lnTo>
                    <a:pt x="866" y="875"/>
                  </a:lnTo>
                  <a:lnTo>
                    <a:pt x="866" y="875"/>
                  </a:lnTo>
                  <a:lnTo>
                    <a:pt x="866" y="875"/>
                  </a:lnTo>
                  <a:lnTo>
                    <a:pt x="865" y="875"/>
                  </a:lnTo>
                  <a:cubicBezTo>
                    <a:pt x="864" y="876"/>
                    <a:pt x="864" y="876"/>
                    <a:pt x="864" y="876"/>
                  </a:cubicBezTo>
                  <a:cubicBezTo>
                    <a:pt x="864" y="876"/>
                    <a:pt x="864" y="876"/>
                    <a:pt x="864" y="872"/>
                  </a:cubicBezTo>
                  <a:cubicBezTo>
                    <a:pt x="861" y="872"/>
                    <a:pt x="861" y="869"/>
                    <a:pt x="857" y="866"/>
                  </a:cubicBezTo>
                  <a:cubicBezTo>
                    <a:pt x="854" y="859"/>
                    <a:pt x="847" y="849"/>
                    <a:pt x="837" y="838"/>
                  </a:cubicBezTo>
                  <a:cubicBezTo>
                    <a:pt x="823" y="818"/>
                    <a:pt x="796" y="791"/>
                    <a:pt x="769" y="770"/>
                  </a:cubicBezTo>
                  <a:cubicBezTo>
                    <a:pt x="762" y="767"/>
                    <a:pt x="752" y="763"/>
                    <a:pt x="742" y="763"/>
                  </a:cubicBezTo>
                  <a:cubicBezTo>
                    <a:pt x="711" y="763"/>
                    <a:pt x="673" y="780"/>
                    <a:pt x="643" y="797"/>
                  </a:cubicBezTo>
                  <a:cubicBezTo>
                    <a:pt x="631" y="805"/>
                    <a:pt x="621" y="812"/>
                    <a:pt x="612" y="818"/>
                  </a:cubicBezTo>
                  <a:lnTo>
                    <a:pt x="609" y="820"/>
                  </a:lnTo>
                  <a:lnTo>
                    <a:pt x="605" y="829"/>
                  </a:lnTo>
                  <a:cubicBezTo>
                    <a:pt x="581" y="875"/>
                    <a:pt x="545" y="908"/>
                    <a:pt x="500" y="910"/>
                  </a:cubicBezTo>
                  <a:cubicBezTo>
                    <a:pt x="482" y="909"/>
                    <a:pt x="461" y="903"/>
                    <a:pt x="441" y="893"/>
                  </a:cubicBezTo>
                  <a:lnTo>
                    <a:pt x="433" y="889"/>
                  </a:lnTo>
                  <a:lnTo>
                    <a:pt x="433" y="891"/>
                  </a:lnTo>
                  <a:cubicBezTo>
                    <a:pt x="433" y="896"/>
                    <a:pt x="433" y="896"/>
                    <a:pt x="433" y="896"/>
                  </a:cubicBezTo>
                  <a:cubicBezTo>
                    <a:pt x="433" y="896"/>
                    <a:pt x="433" y="899"/>
                    <a:pt x="433" y="906"/>
                  </a:cubicBezTo>
                  <a:cubicBezTo>
                    <a:pt x="433" y="906"/>
                    <a:pt x="433" y="909"/>
                    <a:pt x="433" y="909"/>
                  </a:cubicBezTo>
                  <a:cubicBezTo>
                    <a:pt x="433" y="960"/>
                    <a:pt x="433" y="1150"/>
                    <a:pt x="454" y="1215"/>
                  </a:cubicBezTo>
                  <a:cubicBezTo>
                    <a:pt x="478" y="1300"/>
                    <a:pt x="478" y="1384"/>
                    <a:pt x="478" y="1384"/>
                  </a:cubicBezTo>
                  <a:cubicBezTo>
                    <a:pt x="481" y="1398"/>
                    <a:pt x="481" y="1398"/>
                    <a:pt x="481" y="1398"/>
                  </a:cubicBezTo>
                  <a:cubicBezTo>
                    <a:pt x="399" y="1415"/>
                    <a:pt x="399" y="1415"/>
                    <a:pt x="399" y="1415"/>
                  </a:cubicBezTo>
                  <a:cubicBezTo>
                    <a:pt x="399" y="1408"/>
                    <a:pt x="399" y="1408"/>
                    <a:pt x="399" y="1408"/>
                  </a:cubicBezTo>
                  <a:cubicBezTo>
                    <a:pt x="395" y="1395"/>
                    <a:pt x="395" y="1395"/>
                    <a:pt x="395" y="1395"/>
                  </a:cubicBezTo>
                  <a:cubicBezTo>
                    <a:pt x="392" y="1388"/>
                    <a:pt x="392" y="1388"/>
                    <a:pt x="392" y="1388"/>
                  </a:cubicBezTo>
                  <a:cubicBezTo>
                    <a:pt x="450" y="1374"/>
                    <a:pt x="450" y="1374"/>
                    <a:pt x="450" y="1374"/>
                  </a:cubicBezTo>
                  <a:cubicBezTo>
                    <a:pt x="450" y="1351"/>
                    <a:pt x="443" y="1283"/>
                    <a:pt x="426" y="1222"/>
                  </a:cubicBezTo>
                  <a:cubicBezTo>
                    <a:pt x="406" y="1147"/>
                    <a:pt x="406" y="953"/>
                    <a:pt x="406" y="906"/>
                  </a:cubicBezTo>
                  <a:cubicBezTo>
                    <a:pt x="406" y="906"/>
                    <a:pt x="406" y="903"/>
                    <a:pt x="406" y="903"/>
                  </a:cubicBezTo>
                  <a:cubicBezTo>
                    <a:pt x="406" y="896"/>
                    <a:pt x="406" y="896"/>
                    <a:pt x="406" y="896"/>
                  </a:cubicBezTo>
                  <a:cubicBezTo>
                    <a:pt x="406" y="896"/>
                    <a:pt x="406" y="896"/>
                    <a:pt x="406" y="892"/>
                  </a:cubicBezTo>
                  <a:cubicBezTo>
                    <a:pt x="406" y="889"/>
                    <a:pt x="409" y="889"/>
                    <a:pt x="413" y="889"/>
                  </a:cubicBezTo>
                  <a:cubicBezTo>
                    <a:pt x="428" y="889"/>
                    <a:pt x="432" y="889"/>
                    <a:pt x="433" y="889"/>
                  </a:cubicBezTo>
                  <a:lnTo>
                    <a:pt x="433" y="889"/>
                  </a:lnTo>
                  <a:lnTo>
                    <a:pt x="432" y="889"/>
                  </a:lnTo>
                  <a:cubicBezTo>
                    <a:pt x="363" y="850"/>
                    <a:pt x="296" y="766"/>
                    <a:pt x="293" y="679"/>
                  </a:cubicBezTo>
                  <a:cubicBezTo>
                    <a:pt x="293" y="641"/>
                    <a:pt x="297" y="601"/>
                    <a:pt x="306" y="565"/>
                  </a:cubicBezTo>
                  <a:lnTo>
                    <a:pt x="307" y="560"/>
                  </a:lnTo>
                  <a:lnTo>
                    <a:pt x="88" y="721"/>
                  </a:lnTo>
                  <a:lnTo>
                    <a:pt x="88" y="722"/>
                  </a:lnTo>
                  <a:cubicBezTo>
                    <a:pt x="88" y="724"/>
                    <a:pt x="88" y="726"/>
                    <a:pt x="88" y="730"/>
                  </a:cubicBezTo>
                  <a:cubicBezTo>
                    <a:pt x="88" y="730"/>
                    <a:pt x="88" y="733"/>
                    <a:pt x="88" y="733"/>
                  </a:cubicBezTo>
                  <a:cubicBezTo>
                    <a:pt x="95" y="740"/>
                    <a:pt x="95" y="740"/>
                    <a:pt x="95" y="740"/>
                  </a:cubicBezTo>
                  <a:cubicBezTo>
                    <a:pt x="75" y="760"/>
                    <a:pt x="75" y="760"/>
                    <a:pt x="75" y="760"/>
                  </a:cubicBezTo>
                  <a:cubicBezTo>
                    <a:pt x="71" y="753"/>
                    <a:pt x="71" y="753"/>
                    <a:pt x="71" y="753"/>
                  </a:cubicBezTo>
                  <a:cubicBezTo>
                    <a:pt x="67" y="751"/>
                    <a:pt x="65" y="747"/>
                    <a:pt x="63" y="744"/>
                  </a:cubicBezTo>
                  <a:lnTo>
                    <a:pt x="62" y="740"/>
                  </a:lnTo>
                  <a:lnTo>
                    <a:pt x="17" y="774"/>
                  </a:lnTo>
                  <a:lnTo>
                    <a:pt x="7" y="757"/>
                  </a:lnTo>
                  <a:lnTo>
                    <a:pt x="0" y="754"/>
                  </a:lnTo>
                  <a:lnTo>
                    <a:pt x="323" y="516"/>
                  </a:lnTo>
                  <a:lnTo>
                    <a:pt x="326" y="508"/>
                  </a:lnTo>
                  <a:cubicBezTo>
                    <a:pt x="337" y="488"/>
                    <a:pt x="351" y="471"/>
                    <a:pt x="370" y="461"/>
                  </a:cubicBezTo>
                  <a:lnTo>
                    <a:pt x="374" y="459"/>
                  </a:lnTo>
                  <a:lnTo>
                    <a:pt x="374" y="459"/>
                  </a:lnTo>
                  <a:cubicBezTo>
                    <a:pt x="349" y="459"/>
                    <a:pt x="325" y="454"/>
                    <a:pt x="303" y="446"/>
                  </a:cubicBezTo>
                  <a:lnTo>
                    <a:pt x="296" y="443"/>
                  </a:lnTo>
                  <a:lnTo>
                    <a:pt x="295" y="444"/>
                  </a:lnTo>
                  <a:cubicBezTo>
                    <a:pt x="293" y="448"/>
                    <a:pt x="293" y="448"/>
                    <a:pt x="293" y="448"/>
                  </a:cubicBezTo>
                  <a:lnTo>
                    <a:pt x="292" y="441"/>
                  </a:lnTo>
                  <a:lnTo>
                    <a:pt x="290" y="441"/>
                  </a:lnTo>
                  <a:cubicBezTo>
                    <a:pt x="248" y="421"/>
                    <a:pt x="214" y="387"/>
                    <a:pt x="195" y="345"/>
                  </a:cubicBezTo>
                  <a:lnTo>
                    <a:pt x="191" y="336"/>
                  </a:lnTo>
                  <a:lnTo>
                    <a:pt x="171" y="349"/>
                  </a:lnTo>
                  <a:lnTo>
                    <a:pt x="160" y="332"/>
                  </a:lnTo>
                  <a:lnTo>
                    <a:pt x="157" y="326"/>
                  </a:lnTo>
                  <a:lnTo>
                    <a:pt x="182" y="309"/>
                  </a:lnTo>
                  <a:lnTo>
                    <a:pt x="181" y="302"/>
                  </a:lnTo>
                  <a:cubicBezTo>
                    <a:pt x="178" y="290"/>
                    <a:pt x="177" y="278"/>
                    <a:pt x="177" y="266"/>
                  </a:cubicBezTo>
                  <a:cubicBezTo>
                    <a:pt x="177" y="204"/>
                    <a:pt x="205" y="151"/>
                    <a:pt x="249" y="116"/>
                  </a:cubicBezTo>
                  <a:lnTo>
                    <a:pt x="251" y="114"/>
                  </a:lnTo>
                  <a:lnTo>
                    <a:pt x="249" y="114"/>
                  </a:lnTo>
                  <a:cubicBezTo>
                    <a:pt x="243" y="111"/>
                    <a:pt x="235" y="108"/>
                    <a:pt x="228" y="106"/>
                  </a:cubicBezTo>
                  <a:cubicBezTo>
                    <a:pt x="207" y="96"/>
                    <a:pt x="180" y="82"/>
                    <a:pt x="160" y="65"/>
                  </a:cubicBezTo>
                  <a:lnTo>
                    <a:pt x="161" y="63"/>
                  </a:lnTo>
                  <a:lnTo>
                    <a:pt x="161" y="63"/>
                  </a:lnTo>
                  <a:lnTo>
                    <a:pt x="161" y="61"/>
                  </a:lnTo>
                  <a:lnTo>
                    <a:pt x="162" y="60"/>
                  </a:lnTo>
                  <a:lnTo>
                    <a:pt x="162" y="60"/>
                  </a:lnTo>
                  <a:lnTo>
                    <a:pt x="162" y="60"/>
                  </a:lnTo>
                  <a:cubicBezTo>
                    <a:pt x="163" y="58"/>
                    <a:pt x="163" y="58"/>
                    <a:pt x="163" y="58"/>
                  </a:cubicBezTo>
                  <a:lnTo>
                    <a:pt x="162" y="60"/>
                  </a:lnTo>
                  <a:lnTo>
                    <a:pt x="162" y="61"/>
                  </a:lnTo>
                  <a:lnTo>
                    <a:pt x="161" y="61"/>
                  </a:lnTo>
                  <a:lnTo>
                    <a:pt x="161" y="62"/>
                  </a:lnTo>
                  <a:lnTo>
                    <a:pt x="161" y="63"/>
                  </a:lnTo>
                  <a:lnTo>
                    <a:pt x="160" y="63"/>
                  </a:lnTo>
                  <a:cubicBezTo>
                    <a:pt x="160" y="65"/>
                    <a:pt x="160" y="65"/>
                    <a:pt x="160" y="65"/>
                  </a:cubicBezTo>
                  <a:cubicBezTo>
                    <a:pt x="149" y="58"/>
                    <a:pt x="146" y="48"/>
                    <a:pt x="146" y="38"/>
                  </a:cubicBezTo>
                  <a:cubicBezTo>
                    <a:pt x="146" y="17"/>
                    <a:pt x="170" y="10"/>
                    <a:pt x="180" y="7"/>
                  </a:cubicBezTo>
                  <a:cubicBezTo>
                    <a:pt x="194" y="3"/>
                    <a:pt x="207" y="3"/>
                    <a:pt x="207" y="3"/>
                  </a:cubicBezTo>
                  <a:cubicBezTo>
                    <a:pt x="217" y="0"/>
                    <a:pt x="217" y="0"/>
                    <a:pt x="217"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sp>
        <p:nvSpPr>
          <p:cNvPr id="10" name="矩形 9"/>
          <p:cNvSpPr/>
          <p:nvPr userDrawn="1">
            <p:custDataLst>
              <p:tags r:id="rId2"/>
            </p:custDataLst>
          </p:nvPr>
        </p:nvSpPr>
        <p:spPr>
          <a:xfrm>
            <a:off x="0" y="127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600" y="237600"/>
            <a:ext cx="11037600" cy="441964"/>
          </a:xfrm>
        </p:spPr>
        <p:txBody>
          <a:bodyPr>
            <a:normAutofit/>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6242400" y="1663200"/>
            <a:ext cx="5367600" cy="28944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normAutofit/>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normAutofit/>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51" name="图片 50"/>
          <p:cNvPicPr>
            <a:picLocks noChangeAspect="1"/>
          </p:cNvPicPr>
          <p:nvPr userDrawn="1">
            <p:custDataLst>
              <p:tags r:id="rId2"/>
            </p:custDataLst>
          </p:nvPr>
        </p:nvPicPr>
        <p:blipFill rotWithShape="1">
          <a:blip r:embed="rId12"/>
          <a:srcRect/>
          <a:stretch>
            <a:fillRect/>
          </a:stretch>
        </p:blipFill>
        <p:spPr>
          <a:xfrm>
            <a:off x="882015" y="194310"/>
            <a:ext cx="817880" cy="946150"/>
          </a:xfrm>
          <a:prstGeom prst="rect">
            <a:avLst/>
          </a:prstGeom>
        </p:spPr>
      </p:pic>
      <p:sp>
        <p:nvSpPr>
          <p:cNvPr id="53" name="Freeform 5"/>
          <p:cNvSpPr>
            <a:spLocks noEditPoints="1"/>
          </p:cNvSpPr>
          <p:nvPr userDrawn="1">
            <p:custDataLst>
              <p:tags r:id="rId3"/>
            </p:custDataLst>
          </p:nvPr>
        </p:nvSpPr>
        <p:spPr bwMode="auto">
          <a:xfrm>
            <a:off x="59055" y="14605"/>
            <a:ext cx="1411605" cy="1880870"/>
          </a:xfrm>
          <a:custGeom>
            <a:avLst/>
            <a:gdLst>
              <a:gd name="T0" fmla="*/ 0 w 120"/>
              <a:gd name="T1" fmla="*/ 61 h 122"/>
              <a:gd name="T2" fmla="*/ 60 w 120"/>
              <a:gd name="T3" fmla="*/ 0 h 122"/>
              <a:gd name="T4" fmla="*/ 60 w 120"/>
              <a:gd name="T5" fmla="*/ 0 h 122"/>
              <a:gd name="T6" fmla="*/ 120 w 120"/>
              <a:gd name="T7" fmla="*/ 61 h 122"/>
              <a:gd name="T8" fmla="*/ 120 w 120"/>
              <a:gd name="T9" fmla="*/ 61 h 122"/>
              <a:gd name="T10" fmla="*/ 120 w 120"/>
              <a:gd name="T11" fmla="*/ 61 h 122"/>
              <a:gd name="T12" fmla="*/ 60 w 120"/>
              <a:gd name="T13" fmla="*/ 122 h 122"/>
              <a:gd name="T14" fmla="*/ 60 w 120"/>
              <a:gd name="T15" fmla="*/ 122 h 122"/>
              <a:gd name="T16" fmla="*/ 0 w 120"/>
              <a:gd name="T17" fmla="*/ 61 h 122"/>
              <a:gd name="T18" fmla="*/ 4 w 120"/>
              <a:gd name="T19" fmla="*/ 61 h 122"/>
              <a:gd name="T20" fmla="*/ 60 w 120"/>
              <a:gd name="T21" fmla="*/ 118 h 122"/>
              <a:gd name="T22" fmla="*/ 60 w 120"/>
              <a:gd name="T23" fmla="*/ 118 h 122"/>
              <a:gd name="T24" fmla="*/ 116 w 120"/>
              <a:gd name="T25" fmla="*/ 61 h 122"/>
              <a:gd name="T26" fmla="*/ 116 w 120"/>
              <a:gd name="T27" fmla="*/ 61 h 122"/>
              <a:gd name="T28" fmla="*/ 116 w 120"/>
              <a:gd name="T29" fmla="*/ 61 h 122"/>
              <a:gd name="T30" fmla="*/ 60 w 120"/>
              <a:gd name="T31" fmla="*/ 4 h 122"/>
              <a:gd name="T32" fmla="*/ 60 w 120"/>
              <a:gd name="T33" fmla="*/ 4 h 122"/>
              <a:gd name="T34" fmla="*/ 4 w 120"/>
              <a:gd name="T35"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3" h="2962">
                <a:moveTo>
                  <a:pt x="750" y="2861"/>
                </a:moveTo>
                <a:lnTo>
                  <a:pt x="750" y="2861"/>
                </a:lnTo>
                <a:lnTo>
                  <a:pt x="749" y="2861"/>
                </a:lnTo>
                <a:lnTo>
                  <a:pt x="748" y="2861"/>
                </a:lnTo>
                <a:lnTo>
                  <a:pt x="748" y="2861"/>
                </a:lnTo>
                <a:lnTo>
                  <a:pt x="747" y="2861"/>
                </a:lnTo>
                <a:lnTo>
                  <a:pt x="746" y="2861"/>
                </a:lnTo>
                <a:lnTo>
                  <a:pt x="745" y="2861"/>
                </a:lnTo>
                <a:lnTo>
                  <a:pt x="745" y="2861"/>
                </a:lnTo>
                <a:lnTo>
                  <a:pt x="744" y="2861"/>
                </a:lnTo>
                <a:lnTo>
                  <a:pt x="743" y="2861"/>
                </a:lnTo>
                <a:lnTo>
                  <a:pt x="743" y="2861"/>
                </a:lnTo>
                <a:lnTo>
                  <a:pt x="750" y="2861"/>
                </a:lnTo>
                <a:close/>
                <a:moveTo>
                  <a:pt x="1121" y="1273"/>
                </a:moveTo>
                <a:lnTo>
                  <a:pt x="811" y="1664"/>
                </a:lnTo>
                <a:lnTo>
                  <a:pt x="825" y="1737"/>
                </a:lnTo>
                <a:lnTo>
                  <a:pt x="987" y="1671"/>
                </a:lnTo>
                <a:lnTo>
                  <a:pt x="1121" y="1273"/>
                </a:lnTo>
                <a:close/>
                <a:moveTo>
                  <a:pt x="1222" y="1130"/>
                </a:moveTo>
                <a:lnTo>
                  <a:pt x="1227" y="1158"/>
                </a:lnTo>
                <a:lnTo>
                  <a:pt x="1250" y="1152"/>
                </a:lnTo>
                <a:lnTo>
                  <a:pt x="1244" y="1146"/>
                </a:lnTo>
                <a:cubicBezTo>
                  <a:pt x="1238" y="1140"/>
                  <a:pt x="1231" y="1135"/>
                  <a:pt x="1223" y="1131"/>
                </a:cubicBezTo>
                <a:lnTo>
                  <a:pt x="1222" y="1130"/>
                </a:lnTo>
                <a:close/>
                <a:moveTo>
                  <a:pt x="845" y="1120"/>
                </a:moveTo>
                <a:lnTo>
                  <a:pt x="846" y="1120"/>
                </a:lnTo>
                <a:lnTo>
                  <a:pt x="847" y="1120"/>
                </a:lnTo>
                <a:lnTo>
                  <a:pt x="848" y="1121"/>
                </a:lnTo>
                <a:lnTo>
                  <a:pt x="849" y="1121"/>
                </a:lnTo>
                <a:lnTo>
                  <a:pt x="851" y="1122"/>
                </a:lnTo>
                <a:lnTo>
                  <a:pt x="852" y="1123"/>
                </a:lnTo>
                <a:lnTo>
                  <a:pt x="851" y="1123"/>
                </a:lnTo>
                <a:lnTo>
                  <a:pt x="851" y="1122"/>
                </a:lnTo>
                <a:lnTo>
                  <a:pt x="849" y="1122"/>
                </a:lnTo>
                <a:lnTo>
                  <a:pt x="849" y="1121"/>
                </a:lnTo>
                <a:lnTo>
                  <a:pt x="848" y="1121"/>
                </a:lnTo>
                <a:lnTo>
                  <a:pt x="848" y="1121"/>
                </a:lnTo>
                <a:lnTo>
                  <a:pt x="846" y="1120"/>
                </a:lnTo>
                <a:lnTo>
                  <a:pt x="845" y="1120"/>
                </a:lnTo>
                <a:lnTo>
                  <a:pt x="845" y="1120"/>
                </a:lnTo>
                <a:close/>
                <a:moveTo>
                  <a:pt x="844" y="1119"/>
                </a:moveTo>
                <a:cubicBezTo>
                  <a:pt x="844" y="1119"/>
                  <a:pt x="844" y="1119"/>
                  <a:pt x="844" y="1119"/>
                </a:cubicBezTo>
                <a:lnTo>
                  <a:pt x="844" y="1119"/>
                </a:lnTo>
                <a:lnTo>
                  <a:pt x="844" y="1119"/>
                </a:lnTo>
                <a:close/>
                <a:moveTo>
                  <a:pt x="1041" y="1110"/>
                </a:moveTo>
                <a:lnTo>
                  <a:pt x="1023" y="1113"/>
                </a:lnTo>
                <a:cubicBezTo>
                  <a:pt x="911" y="1137"/>
                  <a:pt x="786" y="1206"/>
                  <a:pt x="717" y="1313"/>
                </a:cubicBezTo>
                <a:cubicBezTo>
                  <a:pt x="717" y="1313"/>
                  <a:pt x="717" y="1313"/>
                  <a:pt x="717" y="1312"/>
                </a:cubicBezTo>
                <a:lnTo>
                  <a:pt x="716" y="1312"/>
                </a:lnTo>
                <a:lnTo>
                  <a:pt x="716" y="1312"/>
                </a:lnTo>
                <a:cubicBezTo>
                  <a:pt x="716" y="1312"/>
                  <a:pt x="716" y="1311"/>
                  <a:pt x="715" y="1311"/>
                </a:cubicBezTo>
                <a:lnTo>
                  <a:pt x="715" y="1310"/>
                </a:lnTo>
                <a:lnTo>
                  <a:pt x="715" y="1310"/>
                </a:lnTo>
                <a:lnTo>
                  <a:pt x="714" y="1309"/>
                </a:lnTo>
                <a:lnTo>
                  <a:pt x="713" y="1308"/>
                </a:lnTo>
                <a:lnTo>
                  <a:pt x="712" y="1308"/>
                </a:lnTo>
                <a:lnTo>
                  <a:pt x="712" y="1308"/>
                </a:lnTo>
                <a:lnTo>
                  <a:pt x="712" y="1307"/>
                </a:lnTo>
                <a:lnTo>
                  <a:pt x="711" y="1307"/>
                </a:lnTo>
                <a:lnTo>
                  <a:pt x="711" y="1306"/>
                </a:lnTo>
                <a:lnTo>
                  <a:pt x="711" y="1307"/>
                </a:lnTo>
                <a:lnTo>
                  <a:pt x="711" y="1307"/>
                </a:lnTo>
                <a:lnTo>
                  <a:pt x="712" y="1308"/>
                </a:lnTo>
                <a:lnTo>
                  <a:pt x="713" y="1308"/>
                </a:lnTo>
                <a:lnTo>
                  <a:pt x="713" y="1309"/>
                </a:lnTo>
                <a:lnTo>
                  <a:pt x="714" y="1309"/>
                </a:lnTo>
                <a:lnTo>
                  <a:pt x="714" y="1310"/>
                </a:lnTo>
                <a:lnTo>
                  <a:pt x="715" y="1310"/>
                </a:lnTo>
                <a:lnTo>
                  <a:pt x="716" y="1312"/>
                </a:lnTo>
                <a:lnTo>
                  <a:pt x="717" y="1313"/>
                </a:lnTo>
                <a:cubicBezTo>
                  <a:pt x="676" y="1380"/>
                  <a:pt x="656" y="1467"/>
                  <a:pt x="656" y="1555"/>
                </a:cubicBezTo>
                <a:cubicBezTo>
                  <a:pt x="656" y="1696"/>
                  <a:pt x="710" y="1831"/>
                  <a:pt x="771" y="1865"/>
                </a:cubicBezTo>
                <a:cubicBezTo>
                  <a:pt x="784" y="1871"/>
                  <a:pt x="798" y="1878"/>
                  <a:pt x="818" y="1878"/>
                </a:cubicBezTo>
                <a:cubicBezTo>
                  <a:pt x="818" y="1878"/>
                  <a:pt x="818" y="1878"/>
                  <a:pt x="825" y="1878"/>
                </a:cubicBezTo>
                <a:cubicBezTo>
                  <a:pt x="926" y="1878"/>
                  <a:pt x="1095" y="1743"/>
                  <a:pt x="1196" y="1582"/>
                </a:cubicBezTo>
                <a:cubicBezTo>
                  <a:pt x="1264" y="1488"/>
                  <a:pt x="1291" y="1380"/>
                  <a:pt x="1291" y="1292"/>
                </a:cubicBezTo>
                <a:cubicBezTo>
                  <a:pt x="1291" y="1260"/>
                  <a:pt x="1287" y="1230"/>
                  <a:pt x="1279" y="1205"/>
                </a:cubicBezTo>
                <a:lnTo>
                  <a:pt x="1278" y="1202"/>
                </a:lnTo>
                <a:lnTo>
                  <a:pt x="1203" y="1225"/>
                </a:lnTo>
                <a:lnTo>
                  <a:pt x="1197" y="1214"/>
                </a:lnTo>
                <a:lnTo>
                  <a:pt x="1027" y="1710"/>
                </a:lnTo>
                <a:lnTo>
                  <a:pt x="784" y="1812"/>
                </a:lnTo>
                <a:lnTo>
                  <a:pt x="750" y="1664"/>
                </a:lnTo>
                <a:lnTo>
                  <a:pt x="750" y="1651"/>
                </a:lnTo>
                <a:lnTo>
                  <a:pt x="1148" y="1155"/>
                </a:lnTo>
                <a:lnTo>
                  <a:pt x="1041" y="1170"/>
                </a:lnTo>
                <a:lnTo>
                  <a:pt x="1041" y="1110"/>
                </a:lnTo>
                <a:close/>
                <a:moveTo>
                  <a:pt x="1215" y="721"/>
                </a:moveTo>
                <a:cubicBezTo>
                  <a:pt x="1209" y="782"/>
                  <a:pt x="1195" y="849"/>
                  <a:pt x="1188" y="869"/>
                </a:cubicBezTo>
                <a:cubicBezTo>
                  <a:pt x="1188" y="876"/>
                  <a:pt x="1195" y="889"/>
                  <a:pt x="1209" y="903"/>
                </a:cubicBezTo>
                <a:cubicBezTo>
                  <a:pt x="1229" y="916"/>
                  <a:pt x="1249" y="923"/>
                  <a:pt x="1263" y="923"/>
                </a:cubicBezTo>
                <a:cubicBezTo>
                  <a:pt x="1270" y="923"/>
                  <a:pt x="1345" y="883"/>
                  <a:pt x="1406" y="849"/>
                </a:cubicBezTo>
                <a:cubicBezTo>
                  <a:pt x="1412" y="842"/>
                  <a:pt x="1419" y="836"/>
                  <a:pt x="1433" y="836"/>
                </a:cubicBezTo>
                <a:cubicBezTo>
                  <a:pt x="1419" y="836"/>
                  <a:pt x="1412" y="836"/>
                  <a:pt x="1399" y="836"/>
                </a:cubicBezTo>
                <a:cubicBezTo>
                  <a:pt x="1365" y="836"/>
                  <a:pt x="1331" y="836"/>
                  <a:pt x="1304" y="829"/>
                </a:cubicBezTo>
                <a:cubicBezTo>
                  <a:pt x="1256" y="815"/>
                  <a:pt x="1236" y="768"/>
                  <a:pt x="1215" y="721"/>
                </a:cubicBezTo>
                <a:close/>
                <a:moveTo>
                  <a:pt x="1188" y="593"/>
                </a:moveTo>
                <a:cubicBezTo>
                  <a:pt x="1195" y="593"/>
                  <a:pt x="1195" y="593"/>
                  <a:pt x="1195" y="593"/>
                </a:cubicBezTo>
                <a:cubicBezTo>
                  <a:pt x="1229" y="593"/>
                  <a:pt x="1229" y="593"/>
                  <a:pt x="1229" y="593"/>
                </a:cubicBezTo>
                <a:cubicBezTo>
                  <a:pt x="1236" y="593"/>
                  <a:pt x="1236" y="593"/>
                  <a:pt x="1236" y="593"/>
                </a:cubicBezTo>
                <a:cubicBezTo>
                  <a:pt x="1236" y="600"/>
                  <a:pt x="1236" y="600"/>
                  <a:pt x="1236" y="600"/>
                </a:cubicBezTo>
                <a:cubicBezTo>
                  <a:pt x="1236" y="600"/>
                  <a:pt x="1236" y="606"/>
                  <a:pt x="1236" y="606"/>
                </a:cubicBezTo>
                <a:cubicBezTo>
                  <a:pt x="1243" y="613"/>
                  <a:pt x="1243" y="620"/>
                  <a:pt x="1243" y="627"/>
                </a:cubicBezTo>
                <a:cubicBezTo>
                  <a:pt x="1249" y="647"/>
                  <a:pt x="1256" y="667"/>
                  <a:pt x="1263" y="687"/>
                </a:cubicBezTo>
                <a:cubicBezTo>
                  <a:pt x="1277" y="734"/>
                  <a:pt x="1311" y="775"/>
                  <a:pt x="1317" y="775"/>
                </a:cubicBezTo>
                <a:cubicBezTo>
                  <a:pt x="1338" y="775"/>
                  <a:pt x="1365" y="782"/>
                  <a:pt x="1399" y="782"/>
                </a:cubicBezTo>
                <a:cubicBezTo>
                  <a:pt x="1467" y="782"/>
                  <a:pt x="1528" y="775"/>
                  <a:pt x="1535" y="775"/>
                </a:cubicBezTo>
                <a:cubicBezTo>
                  <a:pt x="1541" y="775"/>
                  <a:pt x="1541" y="775"/>
                  <a:pt x="1541" y="775"/>
                </a:cubicBezTo>
                <a:cubicBezTo>
                  <a:pt x="1555" y="822"/>
                  <a:pt x="1555" y="822"/>
                  <a:pt x="1555" y="822"/>
                </a:cubicBezTo>
                <a:cubicBezTo>
                  <a:pt x="1548" y="822"/>
                  <a:pt x="1548" y="822"/>
                  <a:pt x="1548" y="822"/>
                </a:cubicBezTo>
                <a:cubicBezTo>
                  <a:pt x="1541" y="829"/>
                  <a:pt x="1541" y="829"/>
                  <a:pt x="1541" y="829"/>
                </a:cubicBezTo>
                <a:cubicBezTo>
                  <a:pt x="1535" y="836"/>
                  <a:pt x="1521" y="842"/>
                  <a:pt x="1514" y="849"/>
                </a:cubicBezTo>
                <a:cubicBezTo>
                  <a:pt x="1494" y="862"/>
                  <a:pt x="1460" y="876"/>
                  <a:pt x="1433" y="896"/>
                </a:cubicBezTo>
                <a:cubicBezTo>
                  <a:pt x="1372" y="930"/>
                  <a:pt x="1304" y="970"/>
                  <a:pt x="1270" y="977"/>
                </a:cubicBezTo>
                <a:cubicBezTo>
                  <a:pt x="1270" y="977"/>
                  <a:pt x="1263" y="977"/>
                  <a:pt x="1263" y="977"/>
                </a:cubicBezTo>
                <a:cubicBezTo>
                  <a:pt x="1202" y="970"/>
                  <a:pt x="1141" y="930"/>
                  <a:pt x="1134" y="869"/>
                </a:cubicBezTo>
                <a:cubicBezTo>
                  <a:pt x="1134" y="862"/>
                  <a:pt x="1134" y="862"/>
                  <a:pt x="1134" y="856"/>
                </a:cubicBezTo>
                <a:cubicBezTo>
                  <a:pt x="1141" y="815"/>
                  <a:pt x="1182" y="606"/>
                  <a:pt x="1182" y="600"/>
                </a:cubicBezTo>
                <a:cubicBezTo>
                  <a:pt x="1188" y="593"/>
                  <a:pt x="1188" y="593"/>
                  <a:pt x="1188" y="593"/>
                </a:cubicBezTo>
                <a:close/>
                <a:moveTo>
                  <a:pt x="1500" y="505"/>
                </a:moveTo>
                <a:lnTo>
                  <a:pt x="1514" y="505"/>
                </a:lnTo>
                <a:lnTo>
                  <a:pt x="1548" y="505"/>
                </a:lnTo>
                <a:lnTo>
                  <a:pt x="1548" y="560"/>
                </a:lnTo>
                <a:lnTo>
                  <a:pt x="1534" y="560"/>
                </a:lnTo>
                <a:lnTo>
                  <a:pt x="1514" y="560"/>
                </a:lnTo>
                <a:lnTo>
                  <a:pt x="1500" y="560"/>
                </a:lnTo>
                <a:lnTo>
                  <a:pt x="1500" y="505"/>
                </a:lnTo>
                <a:close/>
                <a:moveTo>
                  <a:pt x="1350" y="452"/>
                </a:moveTo>
                <a:lnTo>
                  <a:pt x="1404" y="497"/>
                </a:lnTo>
                <a:lnTo>
                  <a:pt x="1370" y="538"/>
                </a:lnTo>
                <a:lnTo>
                  <a:pt x="1332" y="504"/>
                </a:lnTo>
                <a:lnTo>
                  <a:pt x="1318" y="497"/>
                </a:lnTo>
                <a:lnTo>
                  <a:pt x="1350" y="452"/>
                </a:lnTo>
                <a:close/>
                <a:moveTo>
                  <a:pt x="366" y="363"/>
                </a:moveTo>
                <a:cubicBezTo>
                  <a:pt x="367" y="363"/>
                  <a:pt x="369" y="365"/>
                  <a:pt x="372" y="367"/>
                </a:cubicBezTo>
                <a:lnTo>
                  <a:pt x="373" y="367"/>
                </a:lnTo>
                <a:lnTo>
                  <a:pt x="373" y="370"/>
                </a:lnTo>
                <a:cubicBezTo>
                  <a:pt x="366" y="363"/>
                  <a:pt x="366" y="363"/>
                  <a:pt x="366" y="363"/>
                </a:cubicBezTo>
                <a:close/>
                <a:moveTo>
                  <a:pt x="373" y="363"/>
                </a:moveTo>
                <a:lnTo>
                  <a:pt x="373" y="363"/>
                </a:lnTo>
                <a:lnTo>
                  <a:pt x="372" y="363"/>
                </a:lnTo>
                <a:lnTo>
                  <a:pt x="371" y="363"/>
                </a:lnTo>
                <a:lnTo>
                  <a:pt x="371" y="363"/>
                </a:lnTo>
                <a:lnTo>
                  <a:pt x="370" y="363"/>
                </a:lnTo>
                <a:lnTo>
                  <a:pt x="369" y="363"/>
                </a:lnTo>
                <a:lnTo>
                  <a:pt x="368" y="363"/>
                </a:lnTo>
                <a:lnTo>
                  <a:pt x="368" y="363"/>
                </a:lnTo>
                <a:lnTo>
                  <a:pt x="367" y="363"/>
                </a:lnTo>
                <a:lnTo>
                  <a:pt x="366" y="363"/>
                </a:lnTo>
                <a:lnTo>
                  <a:pt x="366" y="363"/>
                </a:lnTo>
                <a:lnTo>
                  <a:pt x="373" y="363"/>
                </a:lnTo>
                <a:close/>
                <a:moveTo>
                  <a:pt x="1311" y="277"/>
                </a:moveTo>
                <a:cubicBezTo>
                  <a:pt x="1108" y="277"/>
                  <a:pt x="945" y="445"/>
                  <a:pt x="945" y="647"/>
                </a:cubicBezTo>
                <a:cubicBezTo>
                  <a:pt x="945" y="849"/>
                  <a:pt x="1108" y="1017"/>
                  <a:pt x="1311" y="1017"/>
                </a:cubicBezTo>
                <a:cubicBezTo>
                  <a:pt x="1513" y="1017"/>
                  <a:pt x="1676" y="849"/>
                  <a:pt x="1676" y="647"/>
                </a:cubicBezTo>
                <a:cubicBezTo>
                  <a:pt x="1676" y="640"/>
                  <a:pt x="1676" y="640"/>
                  <a:pt x="1676" y="640"/>
                </a:cubicBezTo>
                <a:cubicBezTo>
                  <a:pt x="1676" y="510"/>
                  <a:pt x="1608" y="397"/>
                  <a:pt x="1506" y="333"/>
                </a:cubicBezTo>
                <a:lnTo>
                  <a:pt x="1502" y="330"/>
                </a:lnTo>
                <a:lnTo>
                  <a:pt x="1502" y="330"/>
                </a:lnTo>
                <a:cubicBezTo>
                  <a:pt x="1493" y="330"/>
                  <a:pt x="1493" y="330"/>
                  <a:pt x="1493" y="330"/>
                </a:cubicBezTo>
                <a:lnTo>
                  <a:pt x="1494" y="325"/>
                </a:lnTo>
                <a:lnTo>
                  <a:pt x="1485" y="320"/>
                </a:lnTo>
                <a:lnTo>
                  <a:pt x="1474" y="315"/>
                </a:lnTo>
                <a:lnTo>
                  <a:pt x="1474" y="315"/>
                </a:lnTo>
                <a:cubicBezTo>
                  <a:pt x="1472" y="316"/>
                  <a:pt x="1472" y="316"/>
                  <a:pt x="1472" y="316"/>
                </a:cubicBezTo>
                <a:lnTo>
                  <a:pt x="1470" y="313"/>
                </a:lnTo>
                <a:lnTo>
                  <a:pt x="1469" y="312"/>
                </a:lnTo>
                <a:cubicBezTo>
                  <a:pt x="1421" y="290"/>
                  <a:pt x="1368" y="277"/>
                  <a:pt x="1311" y="277"/>
                </a:cubicBezTo>
                <a:close/>
                <a:moveTo>
                  <a:pt x="1635" y="210"/>
                </a:moveTo>
                <a:lnTo>
                  <a:pt x="1633" y="212"/>
                </a:lnTo>
                <a:cubicBezTo>
                  <a:pt x="1616" y="229"/>
                  <a:pt x="1594" y="242"/>
                  <a:pt x="1574" y="255"/>
                </a:cubicBezTo>
                <a:cubicBezTo>
                  <a:pt x="1566" y="261"/>
                  <a:pt x="1559" y="266"/>
                  <a:pt x="1552" y="270"/>
                </a:cubicBezTo>
                <a:lnTo>
                  <a:pt x="1543" y="276"/>
                </a:lnTo>
                <a:lnTo>
                  <a:pt x="1551" y="276"/>
                </a:lnTo>
                <a:cubicBezTo>
                  <a:pt x="1554" y="276"/>
                  <a:pt x="1557" y="276"/>
                  <a:pt x="1561" y="276"/>
                </a:cubicBezTo>
                <a:cubicBezTo>
                  <a:pt x="1581" y="276"/>
                  <a:pt x="1608" y="276"/>
                  <a:pt x="1635" y="276"/>
                </a:cubicBezTo>
                <a:cubicBezTo>
                  <a:pt x="1655" y="276"/>
                  <a:pt x="1662" y="276"/>
                  <a:pt x="1662" y="276"/>
                </a:cubicBezTo>
                <a:cubicBezTo>
                  <a:pt x="1662" y="269"/>
                  <a:pt x="1669" y="269"/>
                  <a:pt x="1669" y="269"/>
                </a:cubicBezTo>
                <a:cubicBezTo>
                  <a:pt x="1669" y="263"/>
                  <a:pt x="1669" y="256"/>
                  <a:pt x="1676" y="249"/>
                </a:cubicBezTo>
                <a:cubicBezTo>
                  <a:pt x="1669" y="249"/>
                  <a:pt x="1669" y="249"/>
                  <a:pt x="1669" y="249"/>
                </a:cubicBezTo>
                <a:cubicBezTo>
                  <a:pt x="1655" y="249"/>
                  <a:pt x="1655" y="249"/>
                  <a:pt x="1655" y="249"/>
                </a:cubicBezTo>
                <a:cubicBezTo>
                  <a:pt x="1655" y="242"/>
                  <a:pt x="1655" y="242"/>
                  <a:pt x="1655" y="242"/>
                </a:cubicBezTo>
                <a:cubicBezTo>
                  <a:pt x="1628" y="236"/>
                  <a:pt x="1628" y="236"/>
                  <a:pt x="1628" y="236"/>
                </a:cubicBezTo>
                <a:cubicBezTo>
                  <a:pt x="1628" y="222"/>
                  <a:pt x="1628" y="222"/>
                  <a:pt x="1628" y="222"/>
                </a:cubicBezTo>
                <a:cubicBezTo>
                  <a:pt x="1628" y="215"/>
                  <a:pt x="1635" y="215"/>
                  <a:pt x="1635" y="215"/>
                </a:cubicBezTo>
                <a:cubicBezTo>
                  <a:pt x="1635" y="215"/>
                  <a:pt x="1635" y="215"/>
                  <a:pt x="1635" y="211"/>
                </a:cubicBezTo>
                <a:lnTo>
                  <a:pt x="1635" y="210"/>
                </a:lnTo>
                <a:close/>
                <a:moveTo>
                  <a:pt x="1696" y="209"/>
                </a:moveTo>
                <a:cubicBezTo>
                  <a:pt x="1696" y="209"/>
                  <a:pt x="1696" y="212"/>
                  <a:pt x="1694" y="217"/>
                </a:cubicBezTo>
                <a:lnTo>
                  <a:pt x="1694" y="217"/>
                </a:lnTo>
                <a:lnTo>
                  <a:pt x="1694" y="218"/>
                </a:lnTo>
                <a:cubicBezTo>
                  <a:pt x="1689" y="222"/>
                  <a:pt x="1688" y="223"/>
                  <a:pt x="1682" y="229"/>
                </a:cubicBezTo>
                <a:cubicBezTo>
                  <a:pt x="1682" y="236"/>
                  <a:pt x="1682" y="236"/>
                  <a:pt x="1682" y="236"/>
                </a:cubicBezTo>
                <a:cubicBezTo>
                  <a:pt x="1687" y="231"/>
                  <a:pt x="1691" y="226"/>
                  <a:pt x="1693" y="221"/>
                </a:cubicBezTo>
                <a:lnTo>
                  <a:pt x="1694" y="217"/>
                </a:lnTo>
                <a:lnTo>
                  <a:pt x="1696" y="215"/>
                </a:lnTo>
                <a:cubicBezTo>
                  <a:pt x="1696" y="209"/>
                  <a:pt x="1696" y="209"/>
                  <a:pt x="1696" y="209"/>
                </a:cubicBezTo>
                <a:close/>
                <a:moveTo>
                  <a:pt x="1526" y="0"/>
                </a:moveTo>
                <a:cubicBezTo>
                  <a:pt x="1560" y="0"/>
                  <a:pt x="1587" y="27"/>
                  <a:pt x="1614" y="54"/>
                </a:cubicBezTo>
                <a:cubicBezTo>
                  <a:pt x="1641" y="81"/>
                  <a:pt x="1661" y="114"/>
                  <a:pt x="1668" y="148"/>
                </a:cubicBezTo>
                <a:cubicBezTo>
                  <a:pt x="1668" y="151"/>
                  <a:pt x="1667" y="155"/>
                  <a:pt x="1666" y="158"/>
                </a:cubicBezTo>
                <a:lnTo>
                  <a:pt x="1666" y="159"/>
                </a:lnTo>
                <a:lnTo>
                  <a:pt x="1668" y="157"/>
                </a:lnTo>
                <a:cubicBezTo>
                  <a:pt x="1674" y="152"/>
                  <a:pt x="1683" y="148"/>
                  <a:pt x="1696" y="148"/>
                </a:cubicBezTo>
                <a:cubicBezTo>
                  <a:pt x="1709" y="148"/>
                  <a:pt x="1716" y="148"/>
                  <a:pt x="1723" y="155"/>
                </a:cubicBezTo>
                <a:cubicBezTo>
                  <a:pt x="1736" y="168"/>
                  <a:pt x="1750" y="188"/>
                  <a:pt x="1750" y="209"/>
                </a:cubicBezTo>
                <a:cubicBezTo>
                  <a:pt x="1750" y="229"/>
                  <a:pt x="1743" y="249"/>
                  <a:pt x="1730" y="269"/>
                </a:cubicBezTo>
                <a:cubicBezTo>
                  <a:pt x="1716" y="283"/>
                  <a:pt x="1716" y="290"/>
                  <a:pt x="1709" y="303"/>
                </a:cubicBezTo>
                <a:cubicBezTo>
                  <a:pt x="1696" y="323"/>
                  <a:pt x="1676" y="330"/>
                  <a:pt x="1642" y="330"/>
                </a:cubicBezTo>
                <a:cubicBezTo>
                  <a:pt x="1625" y="330"/>
                  <a:pt x="1610" y="330"/>
                  <a:pt x="1596" y="330"/>
                </a:cubicBezTo>
                <a:lnTo>
                  <a:pt x="1591" y="330"/>
                </a:lnTo>
                <a:lnTo>
                  <a:pt x="1602" y="340"/>
                </a:lnTo>
                <a:cubicBezTo>
                  <a:pt x="1678" y="415"/>
                  <a:pt x="1727" y="518"/>
                  <a:pt x="1730" y="634"/>
                </a:cubicBezTo>
                <a:cubicBezTo>
                  <a:pt x="1730" y="647"/>
                  <a:pt x="1730" y="647"/>
                  <a:pt x="1730" y="647"/>
                </a:cubicBezTo>
                <a:cubicBezTo>
                  <a:pt x="1730" y="883"/>
                  <a:pt x="1547" y="1071"/>
                  <a:pt x="1311" y="1071"/>
                </a:cubicBezTo>
                <a:cubicBezTo>
                  <a:pt x="1289" y="1071"/>
                  <a:pt x="1268" y="1069"/>
                  <a:pt x="1247" y="1066"/>
                </a:cubicBezTo>
                <a:lnTo>
                  <a:pt x="1244" y="1066"/>
                </a:lnTo>
                <a:lnTo>
                  <a:pt x="1240" y="1078"/>
                </a:lnTo>
                <a:lnTo>
                  <a:pt x="1250" y="1084"/>
                </a:lnTo>
                <a:cubicBezTo>
                  <a:pt x="1273" y="1099"/>
                  <a:pt x="1290" y="1117"/>
                  <a:pt x="1304" y="1138"/>
                </a:cubicBezTo>
                <a:lnTo>
                  <a:pt x="1307" y="1143"/>
                </a:lnTo>
                <a:lnTo>
                  <a:pt x="1312" y="1141"/>
                </a:lnTo>
                <a:cubicBezTo>
                  <a:pt x="1332" y="1134"/>
                  <a:pt x="1355" y="1122"/>
                  <a:pt x="1379" y="1110"/>
                </a:cubicBezTo>
                <a:cubicBezTo>
                  <a:pt x="1440" y="1083"/>
                  <a:pt x="1521" y="1050"/>
                  <a:pt x="1602" y="1016"/>
                </a:cubicBezTo>
                <a:cubicBezTo>
                  <a:pt x="1771" y="942"/>
                  <a:pt x="1939" y="875"/>
                  <a:pt x="2007" y="868"/>
                </a:cubicBezTo>
                <a:cubicBezTo>
                  <a:pt x="2007" y="868"/>
                  <a:pt x="2014" y="868"/>
                  <a:pt x="2020" y="868"/>
                </a:cubicBezTo>
                <a:cubicBezTo>
                  <a:pt x="2122" y="868"/>
                  <a:pt x="2209" y="902"/>
                  <a:pt x="2209" y="902"/>
                </a:cubicBezTo>
                <a:cubicBezTo>
                  <a:pt x="2223" y="908"/>
                  <a:pt x="2223" y="908"/>
                  <a:pt x="2223" y="908"/>
                </a:cubicBezTo>
                <a:cubicBezTo>
                  <a:pt x="2209" y="955"/>
                  <a:pt x="2209" y="955"/>
                  <a:pt x="2209" y="955"/>
                </a:cubicBezTo>
                <a:cubicBezTo>
                  <a:pt x="2196" y="955"/>
                  <a:pt x="2196" y="955"/>
                  <a:pt x="2196" y="955"/>
                </a:cubicBezTo>
                <a:cubicBezTo>
                  <a:pt x="2196" y="955"/>
                  <a:pt x="2189" y="949"/>
                  <a:pt x="2189" y="949"/>
                </a:cubicBezTo>
                <a:cubicBezTo>
                  <a:pt x="2189" y="949"/>
                  <a:pt x="2182" y="949"/>
                  <a:pt x="2182" y="949"/>
                </a:cubicBezTo>
                <a:cubicBezTo>
                  <a:pt x="2169" y="942"/>
                  <a:pt x="2155" y="942"/>
                  <a:pt x="2142" y="935"/>
                </a:cubicBezTo>
                <a:cubicBezTo>
                  <a:pt x="2108" y="929"/>
                  <a:pt x="2068" y="922"/>
                  <a:pt x="2020" y="922"/>
                </a:cubicBezTo>
                <a:cubicBezTo>
                  <a:pt x="2014" y="922"/>
                  <a:pt x="2014" y="922"/>
                  <a:pt x="2007" y="922"/>
                </a:cubicBezTo>
                <a:cubicBezTo>
                  <a:pt x="1973" y="922"/>
                  <a:pt x="1784" y="996"/>
                  <a:pt x="1622" y="1063"/>
                </a:cubicBezTo>
                <a:cubicBezTo>
                  <a:pt x="1500" y="1119"/>
                  <a:pt x="1383" y="1170"/>
                  <a:pt x="1331" y="1193"/>
                </a:cubicBezTo>
                <a:lnTo>
                  <a:pt x="1331" y="1193"/>
                </a:lnTo>
                <a:lnTo>
                  <a:pt x="1332" y="1199"/>
                </a:lnTo>
                <a:cubicBezTo>
                  <a:pt x="1341" y="1227"/>
                  <a:pt x="1345" y="1259"/>
                  <a:pt x="1345" y="1292"/>
                </a:cubicBezTo>
                <a:cubicBezTo>
                  <a:pt x="1345" y="1393"/>
                  <a:pt x="1311" y="1508"/>
                  <a:pt x="1244" y="1616"/>
                </a:cubicBezTo>
                <a:cubicBezTo>
                  <a:pt x="1152" y="1758"/>
                  <a:pt x="1012" y="1882"/>
                  <a:pt x="885" y="1920"/>
                </a:cubicBezTo>
                <a:lnTo>
                  <a:pt x="885" y="1920"/>
                </a:lnTo>
                <a:lnTo>
                  <a:pt x="885" y="1920"/>
                </a:lnTo>
                <a:cubicBezTo>
                  <a:pt x="883" y="1926"/>
                  <a:pt x="878" y="1933"/>
                  <a:pt x="878" y="1945"/>
                </a:cubicBezTo>
                <a:cubicBezTo>
                  <a:pt x="878" y="1965"/>
                  <a:pt x="871" y="1999"/>
                  <a:pt x="865" y="2032"/>
                </a:cubicBezTo>
                <a:cubicBezTo>
                  <a:pt x="851" y="2113"/>
                  <a:pt x="831" y="2214"/>
                  <a:pt x="817" y="2322"/>
                </a:cubicBezTo>
                <a:cubicBezTo>
                  <a:pt x="784" y="2538"/>
                  <a:pt x="750" y="2780"/>
                  <a:pt x="743" y="2861"/>
                </a:cubicBezTo>
                <a:cubicBezTo>
                  <a:pt x="743" y="2874"/>
                  <a:pt x="750" y="2881"/>
                  <a:pt x="750" y="2881"/>
                </a:cubicBezTo>
                <a:cubicBezTo>
                  <a:pt x="750" y="2895"/>
                  <a:pt x="777" y="2908"/>
                  <a:pt x="817" y="2908"/>
                </a:cubicBezTo>
                <a:cubicBezTo>
                  <a:pt x="865" y="2908"/>
                  <a:pt x="912" y="2895"/>
                  <a:pt x="912" y="2895"/>
                </a:cubicBezTo>
                <a:cubicBezTo>
                  <a:pt x="912" y="2895"/>
                  <a:pt x="912" y="2895"/>
                  <a:pt x="919" y="2895"/>
                </a:cubicBezTo>
                <a:cubicBezTo>
                  <a:pt x="925" y="2895"/>
                  <a:pt x="925" y="2895"/>
                  <a:pt x="925" y="2895"/>
                </a:cubicBezTo>
                <a:cubicBezTo>
                  <a:pt x="939" y="2942"/>
                  <a:pt x="939" y="2942"/>
                  <a:pt x="939" y="2942"/>
                </a:cubicBezTo>
                <a:cubicBezTo>
                  <a:pt x="925" y="2942"/>
                  <a:pt x="925" y="2942"/>
                  <a:pt x="925" y="2942"/>
                </a:cubicBezTo>
                <a:cubicBezTo>
                  <a:pt x="925" y="2942"/>
                  <a:pt x="919" y="2949"/>
                  <a:pt x="919" y="2949"/>
                </a:cubicBezTo>
                <a:cubicBezTo>
                  <a:pt x="912" y="2949"/>
                  <a:pt x="905" y="2949"/>
                  <a:pt x="892" y="2949"/>
                </a:cubicBezTo>
                <a:cubicBezTo>
                  <a:pt x="871" y="2955"/>
                  <a:pt x="844" y="2962"/>
                  <a:pt x="817" y="2962"/>
                </a:cubicBezTo>
                <a:cubicBezTo>
                  <a:pt x="817" y="2962"/>
                  <a:pt x="811" y="2962"/>
                  <a:pt x="811" y="2962"/>
                </a:cubicBezTo>
                <a:cubicBezTo>
                  <a:pt x="770" y="2962"/>
                  <a:pt x="716" y="2949"/>
                  <a:pt x="696" y="2895"/>
                </a:cubicBezTo>
                <a:lnTo>
                  <a:pt x="696" y="2894"/>
                </a:lnTo>
                <a:lnTo>
                  <a:pt x="696" y="2894"/>
                </a:lnTo>
                <a:lnTo>
                  <a:pt x="697" y="2894"/>
                </a:lnTo>
                <a:lnTo>
                  <a:pt x="699" y="2893"/>
                </a:lnTo>
                <a:lnTo>
                  <a:pt x="699" y="2893"/>
                </a:lnTo>
                <a:lnTo>
                  <a:pt x="699" y="2893"/>
                </a:lnTo>
                <a:lnTo>
                  <a:pt x="700" y="2892"/>
                </a:lnTo>
                <a:lnTo>
                  <a:pt x="702" y="2891"/>
                </a:lnTo>
                <a:lnTo>
                  <a:pt x="705" y="2890"/>
                </a:lnTo>
                <a:lnTo>
                  <a:pt x="705" y="2890"/>
                </a:lnTo>
                <a:lnTo>
                  <a:pt x="706" y="2890"/>
                </a:lnTo>
                <a:lnTo>
                  <a:pt x="707" y="2889"/>
                </a:lnTo>
                <a:lnTo>
                  <a:pt x="708" y="2889"/>
                </a:lnTo>
                <a:lnTo>
                  <a:pt x="709" y="2888"/>
                </a:lnTo>
                <a:lnTo>
                  <a:pt x="709" y="2888"/>
                </a:lnTo>
                <a:lnTo>
                  <a:pt x="708" y="2889"/>
                </a:lnTo>
                <a:lnTo>
                  <a:pt x="708" y="2889"/>
                </a:lnTo>
                <a:lnTo>
                  <a:pt x="707" y="2889"/>
                </a:lnTo>
                <a:lnTo>
                  <a:pt x="705" y="2890"/>
                </a:lnTo>
                <a:lnTo>
                  <a:pt x="704" y="2891"/>
                </a:lnTo>
                <a:lnTo>
                  <a:pt x="702" y="2891"/>
                </a:lnTo>
                <a:lnTo>
                  <a:pt x="701" y="2892"/>
                </a:lnTo>
                <a:lnTo>
                  <a:pt x="699" y="2893"/>
                </a:lnTo>
                <a:lnTo>
                  <a:pt x="699" y="2893"/>
                </a:lnTo>
                <a:lnTo>
                  <a:pt x="697" y="2894"/>
                </a:lnTo>
                <a:lnTo>
                  <a:pt x="697" y="2894"/>
                </a:lnTo>
                <a:lnTo>
                  <a:pt x="696" y="2894"/>
                </a:lnTo>
                <a:lnTo>
                  <a:pt x="696" y="2895"/>
                </a:lnTo>
                <a:cubicBezTo>
                  <a:pt x="696" y="2895"/>
                  <a:pt x="696" y="2895"/>
                  <a:pt x="696" y="2895"/>
                </a:cubicBezTo>
                <a:cubicBezTo>
                  <a:pt x="696" y="2881"/>
                  <a:pt x="689" y="2874"/>
                  <a:pt x="689" y="2861"/>
                </a:cubicBezTo>
                <a:cubicBezTo>
                  <a:pt x="695" y="2711"/>
                  <a:pt x="798" y="2107"/>
                  <a:pt x="825" y="1938"/>
                </a:cubicBezTo>
                <a:lnTo>
                  <a:pt x="826" y="1931"/>
                </a:lnTo>
                <a:lnTo>
                  <a:pt x="818" y="1932"/>
                </a:lnTo>
                <a:cubicBezTo>
                  <a:pt x="791" y="1932"/>
                  <a:pt x="764" y="1925"/>
                  <a:pt x="737" y="1905"/>
                </a:cubicBezTo>
                <a:lnTo>
                  <a:pt x="738" y="1904"/>
                </a:lnTo>
                <a:lnTo>
                  <a:pt x="738" y="1904"/>
                </a:lnTo>
                <a:lnTo>
                  <a:pt x="738" y="1904"/>
                </a:lnTo>
                <a:lnTo>
                  <a:pt x="739" y="1903"/>
                </a:lnTo>
                <a:lnTo>
                  <a:pt x="740" y="1902"/>
                </a:lnTo>
                <a:lnTo>
                  <a:pt x="741" y="1901"/>
                </a:lnTo>
                <a:lnTo>
                  <a:pt x="742" y="1900"/>
                </a:lnTo>
                <a:lnTo>
                  <a:pt x="742" y="1900"/>
                </a:lnTo>
                <a:lnTo>
                  <a:pt x="743" y="1899"/>
                </a:lnTo>
                <a:lnTo>
                  <a:pt x="744" y="1898"/>
                </a:lnTo>
                <a:lnTo>
                  <a:pt x="744" y="1898"/>
                </a:lnTo>
                <a:cubicBezTo>
                  <a:pt x="744" y="1899"/>
                  <a:pt x="743" y="1899"/>
                  <a:pt x="743" y="1899"/>
                </a:cubicBezTo>
                <a:lnTo>
                  <a:pt x="743" y="1899"/>
                </a:lnTo>
                <a:lnTo>
                  <a:pt x="742" y="1900"/>
                </a:lnTo>
                <a:lnTo>
                  <a:pt x="742" y="1901"/>
                </a:lnTo>
                <a:lnTo>
                  <a:pt x="740" y="1902"/>
                </a:lnTo>
                <a:lnTo>
                  <a:pt x="740" y="1902"/>
                </a:lnTo>
                <a:cubicBezTo>
                  <a:pt x="739" y="1903"/>
                  <a:pt x="739" y="1903"/>
                  <a:pt x="739" y="1903"/>
                </a:cubicBezTo>
                <a:lnTo>
                  <a:pt x="738" y="1904"/>
                </a:lnTo>
                <a:lnTo>
                  <a:pt x="738" y="1904"/>
                </a:lnTo>
                <a:lnTo>
                  <a:pt x="737" y="1905"/>
                </a:lnTo>
                <a:cubicBezTo>
                  <a:pt x="737" y="1905"/>
                  <a:pt x="737" y="1905"/>
                  <a:pt x="737" y="1905"/>
                </a:cubicBezTo>
                <a:cubicBezTo>
                  <a:pt x="715" y="1890"/>
                  <a:pt x="695" y="1869"/>
                  <a:pt x="677" y="1842"/>
                </a:cubicBezTo>
                <a:lnTo>
                  <a:pt x="676" y="1840"/>
                </a:lnTo>
                <a:lnTo>
                  <a:pt x="672" y="1844"/>
                </a:lnTo>
                <a:cubicBezTo>
                  <a:pt x="629" y="1896"/>
                  <a:pt x="547" y="1997"/>
                  <a:pt x="479" y="2060"/>
                </a:cubicBezTo>
                <a:cubicBezTo>
                  <a:pt x="446" y="2087"/>
                  <a:pt x="419" y="2107"/>
                  <a:pt x="385" y="2114"/>
                </a:cubicBezTo>
                <a:cubicBezTo>
                  <a:pt x="385" y="2114"/>
                  <a:pt x="378" y="2107"/>
                  <a:pt x="378" y="2107"/>
                </a:cubicBezTo>
                <a:cubicBezTo>
                  <a:pt x="378" y="2097"/>
                  <a:pt x="378" y="2095"/>
                  <a:pt x="378" y="2094"/>
                </a:cubicBezTo>
                <a:lnTo>
                  <a:pt x="378" y="2094"/>
                </a:lnTo>
                <a:lnTo>
                  <a:pt x="378" y="2094"/>
                </a:lnTo>
                <a:lnTo>
                  <a:pt x="376" y="2098"/>
                </a:lnTo>
                <a:cubicBezTo>
                  <a:pt x="371" y="2107"/>
                  <a:pt x="371" y="2107"/>
                  <a:pt x="371" y="2107"/>
                </a:cubicBezTo>
                <a:cubicBezTo>
                  <a:pt x="324" y="2094"/>
                  <a:pt x="290" y="2026"/>
                  <a:pt x="250" y="1959"/>
                </a:cubicBezTo>
                <a:cubicBezTo>
                  <a:pt x="223" y="1898"/>
                  <a:pt x="203" y="1838"/>
                  <a:pt x="196" y="1804"/>
                </a:cubicBezTo>
                <a:cubicBezTo>
                  <a:pt x="196" y="1804"/>
                  <a:pt x="189" y="1804"/>
                  <a:pt x="189" y="1804"/>
                </a:cubicBezTo>
                <a:cubicBezTo>
                  <a:pt x="142" y="1804"/>
                  <a:pt x="41" y="1831"/>
                  <a:pt x="34" y="1838"/>
                </a:cubicBezTo>
                <a:cubicBezTo>
                  <a:pt x="30" y="1829"/>
                  <a:pt x="28" y="1826"/>
                  <a:pt x="27" y="1825"/>
                </a:cubicBezTo>
                <a:lnTo>
                  <a:pt x="27" y="1824"/>
                </a:lnTo>
                <a:lnTo>
                  <a:pt x="27" y="1824"/>
                </a:lnTo>
                <a:cubicBezTo>
                  <a:pt x="27" y="1824"/>
                  <a:pt x="27" y="1824"/>
                  <a:pt x="27" y="1824"/>
                </a:cubicBezTo>
                <a:lnTo>
                  <a:pt x="27" y="1824"/>
                </a:lnTo>
                <a:lnTo>
                  <a:pt x="23" y="1824"/>
                </a:lnTo>
                <a:cubicBezTo>
                  <a:pt x="14" y="1824"/>
                  <a:pt x="14" y="1824"/>
                  <a:pt x="14" y="1824"/>
                </a:cubicBezTo>
                <a:cubicBezTo>
                  <a:pt x="0" y="1784"/>
                  <a:pt x="0" y="1784"/>
                  <a:pt x="0" y="1784"/>
                </a:cubicBezTo>
                <a:cubicBezTo>
                  <a:pt x="20" y="1784"/>
                  <a:pt x="20" y="1784"/>
                  <a:pt x="20" y="1784"/>
                </a:cubicBezTo>
                <a:cubicBezTo>
                  <a:pt x="27" y="1784"/>
                  <a:pt x="27" y="1784"/>
                  <a:pt x="34" y="1777"/>
                </a:cubicBezTo>
                <a:cubicBezTo>
                  <a:pt x="47" y="1777"/>
                  <a:pt x="61" y="1770"/>
                  <a:pt x="81" y="1770"/>
                </a:cubicBezTo>
                <a:cubicBezTo>
                  <a:pt x="115" y="1763"/>
                  <a:pt x="155" y="1750"/>
                  <a:pt x="189" y="1750"/>
                </a:cubicBezTo>
                <a:cubicBezTo>
                  <a:pt x="196" y="1750"/>
                  <a:pt x="209" y="1750"/>
                  <a:pt x="216" y="1757"/>
                </a:cubicBezTo>
                <a:cubicBezTo>
                  <a:pt x="230" y="1763"/>
                  <a:pt x="243" y="1770"/>
                  <a:pt x="243" y="1790"/>
                </a:cubicBezTo>
                <a:cubicBezTo>
                  <a:pt x="243" y="1797"/>
                  <a:pt x="243" y="1797"/>
                  <a:pt x="243" y="1797"/>
                </a:cubicBezTo>
                <a:cubicBezTo>
                  <a:pt x="243" y="1804"/>
                  <a:pt x="270" y="1878"/>
                  <a:pt x="304" y="1932"/>
                </a:cubicBezTo>
                <a:cubicBezTo>
                  <a:pt x="317" y="1966"/>
                  <a:pt x="338" y="1999"/>
                  <a:pt x="351" y="2020"/>
                </a:cubicBezTo>
                <a:cubicBezTo>
                  <a:pt x="365" y="2040"/>
                  <a:pt x="385" y="2060"/>
                  <a:pt x="385" y="2060"/>
                </a:cubicBezTo>
                <a:cubicBezTo>
                  <a:pt x="385" y="2060"/>
                  <a:pt x="385" y="2060"/>
                  <a:pt x="392" y="2060"/>
                </a:cubicBezTo>
                <a:cubicBezTo>
                  <a:pt x="392" y="2053"/>
                  <a:pt x="392" y="2053"/>
                  <a:pt x="392" y="2053"/>
                </a:cubicBezTo>
                <a:cubicBezTo>
                  <a:pt x="398" y="2053"/>
                  <a:pt x="398" y="2053"/>
                  <a:pt x="405" y="2047"/>
                </a:cubicBezTo>
                <a:cubicBezTo>
                  <a:pt x="419" y="2040"/>
                  <a:pt x="432" y="2033"/>
                  <a:pt x="446" y="2020"/>
                </a:cubicBezTo>
                <a:cubicBezTo>
                  <a:pt x="473" y="1993"/>
                  <a:pt x="506" y="1959"/>
                  <a:pt x="540" y="1919"/>
                </a:cubicBezTo>
                <a:cubicBezTo>
                  <a:pt x="584" y="1864"/>
                  <a:pt x="628" y="1809"/>
                  <a:pt x="647" y="1787"/>
                </a:cubicBezTo>
                <a:lnTo>
                  <a:pt x="647" y="1786"/>
                </a:lnTo>
                <a:lnTo>
                  <a:pt x="643" y="1775"/>
                </a:lnTo>
                <a:cubicBezTo>
                  <a:pt x="617" y="1711"/>
                  <a:pt x="602" y="1633"/>
                  <a:pt x="602" y="1555"/>
                </a:cubicBezTo>
                <a:cubicBezTo>
                  <a:pt x="602" y="1461"/>
                  <a:pt x="622" y="1360"/>
                  <a:pt x="676" y="1279"/>
                </a:cubicBezTo>
                <a:cubicBezTo>
                  <a:pt x="715" y="1222"/>
                  <a:pt x="767" y="1175"/>
                  <a:pt x="824" y="1139"/>
                </a:cubicBezTo>
                <a:lnTo>
                  <a:pt x="836" y="1132"/>
                </a:lnTo>
                <a:lnTo>
                  <a:pt x="833" y="1132"/>
                </a:lnTo>
                <a:cubicBezTo>
                  <a:pt x="830" y="1132"/>
                  <a:pt x="830" y="1132"/>
                  <a:pt x="830" y="1132"/>
                </a:cubicBezTo>
                <a:cubicBezTo>
                  <a:pt x="830" y="1119"/>
                  <a:pt x="830" y="1119"/>
                  <a:pt x="830" y="1119"/>
                </a:cubicBezTo>
                <a:cubicBezTo>
                  <a:pt x="830" y="1112"/>
                  <a:pt x="830" y="1112"/>
                  <a:pt x="830" y="1105"/>
                </a:cubicBezTo>
                <a:cubicBezTo>
                  <a:pt x="830" y="889"/>
                  <a:pt x="716" y="707"/>
                  <a:pt x="601" y="572"/>
                </a:cubicBezTo>
                <a:cubicBezTo>
                  <a:pt x="551" y="519"/>
                  <a:pt x="503" y="473"/>
                  <a:pt x="463" y="439"/>
                </a:cubicBezTo>
                <a:lnTo>
                  <a:pt x="462" y="438"/>
                </a:lnTo>
                <a:lnTo>
                  <a:pt x="459" y="439"/>
                </a:lnTo>
                <a:lnTo>
                  <a:pt x="458" y="435"/>
                </a:lnTo>
                <a:lnTo>
                  <a:pt x="448" y="426"/>
                </a:lnTo>
                <a:cubicBezTo>
                  <a:pt x="415" y="398"/>
                  <a:pt x="389" y="378"/>
                  <a:pt x="375" y="369"/>
                </a:cubicBezTo>
                <a:lnTo>
                  <a:pt x="373" y="367"/>
                </a:lnTo>
                <a:lnTo>
                  <a:pt x="373" y="366"/>
                </a:lnTo>
                <a:cubicBezTo>
                  <a:pt x="373" y="365"/>
                  <a:pt x="373" y="364"/>
                  <a:pt x="373" y="363"/>
                </a:cubicBezTo>
                <a:lnTo>
                  <a:pt x="373" y="363"/>
                </a:lnTo>
                <a:lnTo>
                  <a:pt x="373" y="360"/>
                </a:lnTo>
                <a:cubicBezTo>
                  <a:pt x="373" y="349"/>
                  <a:pt x="373" y="349"/>
                  <a:pt x="373" y="349"/>
                </a:cubicBezTo>
                <a:cubicBezTo>
                  <a:pt x="366" y="349"/>
                  <a:pt x="366" y="349"/>
                  <a:pt x="366" y="349"/>
                </a:cubicBezTo>
                <a:cubicBezTo>
                  <a:pt x="393" y="302"/>
                  <a:pt x="393" y="302"/>
                  <a:pt x="393" y="302"/>
                </a:cubicBezTo>
                <a:cubicBezTo>
                  <a:pt x="400" y="322"/>
                  <a:pt x="400" y="322"/>
                  <a:pt x="400" y="322"/>
                </a:cubicBezTo>
                <a:cubicBezTo>
                  <a:pt x="400" y="322"/>
                  <a:pt x="400" y="322"/>
                  <a:pt x="406" y="322"/>
                </a:cubicBezTo>
                <a:cubicBezTo>
                  <a:pt x="406" y="329"/>
                  <a:pt x="413" y="329"/>
                  <a:pt x="420" y="336"/>
                </a:cubicBezTo>
                <a:cubicBezTo>
                  <a:pt x="423" y="337"/>
                  <a:pt x="427" y="340"/>
                  <a:pt x="431" y="342"/>
                </a:cubicBezTo>
                <a:lnTo>
                  <a:pt x="434" y="344"/>
                </a:lnTo>
                <a:lnTo>
                  <a:pt x="425" y="309"/>
                </a:lnTo>
                <a:lnTo>
                  <a:pt x="425" y="302"/>
                </a:lnTo>
                <a:lnTo>
                  <a:pt x="473" y="291"/>
                </a:lnTo>
                <a:lnTo>
                  <a:pt x="508" y="406"/>
                </a:lnTo>
                <a:lnTo>
                  <a:pt x="509" y="407"/>
                </a:lnTo>
                <a:cubicBezTo>
                  <a:pt x="549" y="443"/>
                  <a:pt x="595" y="487"/>
                  <a:pt x="642" y="538"/>
                </a:cubicBezTo>
                <a:cubicBezTo>
                  <a:pt x="763" y="673"/>
                  <a:pt x="884" y="869"/>
                  <a:pt x="884" y="1105"/>
                </a:cubicBezTo>
                <a:lnTo>
                  <a:pt x="884" y="1106"/>
                </a:lnTo>
                <a:lnTo>
                  <a:pt x="893" y="1102"/>
                </a:lnTo>
                <a:cubicBezTo>
                  <a:pt x="967" y="1068"/>
                  <a:pt x="1046" y="1050"/>
                  <a:pt x="1115" y="1050"/>
                </a:cubicBezTo>
                <a:lnTo>
                  <a:pt x="1122" y="1050"/>
                </a:lnTo>
                <a:lnTo>
                  <a:pt x="1127" y="1050"/>
                </a:lnTo>
                <a:lnTo>
                  <a:pt x="1141" y="1050"/>
                </a:lnTo>
                <a:lnTo>
                  <a:pt x="1141" y="1051"/>
                </a:lnTo>
                <a:lnTo>
                  <a:pt x="1155" y="1052"/>
                </a:lnTo>
                <a:cubicBezTo>
                  <a:pt x="1161" y="1053"/>
                  <a:pt x="1167" y="1054"/>
                  <a:pt x="1173" y="1055"/>
                </a:cubicBezTo>
                <a:lnTo>
                  <a:pt x="1190" y="1059"/>
                </a:lnTo>
                <a:lnTo>
                  <a:pt x="1192" y="1054"/>
                </a:lnTo>
                <a:lnTo>
                  <a:pt x="1186" y="1052"/>
                </a:lnTo>
                <a:cubicBezTo>
                  <a:pt x="1016" y="999"/>
                  <a:pt x="891" y="838"/>
                  <a:pt x="891" y="647"/>
                </a:cubicBezTo>
                <a:cubicBezTo>
                  <a:pt x="891" y="411"/>
                  <a:pt x="1080" y="223"/>
                  <a:pt x="1311" y="223"/>
                </a:cubicBezTo>
                <a:cubicBezTo>
                  <a:pt x="1368" y="223"/>
                  <a:pt x="1423" y="234"/>
                  <a:pt x="1472" y="255"/>
                </a:cubicBezTo>
                <a:lnTo>
                  <a:pt x="1472" y="255"/>
                </a:lnTo>
                <a:lnTo>
                  <a:pt x="1476" y="255"/>
                </a:lnTo>
                <a:cubicBezTo>
                  <a:pt x="1479" y="254"/>
                  <a:pt x="1482" y="252"/>
                  <a:pt x="1486" y="249"/>
                </a:cubicBezTo>
                <a:cubicBezTo>
                  <a:pt x="1499" y="242"/>
                  <a:pt x="1520" y="229"/>
                  <a:pt x="1540" y="215"/>
                </a:cubicBezTo>
                <a:cubicBezTo>
                  <a:pt x="1574" y="195"/>
                  <a:pt x="1607" y="161"/>
                  <a:pt x="1614" y="148"/>
                </a:cubicBezTo>
                <a:cubicBezTo>
                  <a:pt x="1614" y="141"/>
                  <a:pt x="1594" y="108"/>
                  <a:pt x="1574" y="87"/>
                </a:cubicBezTo>
                <a:cubicBezTo>
                  <a:pt x="1560" y="67"/>
                  <a:pt x="1533" y="54"/>
                  <a:pt x="1526" y="54"/>
                </a:cubicBezTo>
                <a:cubicBezTo>
                  <a:pt x="1520" y="61"/>
                  <a:pt x="1520" y="67"/>
                  <a:pt x="1520" y="74"/>
                </a:cubicBezTo>
                <a:cubicBezTo>
                  <a:pt x="1520" y="81"/>
                  <a:pt x="1520" y="94"/>
                  <a:pt x="1526" y="94"/>
                </a:cubicBezTo>
                <a:cubicBezTo>
                  <a:pt x="1540" y="101"/>
                  <a:pt x="1560" y="114"/>
                  <a:pt x="1567" y="114"/>
                </a:cubicBezTo>
                <a:cubicBezTo>
                  <a:pt x="1580" y="121"/>
                  <a:pt x="1580" y="121"/>
                  <a:pt x="1580" y="121"/>
                </a:cubicBezTo>
                <a:cubicBezTo>
                  <a:pt x="1560" y="168"/>
                  <a:pt x="1560" y="168"/>
                  <a:pt x="1560" y="168"/>
                </a:cubicBezTo>
                <a:cubicBezTo>
                  <a:pt x="1547" y="168"/>
                  <a:pt x="1547" y="168"/>
                  <a:pt x="1547" y="168"/>
                </a:cubicBezTo>
                <a:cubicBezTo>
                  <a:pt x="1540" y="168"/>
                  <a:pt x="1540" y="168"/>
                  <a:pt x="1540" y="168"/>
                </a:cubicBezTo>
                <a:cubicBezTo>
                  <a:pt x="1540" y="161"/>
                  <a:pt x="1540" y="161"/>
                  <a:pt x="1540" y="161"/>
                </a:cubicBezTo>
                <a:cubicBezTo>
                  <a:pt x="1533" y="161"/>
                  <a:pt x="1533" y="155"/>
                  <a:pt x="1526" y="155"/>
                </a:cubicBezTo>
                <a:cubicBezTo>
                  <a:pt x="1520" y="148"/>
                  <a:pt x="1506" y="148"/>
                  <a:pt x="1499" y="141"/>
                </a:cubicBezTo>
                <a:cubicBezTo>
                  <a:pt x="1472" y="128"/>
                  <a:pt x="1466" y="101"/>
                  <a:pt x="1466" y="74"/>
                </a:cubicBezTo>
                <a:cubicBezTo>
                  <a:pt x="1466" y="54"/>
                  <a:pt x="1472" y="34"/>
                  <a:pt x="1493" y="13"/>
                </a:cubicBezTo>
                <a:cubicBezTo>
                  <a:pt x="1499" y="0"/>
                  <a:pt x="1513" y="0"/>
                  <a:pt x="1526"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pic>
        <p:nvPicPr>
          <p:cNvPr id="13" name="图片 12"/>
          <p:cNvPicPr>
            <a:picLocks noChangeAspect="1"/>
          </p:cNvPicPr>
          <p:nvPr userDrawn="1">
            <p:custDataLst>
              <p:tags r:id="rId4"/>
            </p:custDataLst>
          </p:nvPr>
        </p:nvPicPr>
        <p:blipFill rotWithShape="1">
          <a:blip r:embed="rId13"/>
          <a:srcRect/>
          <a:stretch>
            <a:fillRect/>
          </a:stretch>
        </p:blipFill>
        <p:spPr>
          <a:xfrm>
            <a:off x="10153015" y="5511800"/>
            <a:ext cx="885825" cy="798830"/>
          </a:xfrm>
          <a:prstGeom prst="rect">
            <a:avLst/>
          </a:prstGeom>
        </p:spPr>
      </p:pic>
      <p:sp>
        <p:nvSpPr>
          <p:cNvPr id="15" name="Freeform 56"/>
          <p:cNvSpPr>
            <a:spLocks noEditPoints="1"/>
          </p:cNvSpPr>
          <p:nvPr userDrawn="1">
            <p:custDataLst>
              <p:tags r:id="rId5"/>
            </p:custDataLst>
          </p:nvPr>
        </p:nvSpPr>
        <p:spPr bwMode="auto">
          <a:xfrm>
            <a:off x="10992485" y="5080635"/>
            <a:ext cx="1127760" cy="1656715"/>
          </a:xfrm>
          <a:custGeom>
            <a:avLst/>
            <a:gdLst>
              <a:gd name="T0" fmla="*/ 0 w 112"/>
              <a:gd name="T1" fmla="*/ 55 h 110"/>
              <a:gd name="T2" fmla="*/ 56 w 112"/>
              <a:gd name="T3" fmla="*/ 0 h 110"/>
              <a:gd name="T4" fmla="*/ 56 w 112"/>
              <a:gd name="T5" fmla="*/ 0 h 110"/>
              <a:gd name="T6" fmla="*/ 112 w 112"/>
              <a:gd name="T7" fmla="*/ 55 h 110"/>
              <a:gd name="T8" fmla="*/ 112 w 112"/>
              <a:gd name="T9" fmla="*/ 55 h 110"/>
              <a:gd name="T10" fmla="*/ 56 w 112"/>
              <a:gd name="T11" fmla="*/ 110 h 110"/>
              <a:gd name="T12" fmla="*/ 56 w 112"/>
              <a:gd name="T13" fmla="*/ 110 h 110"/>
              <a:gd name="T14" fmla="*/ 0 w 112"/>
              <a:gd name="T15" fmla="*/ 55 h 110"/>
              <a:gd name="T16" fmla="*/ 4 w 112"/>
              <a:gd name="T17" fmla="*/ 55 h 110"/>
              <a:gd name="T18" fmla="*/ 56 w 112"/>
              <a:gd name="T19" fmla="*/ 106 h 110"/>
              <a:gd name="T20" fmla="*/ 56 w 112"/>
              <a:gd name="T21" fmla="*/ 106 h 110"/>
              <a:gd name="T22" fmla="*/ 108 w 112"/>
              <a:gd name="T23" fmla="*/ 55 h 110"/>
              <a:gd name="T24" fmla="*/ 108 w 112"/>
              <a:gd name="T25" fmla="*/ 55 h 110"/>
              <a:gd name="T26" fmla="*/ 56 w 112"/>
              <a:gd name="T27" fmla="*/ 4 h 110"/>
              <a:gd name="T28" fmla="*/ 56 w 112"/>
              <a:gd name="T29" fmla="*/ 4 h 110"/>
              <a:gd name="T30" fmla="*/ 4 w 112"/>
              <a:gd name="T31"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6" h="2609">
                <a:moveTo>
                  <a:pt x="760" y="1640"/>
                </a:moveTo>
                <a:cubicBezTo>
                  <a:pt x="797" y="1640"/>
                  <a:pt x="797" y="1640"/>
                  <a:pt x="797" y="1640"/>
                </a:cubicBezTo>
                <a:cubicBezTo>
                  <a:pt x="797" y="1653"/>
                  <a:pt x="797" y="1653"/>
                  <a:pt x="797" y="1653"/>
                </a:cubicBezTo>
                <a:cubicBezTo>
                  <a:pt x="797" y="1653"/>
                  <a:pt x="797" y="1659"/>
                  <a:pt x="797" y="1671"/>
                </a:cubicBezTo>
                <a:cubicBezTo>
                  <a:pt x="797" y="1671"/>
                  <a:pt x="797" y="1678"/>
                  <a:pt x="797" y="1678"/>
                </a:cubicBezTo>
                <a:cubicBezTo>
                  <a:pt x="797" y="1771"/>
                  <a:pt x="797" y="2121"/>
                  <a:pt x="835" y="2240"/>
                </a:cubicBezTo>
                <a:cubicBezTo>
                  <a:pt x="879" y="2396"/>
                  <a:pt x="879" y="2553"/>
                  <a:pt x="879" y="2553"/>
                </a:cubicBezTo>
                <a:cubicBezTo>
                  <a:pt x="885" y="2578"/>
                  <a:pt x="885" y="2578"/>
                  <a:pt x="885" y="2578"/>
                </a:cubicBezTo>
                <a:cubicBezTo>
                  <a:pt x="735" y="2609"/>
                  <a:pt x="735" y="2609"/>
                  <a:pt x="735" y="2609"/>
                </a:cubicBezTo>
                <a:cubicBezTo>
                  <a:pt x="735" y="2596"/>
                  <a:pt x="735" y="2596"/>
                  <a:pt x="735" y="2596"/>
                </a:cubicBezTo>
                <a:cubicBezTo>
                  <a:pt x="728" y="2571"/>
                  <a:pt x="728" y="2571"/>
                  <a:pt x="728" y="2571"/>
                </a:cubicBezTo>
                <a:cubicBezTo>
                  <a:pt x="722" y="2559"/>
                  <a:pt x="722" y="2559"/>
                  <a:pt x="722" y="2559"/>
                </a:cubicBezTo>
                <a:cubicBezTo>
                  <a:pt x="829" y="2534"/>
                  <a:pt x="829" y="2534"/>
                  <a:pt x="829" y="2534"/>
                </a:cubicBezTo>
                <a:cubicBezTo>
                  <a:pt x="829" y="2490"/>
                  <a:pt x="816" y="2365"/>
                  <a:pt x="785" y="2253"/>
                </a:cubicBezTo>
                <a:cubicBezTo>
                  <a:pt x="747" y="2115"/>
                  <a:pt x="747" y="1759"/>
                  <a:pt x="747" y="1671"/>
                </a:cubicBezTo>
                <a:cubicBezTo>
                  <a:pt x="747" y="1671"/>
                  <a:pt x="747" y="1665"/>
                  <a:pt x="747" y="1665"/>
                </a:cubicBezTo>
                <a:cubicBezTo>
                  <a:pt x="747" y="1653"/>
                  <a:pt x="747" y="1653"/>
                  <a:pt x="747" y="1653"/>
                </a:cubicBezTo>
                <a:cubicBezTo>
                  <a:pt x="747" y="1653"/>
                  <a:pt x="747" y="1653"/>
                  <a:pt x="747" y="1646"/>
                </a:cubicBezTo>
                <a:cubicBezTo>
                  <a:pt x="747" y="1640"/>
                  <a:pt x="753" y="1640"/>
                  <a:pt x="760" y="1640"/>
                </a:cubicBezTo>
                <a:close/>
                <a:moveTo>
                  <a:pt x="785" y="1108"/>
                </a:moveTo>
                <a:lnTo>
                  <a:pt x="804" y="1309"/>
                </a:lnTo>
                <a:lnTo>
                  <a:pt x="854" y="1364"/>
                </a:lnTo>
                <a:lnTo>
                  <a:pt x="854" y="1322"/>
                </a:lnTo>
                <a:lnTo>
                  <a:pt x="785" y="1108"/>
                </a:lnTo>
                <a:close/>
                <a:moveTo>
                  <a:pt x="851" y="905"/>
                </a:moveTo>
                <a:lnTo>
                  <a:pt x="829" y="1006"/>
                </a:lnTo>
                <a:lnTo>
                  <a:pt x="791" y="957"/>
                </a:lnTo>
                <a:lnTo>
                  <a:pt x="904" y="1315"/>
                </a:lnTo>
                <a:lnTo>
                  <a:pt x="904" y="1496"/>
                </a:lnTo>
                <a:lnTo>
                  <a:pt x="760" y="1339"/>
                </a:lnTo>
                <a:lnTo>
                  <a:pt x="754" y="1334"/>
                </a:lnTo>
                <a:lnTo>
                  <a:pt x="754" y="1328"/>
                </a:lnTo>
                <a:lnTo>
                  <a:pt x="724" y="963"/>
                </a:lnTo>
                <a:lnTo>
                  <a:pt x="691" y="1025"/>
                </a:lnTo>
                <a:lnTo>
                  <a:pt x="649" y="951"/>
                </a:lnTo>
                <a:lnTo>
                  <a:pt x="646" y="956"/>
                </a:lnTo>
                <a:cubicBezTo>
                  <a:pt x="643" y="962"/>
                  <a:pt x="640" y="968"/>
                  <a:pt x="637" y="975"/>
                </a:cubicBezTo>
                <a:lnTo>
                  <a:pt x="634" y="982"/>
                </a:lnTo>
                <a:lnTo>
                  <a:pt x="634" y="982"/>
                </a:lnTo>
                <a:lnTo>
                  <a:pt x="633" y="983"/>
                </a:lnTo>
                <a:lnTo>
                  <a:pt x="632" y="984"/>
                </a:lnTo>
                <a:cubicBezTo>
                  <a:pt x="631" y="988"/>
                  <a:pt x="629" y="991"/>
                  <a:pt x="628" y="995"/>
                </a:cubicBezTo>
                <a:cubicBezTo>
                  <a:pt x="603" y="1064"/>
                  <a:pt x="590" y="1157"/>
                  <a:pt x="590" y="1251"/>
                </a:cubicBezTo>
                <a:cubicBezTo>
                  <a:pt x="590" y="1258"/>
                  <a:pt x="590" y="1258"/>
                  <a:pt x="590" y="1258"/>
                </a:cubicBezTo>
                <a:cubicBezTo>
                  <a:pt x="590" y="1339"/>
                  <a:pt x="640" y="1433"/>
                  <a:pt x="709" y="1508"/>
                </a:cubicBezTo>
                <a:cubicBezTo>
                  <a:pt x="778" y="1577"/>
                  <a:pt x="866" y="1627"/>
                  <a:pt x="922" y="1627"/>
                </a:cubicBezTo>
                <a:cubicBezTo>
                  <a:pt x="922" y="1627"/>
                  <a:pt x="922" y="1627"/>
                  <a:pt x="929" y="1627"/>
                </a:cubicBezTo>
                <a:cubicBezTo>
                  <a:pt x="970" y="1627"/>
                  <a:pt x="1016" y="1588"/>
                  <a:pt x="1053" y="1532"/>
                </a:cubicBezTo>
                <a:lnTo>
                  <a:pt x="1057" y="1526"/>
                </a:lnTo>
                <a:lnTo>
                  <a:pt x="1055" y="1525"/>
                </a:lnTo>
                <a:cubicBezTo>
                  <a:pt x="1035" y="1501"/>
                  <a:pt x="1035" y="1501"/>
                  <a:pt x="1035" y="1501"/>
                </a:cubicBezTo>
                <a:cubicBezTo>
                  <a:pt x="1054" y="1495"/>
                  <a:pt x="1054" y="1495"/>
                  <a:pt x="1054" y="1495"/>
                </a:cubicBezTo>
                <a:cubicBezTo>
                  <a:pt x="1054" y="1495"/>
                  <a:pt x="1060" y="1495"/>
                  <a:pt x="1060" y="1495"/>
                </a:cubicBezTo>
                <a:cubicBezTo>
                  <a:pt x="1066" y="1490"/>
                  <a:pt x="1071" y="1484"/>
                  <a:pt x="1081" y="1479"/>
                </a:cubicBezTo>
                <a:lnTo>
                  <a:pt x="1082" y="1478"/>
                </a:lnTo>
                <a:lnTo>
                  <a:pt x="1084" y="1473"/>
                </a:lnTo>
                <a:cubicBezTo>
                  <a:pt x="1108" y="1417"/>
                  <a:pt x="1123" y="1351"/>
                  <a:pt x="1123" y="1289"/>
                </a:cubicBezTo>
                <a:cubicBezTo>
                  <a:pt x="1123" y="1251"/>
                  <a:pt x="1117" y="1220"/>
                  <a:pt x="1110" y="1195"/>
                </a:cubicBezTo>
                <a:cubicBezTo>
                  <a:pt x="1110" y="1189"/>
                  <a:pt x="1110" y="1189"/>
                  <a:pt x="1110" y="1189"/>
                </a:cubicBezTo>
                <a:cubicBezTo>
                  <a:pt x="1068" y="1061"/>
                  <a:pt x="957" y="951"/>
                  <a:pt x="851" y="905"/>
                </a:cubicBezTo>
                <a:lnTo>
                  <a:pt x="851" y="905"/>
                </a:lnTo>
                <a:close/>
                <a:moveTo>
                  <a:pt x="706" y="893"/>
                </a:moveTo>
                <a:lnTo>
                  <a:pt x="701" y="895"/>
                </a:lnTo>
                <a:cubicBezTo>
                  <a:pt x="698" y="897"/>
                  <a:pt x="694" y="900"/>
                  <a:pt x="691" y="902"/>
                </a:cubicBezTo>
                <a:lnTo>
                  <a:pt x="684" y="907"/>
                </a:lnTo>
                <a:lnTo>
                  <a:pt x="691" y="920"/>
                </a:lnTo>
                <a:lnTo>
                  <a:pt x="706" y="893"/>
                </a:lnTo>
                <a:close/>
                <a:moveTo>
                  <a:pt x="584" y="744"/>
                </a:moveTo>
                <a:cubicBezTo>
                  <a:pt x="584" y="749"/>
                  <a:pt x="584" y="752"/>
                  <a:pt x="582" y="754"/>
                </a:cubicBezTo>
                <a:lnTo>
                  <a:pt x="582" y="756"/>
                </a:lnTo>
                <a:lnTo>
                  <a:pt x="586" y="753"/>
                </a:lnTo>
                <a:lnTo>
                  <a:pt x="589" y="752"/>
                </a:lnTo>
                <a:lnTo>
                  <a:pt x="589" y="751"/>
                </a:lnTo>
                <a:cubicBezTo>
                  <a:pt x="588" y="749"/>
                  <a:pt x="587" y="747"/>
                  <a:pt x="584" y="744"/>
                </a:cubicBezTo>
                <a:close/>
                <a:moveTo>
                  <a:pt x="515" y="719"/>
                </a:moveTo>
                <a:cubicBezTo>
                  <a:pt x="515" y="726"/>
                  <a:pt x="515" y="726"/>
                  <a:pt x="509" y="726"/>
                </a:cubicBezTo>
                <a:cubicBezTo>
                  <a:pt x="506" y="729"/>
                  <a:pt x="504" y="732"/>
                  <a:pt x="504" y="734"/>
                </a:cubicBezTo>
                <a:lnTo>
                  <a:pt x="503" y="735"/>
                </a:lnTo>
                <a:lnTo>
                  <a:pt x="519" y="746"/>
                </a:lnTo>
                <a:lnTo>
                  <a:pt x="535" y="755"/>
                </a:lnTo>
                <a:lnTo>
                  <a:pt x="535" y="755"/>
                </a:lnTo>
                <a:cubicBezTo>
                  <a:pt x="534" y="751"/>
                  <a:pt x="534" y="751"/>
                  <a:pt x="534" y="751"/>
                </a:cubicBezTo>
                <a:cubicBezTo>
                  <a:pt x="534" y="751"/>
                  <a:pt x="534" y="744"/>
                  <a:pt x="534" y="744"/>
                </a:cubicBezTo>
                <a:cubicBezTo>
                  <a:pt x="534" y="738"/>
                  <a:pt x="534" y="738"/>
                  <a:pt x="534" y="732"/>
                </a:cubicBezTo>
                <a:cubicBezTo>
                  <a:pt x="534" y="732"/>
                  <a:pt x="528" y="726"/>
                  <a:pt x="522" y="719"/>
                </a:cubicBezTo>
                <a:cubicBezTo>
                  <a:pt x="522" y="719"/>
                  <a:pt x="522" y="719"/>
                  <a:pt x="515" y="719"/>
                </a:cubicBezTo>
                <a:close/>
                <a:moveTo>
                  <a:pt x="595" y="625"/>
                </a:moveTo>
                <a:cubicBezTo>
                  <a:pt x="593" y="625"/>
                  <a:pt x="592" y="625"/>
                  <a:pt x="591" y="626"/>
                </a:cubicBezTo>
                <a:cubicBezTo>
                  <a:pt x="584" y="626"/>
                  <a:pt x="584" y="626"/>
                  <a:pt x="584" y="626"/>
                </a:cubicBezTo>
                <a:cubicBezTo>
                  <a:pt x="578" y="626"/>
                  <a:pt x="572" y="632"/>
                  <a:pt x="559" y="638"/>
                </a:cubicBezTo>
                <a:cubicBezTo>
                  <a:pt x="547" y="645"/>
                  <a:pt x="528" y="657"/>
                  <a:pt x="509" y="663"/>
                </a:cubicBezTo>
                <a:cubicBezTo>
                  <a:pt x="490" y="673"/>
                  <a:pt x="473" y="683"/>
                  <a:pt x="460" y="692"/>
                </a:cubicBezTo>
                <a:lnTo>
                  <a:pt x="457" y="694"/>
                </a:lnTo>
                <a:lnTo>
                  <a:pt x="458" y="694"/>
                </a:lnTo>
                <a:lnTo>
                  <a:pt x="466" y="703"/>
                </a:lnTo>
                <a:lnTo>
                  <a:pt x="466" y="702"/>
                </a:lnTo>
                <a:cubicBezTo>
                  <a:pt x="468" y="698"/>
                  <a:pt x="473" y="694"/>
                  <a:pt x="478" y="694"/>
                </a:cubicBezTo>
                <a:cubicBezTo>
                  <a:pt x="484" y="682"/>
                  <a:pt x="503" y="669"/>
                  <a:pt x="522" y="669"/>
                </a:cubicBezTo>
                <a:cubicBezTo>
                  <a:pt x="534" y="669"/>
                  <a:pt x="547" y="675"/>
                  <a:pt x="559" y="682"/>
                </a:cubicBezTo>
                <a:cubicBezTo>
                  <a:pt x="559" y="688"/>
                  <a:pt x="566" y="688"/>
                  <a:pt x="566" y="694"/>
                </a:cubicBezTo>
                <a:cubicBezTo>
                  <a:pt x="572" y="694"/>
                  <a:pt x="572" y="694"/>
                  <a:pt x="572" y="694"/>
                </a:cubicBezTo>
                <a:cubicBezTo>
                  <a:pt x="572" y="694"/>
                  <a:pt x="578" y="694"/>
                  <a:pt x="578" y="694"/>
                </a:cubicBezTo>
                <a:cubicBezTo>
                  <a:pt x="584" y="694"/>
                  <a:pt x="591" y="694"/>
                  <a:pt x="597" y="700"/>
                </a:cubicBezTo>
                <a:cubicBezTo>
                  <a:pt x="614" y="706"/>
                  <a:pt x="624" y="716"/>
                  <a:pt x="631" y="727"/>
                </a:cubicBezTo>
                <a:lnTo>
                  <a:pt x="633" y="731"/>
                </a:lnTo>
                <a:lnTo>
                  <a:pt x="640" y="727"/>
                </a:lnTo>
                <a:cubicBezTo>
                  <a:pt x="722" y="688"/>
                  <a:pt x="722" y="688"/>
                  <a:pt x="722" y="688"/>
                </a:cubicBezTo>
                <a:cubicBezTo>
                  <a:pt x="716" y="682"/>
                  <a:pt x="710" y="669"/>
                  <a:pt x="703" y="657"/>
                </a:cubicBezTo>
                <a:cubicBezTo>
                  <a:pt x="698" y="651"/>
                  <a:pt x="620" y="623"/>
                  <a:pt x="595" y="625"/>
                </a:cubicBezTo>
                <a:close/>
                <a:moveTo>
                  <a:pt x="446" y="394"/>
                </a:moveTo>
                <a:lnTo>
                  <a:pt x="459" y="394"/>
                </a:lnTo>
                <a:lnTo>
                  <a:pt x="490" y="394"/>
                </a:lnTo>
                <a:lnTo>
                  <a:pt x="490" y="444"/>
                </a:lnTo>
                <a:lnTo>
                  <a:pt x="477" y="444"/>
                </a:lnTo>
                <a:lnTo>
                  <a:pt x="459" y="444"/>
                </a:lnTo>
                <a:lnTo>
                  <a:pt x="446" y="444"/>
                </a:lnTo>
                <a:lnTo>
                  <a:pt x="446" y="394"/>
                </a:lnTo>
                <a:close/>
                <a:moveTo>
                  <a:pt x="691" y="182"/>
                </a:moveTo>
                <a:cubicBezTo>
                  <a:pt x="515" y="182"/>
                  <a:pt x="377" y="320"/>
                  <a:pt x="377" y="489"/>
                </a:cubicBezTo>
                <a:cubicBezTo>
                  <a:pt x="377" y="544"/>
                  <a:pt x="392" y="596"/>
                  <a:pt x="418" y="641"/>
                </a:cubicBezTo>
                <a:lnTo>
                  <a:pt x="427" y="655"/>
                </a:lnTo>
                <a:lnTo>
                  <a:pt x="429" y="654"/>
                </a:lnTo>
                <a:cubicBezTo>
                  <a:pt x="431" y="653"/>
                  <a:pt x="432" y="652"/>
                  <a:pt x="434" y="651"/>
                </a:cubicBezTo>
                <a:cubicBezTo>
                  <a:pt x="446" y="645"/>
                  <a:pt x="465" y="632"/>
                  <a:pt x="484" y="620"/>
                </a:cubicBezTo>
                <a:cubicBezTo>
                  <a:pt x="521" y="601"/>
                  <a:pt x="559" y="576"/>
                  <a:pt x="584" y="576"/>
                </a:cubicBezTo>
                <a:cubicBezTo>
                  <a:pt x="584" y="576"/>
                  <a:pt x="584" y="576"/>
                  <a:pt x="591" y="576"/>
                </a:cubicBezTo>
                <a:cubicBezTo>
                  <a:pt x="622" y="576"/>
                  <a:pt x="703" y="595"/>
                  <a:pt x="741" y="626"/>
                </a:cubicBezTo>
                <a:cubicBezTo>
                  <a:pt x="766" y="651"/>
                  <a:pt x="779" y="688"/>
                  <a:pt x="779" y="694"/>
                </a:cubicBezTo>
                <a:cubicBezTo>
                  <a:pt x="785" y="719"/>
                  <a:pt x="785" y="719"/>
                  <a:pt x="785" y="719"/>
                </a:cubicBezTo>
                <a:cubicBezTo>
                  <a:pt x="716" y="750"/>
                  <a:pt x="669" y="772"/>
                  <a:pt x="637" y="787"/>
                </a:cubicBezTo>
                <a:lnTo>
                  <a:pt x="631" y="789"/>
                </a:lnTo>
                <a:lnTo>
                  <a:pt x="642" y="791"/>
                </a:lnTo>
                <a:cubicBezTo>
                  <a:pt x="658" y="794"/>
                  <a:pt x="674" y="795"/>
                  <a:pt x="691" y="795"/>
                </a:cubicBezTo>
                <a:cubicBezTo>
                  <a:pt x="860" y="795"/>
                  <a:pt x="1004" y="657"/>
                  <a:pt x="1004" y="489"/>
                </a:cubicBezTo>
                <a:cubicBezTo>
                  <a:pt x="1004" y="320"/>
                  <a:pt x="860" y="182"/>
                  <a:pt x="691" y="182"/>
                </a:cubicBezTo>
                <a:close/>
                <a:moveTo>
                  <a:pt x="402" y="0"/>
                </a:moveTo>
                <a:cubicBezTo>
                  <a:pt x="402" y="19"/>
                  <a:pt x="402" y="19"/>
                  <a:pt x="402" y="19"/>
                </a:cubicBezTo>
                <a:cubicBezTo>
                  <a:pt x="402" y="44"/>
                  <a:pt x="402" y="44"/>
                  <a:pt x="402" y="44"/>
                </a:cubicBezTo>
                <a:cubicBezTo>
                  <a:pt x="402" y="50"/>
                  <a:pt x="396" y="50"/>
                  <a:pt x="396" y="50"/>
                </a:cubicBezTo>
                <a:cubicBezTo>
                  <a:pt x="396" y="50"/>
                  <a:pt x="396" y="50"/>
                  <a:pt x="396" y="57"/>
                </a:cubicBezTo>
                <a:cubicBezTo>
                  <a:pt x="396" y="57"/>
                  <a:pt x="389" y="57"/>
                  <a:pt x="389" y="57"/>
                </a:cubicBezTo>
                <a:cubicBezTo>
                  <a:pt x="389" y="57"/>
                  <a:pt x="383" y="57"/>
                  <a:pt x="383" y="57"/>
                </a:cubicBezTo>
                <a:cubicBezTo>
                  <a:pt x="377" y="57"/>
                  <a:pt x="370" y="57"/>
                  <a:pt x="364" y="57"/>
                </a:cubicBezTo>
                <a:cubicBezTo>
                  <a:pt x="345" y="63"/>
                  <a:pt x="326" y="69"/>
                  <a:pt x="320" y="69"/>
                </a:cubicBezTo>
                <a:cubicBezTo>
                  <a:pt x="320" y="75"/>
                  <a:pt x="320" y="75"/>
                  <a:pt x="326" y="82"/>
                </a:cubicBezTo>
                <a:cubicBezTo>
                  <a:pt x="383" y="126"/>
                  <a:pt x="490" y="170"/>
                  <a:pt x="508" y="176"/>
                </a:cubicBezTo>
                <a:cubicBezTo>
                  <a:pt x="510" y="176"/>
                  <a:pt x="511" y="176"/>
                  <a:pt x="513" y="176"/>
                </a:cubicBezTo>
                <a:lnTo>
                  <a:pt x="515" y="176"/>
                </a:lnTo>
                <a:lnTo>
                  <a:pt x="523" y="171"/>
                </a:lnTo>
                <a:lnTo>
                  <a:pt x="535" y="166"/>
                </a:lnTo>
                <a:lnTo>
                  <a:pt x="533" y="164"/>
                </a:lnTo>
                <a:cubicBezTo>
                  <a:pt x="520" y="154"/>
                  <a:pt x="503" y="135"/>
                  <a:pt x="478" y="100"/>
                </a:cubicBezTo>
                <a:lnTo>
                  <a:pt x="478" y="100"/>
                </a:lnTo>
                <a:lnTo>
                  <a:pt x="479" y="100"/>
                </a:lnTo>
                <a:lnTo>
                  <a:pt x="479" y="100"/>
                </a:lnTo>
                <a:lnTo>
                  <a:pt x="479" y="100"/>
                </a:lnTo>
                <a:cubicBezTo>
                  <a:pt x="481" y="99"/>
                  <a:pt x="483" y="98"/>
                  <a:pt x="486" y="96"/>
                </a:cubicBezTo>
                <a:lnTo>
                  <a:pt x="489" y="95"/>
                </a:lnTo>
                <a:lnTo>
                  <a:pt x="489" y="95"/>
                </a:lnTo>
                <a:cubicBezTo>
                  <a:pt x="488" y="95"/>
                  <a:pt x="486" y="96"/>
                  <a:pt x="482" y="98"/>
                </a:cubicBezTo>
                <a:lnTo>
                  <a:pt x="479" y="100"/>
                </a:lnTo>
                <a:lnTo>
                  <a:pt x="478" y="100"/>
                </a:lnTo>
                <a:lnTo>
                  <a:pt x="478" y="100"/>
                </a:lnTo>
                <a:cubicBezTo>
                  <a:pt x="478" y="100"/>
                  <a:pt x="478" y="100"/>
                  <a:pt x="478" y="100"/>
                </a:cubicBezTo>
                <a:cubicBezTo>
                  <a:pt x="472" y="88"/>
                  <a:pt x="459" y="69"/>
                  <a:pt x="459" y="56"/>
                </a:cubicBezTo>
                <a:cubicBezTo>
                  <a:pt x="459" y="25"/>
                  <a:pt x="484" y="12"/>
                  <a:pt x="497" y="6"/>
                </a:cubicBezTo>
                <a:cubicBezTo>
                  <a:pt x="516" y="6"/>
                  <a:pt x="528" y="6"/>
                  <a:pt x="541" y="6"/>
                </a:cubicBezTo>
                <a:cubicBezTo>
                  <a:pt x="547" y="6"/>
                  <a:pt x="547" y="6"/>
                  <a:pt x="554" y="6"/>
                </a:cubicBezTo>
                <a:cubicBezTo>
                  <a:pt x="566" y="6"/>
                  <a:pt x="566" y="6"/>
                  <a:pt x="566" y="6"/>
                </a:cubicBezTo>
                <a:cubicBezTo>
                  <a:pt x="560" y="56"/>
                  <a:pt x="560" y="56"/>
                  <a:pt x="560" y="56"/>
                </a:cubicBezTo>
                <a:cubicBezTo>
                  <a:pt x="547" y="56"/>
                  <a:pt x="547" y="56"/>
                  <a:pt x="547" y="56"/>
                </a:cubicBezTo>
                <a:cubicBezTo>
                  <a:pt x="547" y="56"/>
                  <a:pt x="547" y="56"/>
                  <a:pt x="541" y="56"/>
                </a:cubicBezTo>
                <a:cubicBezTo>
                  <a:pt x="535" y="56"/>
                  <a:pt x="522" y="56"/>
                  <a:pt x="516" y="56"/>
                </a:cubicBezTo>
                <a:cubicBezTo>
                  <a:pt x="516" y="63"/>
                  <a:pt x="516" y="69"/>
                  <a:pt x="522" y="69"/>
                </a:cubicBezTo>
                <a:cubicBezTo>
                  <a:pt x="541" y="100"/>
                  <a:pt x="554" y="113"/>
                  <a:pt x="566" y="125"/>
                </a:cubicBezTo>
                <a:cubicBezTo>
                  <a:pt x="572" y="125"/>
                  <a:pt x="572" y="132"/>
                  <a:pt x="572" y="132"/>
                </a:cubicBezTo>
                <a:cubicBezTo>
                  <a:pt x="585" y="132"/>
                  <a:pt x="585" y="132"/>
                  <a:pt x="585" y="132"/>
                </a:cubicBezTo>
                <a:cubicBezTo>
                  <a:pt x="579" y="144"/>
                  <a:pt x="579" y="144"/>
                  <a:pt x="579" y="144"/>
                </a:cubicBezTo>
                <a:cubicBezTo>
                  <a:pt x="579" y="146"/>
                  <a:pt x="579" y="147"/>
                  <a:pt x="579" y="148"/>
                </a:cubicBezTo>
                <a:lnTo>
                  <a:pt x="579" y="149"/>
                </a:lnTo>
                <a:lnTo>
                  <a:pt x="582" y="148"/>
                </a:lnTo>
                <a:cubicBezTo>
                  <a:pt x="616" y="138"/>
                  <a:pt x="653" y="132"/>
                  <a:pt x="691" y="132"/>
                </a:cubicBezTo>
                <a:cubicBezTo>
                  <a:pt x="891" y="132"/>
                  <a:pt x="1054" y="288"/>
                  <a:pt x="1054" y="489"/>
                </a:cubicBezTo>
                <a:cubicBezTo>
                  <a:pt x="1054" y="652"/>
                  <a:pt x="938" y="793"/>
                  <a:pt x="781" y="834"/>
                </a:cubicBezTo>
                <a:lnTo>
                  <a:pt x="781" y="834"/>
                </a:lnTo>
                <a:lnTo>
                  <a:pt x="783" y="834"/>
                </a:lnTo>
                <a:cubicBezTo>
                  <a:pt x="790" y="835"/>
                  <a:pt x="797" y="836"/>
                  <a:pt x="804" y="837"/>
                </a:cubicBezTo>
                <a:lnTo>
                  <a:pt x="810" y="838"/>
                </a:lnTo>
                <a:lnTo>
                  <a:pt x="810" y="838"/>
                </a:lnTo>
                <a:lnTo>
                  <a:pt x="1578" y="566"/>
                </a:lnTo>
                <a:lnTo>
                  <a:pt x="1619" y="476"/>
                </a:lnTo>
                <a:lnTo>
                  <a:pt x="1663" y="501"/>
                </a:lnTo>
                <a:lnTo>
                  <a:pt x="1649" y="536"/>
                </a:lnTo>
                <a:lnTo>
                  <a:pt x="1694" y="514"/>
                </a:lnTo>
                <a:lnTo>
                  <a:pt x="1713" y="564"/>
                </a:lnTo>
                <a:lnTo>
                  <a:pt x="1744" y="564"/>
                </a:lnTo>
                <a:lnTo>
                  <a:pt x="1744" y="613"/>
                </a:lnTo>
                <a:lnTo>
                  <a:pt x="1604" y="613"/>
                </a:lnTo>
                <a:lnTo>
                  <a:pt x="884" y="863"/>
                </a:lnTo>
                <a:lnTo>
                  <a:pt x="903" y="873"/>
                </a:lnTo>
                <a:cubicBezTo>
                  <a:pt x="1012" y="929"/>
                  <a:pt x="1111" y="1039"/>
                  <a:pt x="1154" y="1164"/>
                </a:cubicBezTo>
                <a:cubicBezTo>
                  <a:pt x="1154" y="1176"/>
                  <a:pt x="1154" y="1176"/>
                  <a:pt x="1154" y="1176"/>
                </a:cubicBezTo>
                <a:cubicBezTo>
                  <a:pt x="1154" y="1176"/>
                  <a:pt x="1154" y="1176"/>
                  <a:pt x="1160" y="1176"/>
                </a:cubicBezTo>
                <a:cubicBezTo>
                  <a:pt x="1160" y="1189"/>
                  <a:pt x="1160" y="1189"/>
                  <a:pt x="1160" y="1189"/>
                </a:cubicBezTo>
                <a:cubicBezTo>
                  <a:pt x="1167" y="1220"/>
                  <a:pt x="1173" y="1251"/>
                  <a:pt x="1173" y="1289"/>
                </a:cubicBezTo>
                <a:cubicBezTo>
                  <a:pt x="1173" y="1334"/>
                  <a:pt x="1167" y="1379"/>
                  <a:pt x="1156" y="1423"/>
                </a:cubicBezTo>
                <a:lnTo>
                  <a:pt x="1154" y="1430"/>
                </a:lnTo>
                <a:lnTo>
                  <a:pt x="1161" y="1426"/>
                </a:lnTo>
                <a:cubicBezTo>
                  <a:pt x="1223" y="1395"/>
                  <a:pt x="1299" y="1357"/>
                  <a:pt x="1368" y="1357"/>
                </a:cubicBezTo>
                <a:cubicBezTo>
                  <a:pt x="1393" y="1357"/>
                  <a:pt x="1424" y="1363"/>
                  <a:pt x="1449" y="1382"/>
                </a:cubicBezTo>
                <a:cubicBezTo>
                  <a:pt x="1537" y="1445"/>
                  <a:pt x="1600" y="1533"/>
                  <a:pt x="1625" y="1570"/>
                </a:cubicBezTo>
                <a:cubicBezTo>
                  <a:pt x="1751" y="1514"/>
                  <a:pt x="1751" y="1514"/>
                  <a:pt x="1751" y="1514"/>
                </a:cubicBezTo>
                <a:cubicBezTo>
                  <a:pt x="1776" y="1558"/>
                  <a:pt x="1776" y="1558"/>
                  <a:pt x="1776" y="1558"/>
                </a:cubicBezTo>
                <a:cubicBezTo>
                  <a:pt x="1606" y="1633"/>
                  <a:pt x="1606" y="1633"/>
                  <a:pt x="1606" y="1633"/>
                </a:cubicBezTo>
                <a:cubicBezTo>
                  <a:pt x="1600" y="1627"/>
                  <a:pt x="1600" y="1627"/>
                  <a:pt x="1600" y="1627"/>
                </a:cubicBezTo>
                <a:cubicBezTo>
                  <a:pt x="1594" y="1614"/>
                  <a:pt x="1594" y="1614"/>
                  <a:pt x="1594" y="1614"/>
                </a:cubicBezTo>
                <a:cubicBezTo>
                  <a:pt x="1594" y="1614"/>
                  <a:pt x="1594" y="1614"/>
                  <a:pt x="1594" y="1614"/>
                </a:cubicBezTo>
                <a:lnTo>
                  <a:pt x="1594" y="1614"/>
                </a:lnTo>
                <a:lnTo>
                  <a:pt x="1595" y="1614"/>
                </a:lnTo>
                <a:lnTo>
                  <a:pt x="1595" y="1614"/>
                </a:lnTo>
                <a:lnTo>
                  <a:pt x="1595" y="1613"/>
                </a:lnTo>
                <a:lnTo>
                  <a:pt x="1596" y="1613"/>
                </a:lnTo>
                <a:lnTo>
                  <a:pt x="1597" y="1613"/>
                </a:lnTo>
                <a:lnTo>
                  <a:pt x="1597" y="1612"/>
                </a:lnTo>
                <a:lnTo>
                  <a:pt x="1598" y="1612"/>
                </a:lnTo>
                <a:lnTo>
                  <a:pt x="1598" y="1612"/>
                </a:lnTo>
                <a:lnTo>
                  <a:pt x="1599" y="1612"/>
                </a:lnTo>
                <a:lnTo>
                  <a:pt x="1600" y="1611"/>
                </a:lnTo>
                <a:lnTo>
                  <a:pt x="1602" y="1610"/>
                </a:lnTo>
                <a:lnTo>
                  <a:pt x="1603" y="1610"/>
                </a:lnTo>
                <a:lnTo>
                  <a:pt x="1604" y="1609"/>
                </a:lnTo>
                <a:lnTo>
                  <a:pt x="1605" y="1609"/>
                </a:lnTo>
                <a:lnTo>
                  <a:pt x="1606" y="1608"/>
                </a:lnTo>
                <a:lnTo>
                  <a:pt x="1606" y="1608"/>
                </a:lnTo>
                <a:lnTo>
                  <a:pt x="1605" y="1609"/>
                </a:lnTo>
                <a:lnTo>
                  <a:pt x="1605" y="1609"/>
                </a:lnTo>
                <a:lnTo>
                  <a:pt x="1604" y="1609"/>
                </a:lnTo>
                <a:lnTo>
                  <a:pt x="1603" y="1609"/>
                </a:lnTo>
                <a:lnTo>
                  <a:pt x="1603" y="1610"/>
                </a:lnTo>
                <a:lnTo>
                  <a:pt x="1602" y="1610"/>
                </a:lnTo>
                <a:lnTo>
                  <a:pt x="1602" y="1610"/>
                </a:lnTo>
                <a:lnTo>
                  <a:pt x="1601" y="1611"/>
                </a:lnTo>
                <a:lnTo>
                  <a:pt x="1600" y="1611"/>
                </a:lnTo>
                <a:lnTo>
                  <a:pt x="1598" y="1612"/>
                </a:lnTo>
                <a:lnTo>
                  <a:pt x="1597" y="1612"/>
                </a:lnTo>
                <a:lnTo>
                  <a:pt x="1596" y="1613"/>
                </a:lnTo>
                <a:lnTo>
                  <a:pt x="1595" y="1614"/>
                </a:lnTo>
                <a:lnTo>
                  <a:pt x="1594" y="1614"/>
                </a:lnTo>
                <a:lnTo>
                  <a:pt x="1594" y="1614"/>
                </a:lnTo>
                <a:cubicBezTo>
                  <a:pt x="1594" y="1614"/>
                  <a:pt x="1594" y="1614"/>
                  <a:pt x="1594" y="1608"/>
                </a:cubicBezTo>
                <a:cubicBezTo>
                  <a:pt x="1588" y="1608"/>
                  <a:pt x="1588" y="1602"/>
                  <a:pt x="1581" y="1595"/>
                </a:cubicBezTo>
                <a:cubicBezTo>
                  <a:pt x="1575" y="1583"/>
                  <a:pt x="1562" y="1564"/>
                  <a:pt x="1544" y="1545"/>
                </a:cubicBezTo>
                <a:cubicBezTo>
                  <a:pt x="1519" y="1508"/>
                  <a:pt x="1468" y="1457"/>
                  <a:pt x="1418" y="1420"/>
                </a:cubicBezTo>
                <a:cubicBezTo>
                  <a:pt x="1406" y="1413"/>
                  <a:pt x="1387" y="1407"/>
                  <a:pt x="1368" y="1407"/>
                </a:cubicBezTo>
                <a:cubicBezTo>
                  <a:pt x="1311" y="1407"/>
                  <a:pt x="1242" y="1439"/>
                  <a:pt x="1186" y="1470"/>
                </a:cubicBezTo>
                <a:cubicBezTo>
                  <a:pt x="1165" y="1484"/>
                  <a:pt x="1145" y="1497"/>
                  <a:pt x="1129" y="1508"/>
                </a:cubicBezTo>
                <a:lnTo>
                  <a:pt x="1123" y="1512"/>
                </a:lnTo>
                <a:lnTo>
                  <a:pt x="1116" y="1527"/>
                </a:lnTo>
                <a:cubicBezTo>
                  <a:pt x="1072" y="1612"/>
                  <a:pt x="1005" y="1674"/>
                  <a:pt x="922" y="1677"/>
                </a:cubicBezTo>
                <a:cubicBezTo>
                  <a:pt x="766" y="1671"/>
                  <a:pt x="546" y="1464"/>
                  <a:pt x="540" y="1251"/>
                </a:cubicBezTo>
                <a:cubicBezTo>
                  <a:pt x="540" y="1185"/>
                  <a:pt x="546" y="1115"/>
                  <a:pt x="561" y="1051"/>
                </a:cubicBezTo>
                <a:lnTo>
                  <a:pt x="566" y="1032"/>
                </a:lnTo>
                <a:lnTo>
                  <a:pt x="163" y="1330"/>
                </a:lnTo>
                <a:lnTo>
                  <a:pt x="163" y="1331"/>
                </a:lnTo>
                <a:cubicBezTo>
                  <a:pt x="163" y="1335"/>
                  <a:pt x="163" y="1339"/>
                  <a:pt x="163" y="1345"/>
                </a:cubicBezTo>
                <a:cubicBezTo>
                  <a:pt x="163" y="1345"/>
                  <a:pt x="163" y="1352"/>
                  <a:pt x="163" y="1352"/>
                </a:cubicBezTo>
                <a:cubicBezTo>
                  <a:pt x="176" y="1364"/>
                  <a:pt x="176" y="1364"/>
                  <a:pt x="176" y="1364"/>
                </a:cubicBezTo>
                <a:cubicBezTo>
                  <a:pt x="138" y="1401"/>
                  <a:pt x="138" y="1401"/>
                  <a:pt x="138" y="1401"/>
                </a:cubicBezTo>
                <a:cubicBezTo>
                  <a:pt x="132" y="1389"/>
                  <a:pt x="132" y="1389"/>
                  <a:pt x="132" y="1389"/>
                </a:cubicBezTo>
                <a:cubicBezTo>
                  <a:pt x="125" y="1384"/>
                  <a:pt x="120" y="1378"/>
                  <a:pt x="118" y="1371"/>
                </a:cubicBezTo>
                <a:lnTo>
                  <a:pt x="116" y="1365"/>
                </a:lnTo>
                <a:lnTo>
                  <a:pt x="31" y="1427"/>
                </a:lnTo>
                <a:lnTo>
                  <a:pt x="13" y="1396"/>
                </a:lnTo>
                <a:lnTo>
                  <a:pt x="0" y="1389"/>
                </a:lnTo>
                <a:lnTo>
                  <a:pt x="594" y="952"/>
                </a:lnTo>
                <a:lnTo>
                  <a:pt x="602" y="936"/>
                </a:lnTo>
                <a:cubicBezTo>
                  <a:pt x="622" y="898"/>
                  <a:pt x="647" y="867"/>
                  <a:pt x="681" y="849"/>
                </a:cubicBezTo>
                <a:lnTo>
                  <a:pt x="690" y="845"/>
                </a:lnTo>
                <a:lnTo>
                  <a:pt x="673" y="845"/>
                </a:lnTo>
                <a:cubicBezTo>
                  <a:pt x="632" y="843"/>
                  <a:pt x="593" y="834"/>
                  <a:pt x="556" y="819"/>
                </a:cubicBezTo>
                <a:lnTo>
                  <a:pt x="547" y="816"/>
                </a:lnTo>
                <a:lnTo>
                  <a:pt x="545" y="818"/>
                </a:lnTo>
                <a:cubicBezTo>
                  <a:pt x="541" y="826"/>
                  <a:pt x="541" y="826"/>
                  <a:pt x="541" y="826"/>
                </a:cubicBezTo>
                <a:cubicBezTo>
                  <a:pt x="540" y="821"/>
                  <a:pt x="540" y="817"/>
                  <a:pt x="539" y="813"/>
                </a:cubicBezTo>
                <a:lnTo>
                  <a:pt x="539" y="812"/>
                </a:lnTo>
                <a:lnTo>
                  <a:pt x="532" y="809"/>
                </a:lnTo>
                <a:cubicBezTo>
                  <a:pt x="452" y="770"/>
                  <a:pt x="388" y="703"/>
                  <a:pt x="354" y="623"/>
                </a:cubicBezTo>
                <a:lnTo>
                  <a:pt x="353" y="619"/>
                </a:lnTo>
                <a:lnTo>
                  <a:pt x="314" y="644"/>
                </a:lnTo>
                <a:lnTo>
                  <a:pt x="295" y="612"/>
                </a:lnTo>
                <a:lnTo>
                  <a:pt x="289" y="601"/>
                </a:lnTo>
                <a:lnTo>
                  <a:pt x="337" y="569"/>
                </a:lnTo>
                <a:lnTo>
                  <a:pt x="334" y="555"/>
                </a:lnTo>
                <a:cubicBezTo>
                  <a:pt x="329" y="534"/>
                  <a:pt x="327" y="511"/>
                  <a:pt x="327" y="489"/>
                </a:cubicBezTo>
                <a:cubicBezTo>
                  <a:pt x="327" y="377"/>
                  <a:pt x="377" y="279"/>
                  <a:pt x="457" y="214"/>
                </a:cubicBezTo>
                <a:lnTo>
                  <a:pt x="463" y="210"/>
                </a:lnTo>
                <a:lnTo>
                  <a:pt x="460" y="209"/>
                </a:lnTo>
                <a:cubicBezTo>
                  <a:pt x="449" y="204"/>
                  <a:pt x="435" y="199"/>
                  <a:pt x="421" y="195"/>
                </a:cubicBezTo>
                <a:cubicBezTo>
                  <a:pt x="383" y="176"/>
                  <a:pt x="333" y="151"/>
                  <a:pt x="295" y="119"/>
                </a:cubicBezTo>
                <a:lnTo>
                  <a:pt x="295" y="119"/>
                </a:lnTo>
                <a:lnTo>
                  <a:pt x="295" y="119"/>
                </a:lnTo>
                <a:lnTo>
                  <a:pt x="296" y="118"/>
                </a:lnTo>
                <a:lnTo>
                  <a:pt x="296" y="117"/>
                </a:lnTo>
                <a:lnTo>
                  <a:pt x="297" y="115"/>
                </a:lnTo>
                <a:lnTo>
                  <a:pt x="298" y="114"/>
                </a:lnTo>
                <a:cubicBezTo>
                  <a:pt x="298" y="113"/>
                  <a:pt x="299" y="112"/>
                  <a:pt x="299" y="111"/>
                </a:cubicBezTo>
                <a:lnTo>
                  <a:pt x="299" y="111"/>
                </a:lnTo>
                <a:lnTo>
                  <a:pt x="300" y="110"/>
                </a:lnTo>
                <a:lnTo>
                  <a:pt x="300" y="109"/>
                </a:lnTo>
                <a:lnTo>
                  <a:pt x="301" y="108"/>
                </a:lnTo>
                <a:lnTo>
                  <a:pt x="301" y="107"/>
                </a:lnTo>
                <a:lnTo>
                  <a:pt x="301" y="107"/>
                </a:lnTo>
                <a:cubicBezTo>
                  <a:pt x="301" y="107"/>
                  <a:pt x="301" y="107"/>
                  <a:pt x="301" y="107"/>
                </a:cubicBezTo>
                <a:lnTo>
                  <a:pt x="301" y="107"/>
                </a:lnTo>
                <a:lnTo>
                  <a:pt x="301" y="107"/>
                </a:lnTo>
                <a:lnTo>
                  <a:pt x="301" y="108"/>
                </a:lnTo>
                <a:lnTo>
                  <a:pt x="301" y="108"/>
                </a:lnTo>
                <a:lnTo>
                  <a:pt x="300" y="109"/>
                </a:lnTo>
                <a:lnTo>
                  <a:pt x="299" y="111"/>
                </a:lnTo>
                <a:lnTo>
                  <a:pt x="299" y="112"/>
                </a:lnTo>
                <a:cubicBezTo>
                  <a:pt x="298" y="113"/>
                  <a:pt x="298" y="114"/>
                  <a:pt x="297" y="115"/>
                </a:cubicBezTo>
                <a:lnTo>
                  <a:pt x="297" y="115"/>
                </a:lnTo>
                <a:lnTo>
                  <a:pt x="297" y="116"/>
                </a:lnTo>
                <a:lnTo>
                  <a:pt x="296" y="117"/>
                </a:lnTo>
                <a:lnTo>
                  <a:pt x="296" y="118"/>
                </a:lnTo>
                <a:lnTo>
                  <a:pt x="296" y="118"/>
                </a:lnTo>
                <a:lnTo>
                  <a:pt x="295" y="119"/>
                </a:lnTo>
                <a:lnTo>
                  <a:pt x="295" y="119"/>
                </a:lnTo>
                <a:cubicBezTo>
                  <a:pt x="295" y="119"/>
                  <a:pt x="295" y="119"/>
                  <a:pt x="295" y="119"/>
                </a:cubicBezTo>
                <a:cubicBezTo>
                  <a:pt x="276" y="107"/>
                  <a:pt x="270" y="88"/>
                  <a:pt x="270" y="69"/>
                </a:cubicBezTo>
                <a:cubicBezTo>
                  <a:pt x="270" y="31"/>
                  <a:pt x="314" y="19"/>
                  <a:pt x="333" y="13"/>
                </a:cubicBezTo>
                <a:cubicBezTo>
                  <a:pt x="358" y="6"/>
                  <a:pt x="383" y="6"/>
                  <a:pt x="383" y="6"/>
                </a:cubicBezTo>
                <a:cubicBezTo>
                  <a:pt x="402" y="0"/>
                  <a:pt x="402" y="0"/>
                  <a:pt x="402"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2" name="标题 1"/>
          <p:cNvSpPr>
            <a:spLocks noGrp="1"/>
          </p:cNvSpPr>
          <p:nvPr>
            <p:ph type="title" hasCustomPrompt="1"/>
            <p:custDataLst>
              <p:tags r:id="rId6"/>
            </p:custDataLst>
          </p:nvPr>
        </p:nvSpPr>
        <p:spPr>
          <a:xfrm>
            <a:off x="1522800" y="1339200"/>
            <a:ext cx="9144000" cy="2386800"/>
          </a:xfrm>
        </p:spPr>
        <p:txBody>
          <a:bodyPr anchor="b">
            <a:normAutofit/>
          </a:bodyPr>
          <a:lstStyle>
            <a:lvl1pPr algn="ctr">
              <a:defRPr sz="6000" cap="all" baseline="0">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10"/>
            </p:custDataLst>
          </p:nvPr>
        </p:nvSpPr>
        <p:spPr>
          <a:xfrm>
            <a:off x="1522413" y="3862800"/>
            <a:ext cx="9144000" cy="1656000"/>
          </a:xfrm>
        </p:spPr>
        <p:txBody>
          <a:bodyPr>
            <a:normAutofit/>
          </a:bodyPr>
          <a:lstStyle>
            <a:lvl1pPr algn="ctr">
              <a:defRPr cap="all"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日期占位符 15"/>
          <p:cNvSpPr>
            <a:spLocks noGrp="1"/>
          </p:cNvSpPr>
          <p:nvPr>
            <p:ph type="dt" sz="half" idx="10"/>
            <p:custDataLst>
              <p:tags r:id="rId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2022/11/14</a:t>
            </a:fld>
            <a:endParaRPr lang="zh-CN" altLang="en-US"/>
          </a:p>
        </p:txBody>
      </p:sp>
      <p:sp>
        <p:nvSpPr>
          <p:cNvPr id="17" name="页脚占位符 16"/>
          <p:cNvSpPr>
            <a:spLocks noGrp="1"/>
          </p:cNvSpPr>
          <p:nvPr>
            <p:ph type="ftr" sz="quarter" idx="11"/>
            <p:custDataLst>
              <p:tags r:id="rId3"/>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4"/>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标题 1"/>
          <p:cNvSpPr>
            <a:spLocks noGrp="1"/>
          </p:cNvSpPr>
          <p:nvPr>
            <p:ph type="ctrTitle" idx="13" hasCustomPrompt="1"/>
            <p:custDataLst>
              <p:tags r:id="rId5"/>
            </p:custDataLst>
          </p:nvPr>
        </p:nvSpPr>
        <p:spPr>
          <a:xfrm>
            <a:off x="2921000" y="2393316"/>
            <a:ext cx="6350000" cy="1398905"/>
          </a:xfrm>
        </p:spPr>
        <p:txBody>
          <a:bodyPr vert="horz" wrap="square" lIns="90170" tIns="46990" rIns="90170" bIns="46990" rtlCol="0" anchor="b" anchorCtr="0">
            <a:normAutofit/>
          </a:bodyPr>
          <a:lstStyle>
            <a:lvl1pPr>
              <a:defRPr lang="zh-CN" altLang="en-US" sz="7200" b="0" spc="7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a:r>
              <a:rPr lang="zh-CN" altLang="en-US"/>
              <a:t>编辑标题</a:t>
            </a:r>
          </a:p>
        </p:txBody>
      </p:sp>
      <p:sp>
        <p:nvSpPr>
          <p:cNvPr id="3" name="副标题 2"/>
          <p:cNvSpPr>
            <a:spLocks noGrp="1"/>
          </p:cNvSpPr>
          <p:nvPr>
            <p:ph type="subTitle" idx="14" hasCustomPrompt="1"/>
            <p:custDataLst>
              <p:tags r:id="rId6"/>
            </p:custDataLst>
          </p:nvPr>
        </p:nvSpPr>
        <p:spPr>
          <a:xfrm>
            <a:off x="2921000" y="3879215"/>
            <a:ext cx="6350000" cy="513715"/>
          </a:xfrm>
        </p:spPr>
        <p:txBody>
          <a:bodyPr vert="horz" wrap="square" lIns="90170" tIns="46990" rIns="90170" bIns="46990" rtlCol="0" anchor="t" anchorCtr="0">
            <a:normAutofit/>
          </a:bodyPr>
          <a:lstStyle>
            <a:lvl1pPr>
              <a:defRPr lang="zh-CN" altLang="en-US" sz="2000" spc="200">
                <a:ln>
                  <a:noFill/>
                </a:ln>
                <a:solidFill>
                  <a:schemeClr val="tx1">
                    <a:lumMod val="65000"/>
                    <a:lumOff val="35000"/>
                  </a:schemeClr>
                </a:solidFill>
                <a:effectLst/>
                <a:uLnTx/>
                <a:latin typeface="Arial" panose="020B0604020202020204" pitchFamily="34" charset="0"/>
                <a:ea typeface="微软雅黑" panose="020B0503020204020204" charset="-122"/>
                <a:cs typeface="微软雅黑" panose="020B0503020204020204" charset="-122"/>
              </a:defRPr>
            </a:lvl1pPr>
          </a:lstStyle>
          <a:p>
            <a:pPr marL="0" lvl="0" indent="0" algn="ctr">
              <a:lnSpc>
                <a:spcPct val="100000"/>
              </a:lnSpc>
              <a:spcAft>
                <a:spcPts val="0"/>
              </a:spcAft>
              <a:buClrTx/>
              <a:buSzTx/>
              <a:buNone/>
            </a:pPr>
            <a:r>
              <a:rPr lang="zh-CN" altLang="en-US"/>
              <a:t>单击此处编辑副标题</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cstate="print">
            <a:extLst>
              <a:ext uri="{28A0092B-C50C-407E-A947-70E740481C1C}">
                <a14:useLocalDpi xmlns:a14="http://schemas.microsoft.com/office/drawing/2010/main" val="0"/>
              </a:ext>
            </a:extLst>
          </a:blip>
          <a:stretch>
            <a:fillRect/>
          </a:stretch>
        </p:blipFill>
        <p:spPr>
          <a:xfrm>
            <a:off x="0" y="0"/>
            <a:ext cx="720090" cy="573454"/>
          </a:xfrm>
          <a:prstGeom prst="rect">
            <a:avLst/>
          </a:prstGeom>
        </p:spPr>
      </p:pic>
      <p:pic>
        <p:nvPicPr>
          <p:cNvPr id="7" name="图片 6"/>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11471910" y="0"/>
            <a:ext cx="720090" cy="571641"/>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4"/>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2022/11/14</a:t>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7" r:link="rId8" cstate="print">
            <a:extLst>
              <a:ext uri="{28A0092B-C50C-407E-A947-70E740481C1C}">
                <a14:useLocalDpi xmlns:a14="http://schemas.microsoft.com/office/drawing/2010/main" val="0"/>
              </a:ext>
            </a:extLst>
          </a:blip>
          <a:stretch>
            <a:fillRect/>
          </a:stretch>
        </p:blipFill>
        <p:spPr>
          <a:xfrm>
            <a:off x="4064000" y="0"/>
            <a:ext cx="4064000" cy="1617366"/>
          </a:xfrm>
          <a:prstGeom prst="rect">
            <a:avLst/>
          </a:prstGeom>
        </p:spPr>
      </p:pic>
      <p:sp>
        <p:nvSpPr>
          <p:cNvPr id="4" name="日期占位符 3"/>
          <p:cNvSpPr>
            <a:spLocks noGrp="1"/>
          </p:cNvSpPr>
          <p:nvPr>
            <p:ph type="dt" sz="half" idx="10"/>
            <p:custDataLst>
              <p:tags r:id="rId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2022/11/14</a:t>
            </a:fld>
            <a:endParaRPr lang="zh-CN" altLang="en-US"/>
          </a:p>
        </p:txBody>
      </p:sp>
      <p:sp>
        <p:nvSpPr>
          <p:cNvPr id="5" name="页脚占位符 4"/>
          <p:cNvSpPr>
            <a:spLocks noGrp="1"/>
          </p:cNvSpPr>
          <p:nvPr>
            <p:ph type="ftr" sz="quarter" idx="11"/>
            <p:custDataLst>
              <p:tags r:id="rId3"/>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4"/>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标题 1"/>
          <p:cNvSpPr>
            <a:spLocks noGrp="1"/>
          </p:cNvSpPr>
          <p:nvPr>
            <p:ph type="ctrTitle" idx="13" hasCustomPrompt="1"/>
            <p:custDataLst>
              <p:tags r:id="rId5"/>
            </p:custDataLst>
          </p:nvPr>
        </p:nvSpPr>
        <p:spPr>
          <a:xfrm>
            <a:off x="4815205" y="2888298"/>
            <a:ext cx="4880610" cy="1081405"/>
          </a:xfrm>
        </p:spPr>
        <p:txBody>
          <a:bodyPr vert="horz" wrap="square" lIns="90170" tIns="46990" rIns="90170" bIns="46990" rtlCol="0" anchor="ctr" anchorCtr="0">
            <a:normAutofit/>
          </a:bodyPr>
          <a:lstStyle>
            <a:lvl1pPr>
              <a:defRPr lang="zh-CN" altLang="en-US" sz="4800" b="0" spc="500" baseline="0">
                <a:ln>
                  <a:noFill/>
                </a:ln>
                <a:solidFill>
                  <a:schemeClr val="tx1">
                    <a:lumMod val="85000"/>
                    <a:lumOff val="15000"/>
                  </a:schemeClr>
                </a:solidFill>
                <a:effectLst/>
                <a:uLnTx/>
                <a:latin typeface="Arial" panose="020B0604020202020204" pitchFamily="34" charset="0"/>
                <a:ea typeface="汉仪旗黑-85S" panose="00020600040101010101" pitchFamily="18" charset="-122"/>
              </a:defRPr>
            </a:lvl1pPr>
          </a:lstStyle>
          <a:p>
            <a:pPr marL="0" lvl="0">
              <a:spcAft>
                <a:spcPts val="0"/>
              </a:spcAft>
              <a:buClrTx/>
              <a:buSzTx/>
              <a:buFontTx/>
            </a:pPr>
            <a:r>
              <a:rPr lang="zh-CN" altLang="en-US"/>
              <a:t>编辑标题</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83" name="图片 82"/>
          <p:cNvPicPr>
            <a:picLocks noChangeAspect="1"/>
          </p:cNvPicPr>
          <p:nvPr/>
        </p:nvPicPr>
        <p:blipFill>
          <a:blip r:embed="rId8"/>
          <a:stretch>
            <a:fillRect/>
          </a:stretch>
        </p:blipFill>
        <p:spPr>
          <a:xfrm>
            <a:off x="64169" y="20518"/>
            <a:ext cx="12089416" cy="6846401"/>
          </a:xfrm>
          <a:prstGeom prst="rect">
            <a:avLst/>
          </a:prstGeom>
        </p:spPr>
      </p:pic>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2"/>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6238877" y="952508"/>
            <a:ext cx="5283242" cy="5388907"/>
          </a:xfrm>
        </p:spPr>
        <p:txBody>
          <a:bodyPr>
            <a:normAutofit/>
          </a:bodyPr>
          <a:lstStyle>
            <a:lvl1pP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sz="1600" baseline="0">
                <a:solidFill>
                  <a:schemeClr val="tx1">
                    <a:lumMod val="85000"/>
                    <a:lumOff val="15000"/>
                  </a:schemeClr>
                </a:solidFill>
                <a:latin typeface="Arial" panose="020B0604020202020204" pitchFamily="34" charset="0"/>
                <a:ea typeface="微软雅黑" panose="020B0503020204020204" charset="-122"/>
              </a:defRPr>
            </a:lvl2pPr>
            <a:lvl3pPr>
              <a:defRPr sz="1600" baseline="0">
                <a:solidFill>
                  <a:schemeClr val="tx1">
                    <a:lumMod val="85000"/>
                    <a:lumOff val="15000"/>
                  </a:schemeClr>
                </a:solidFill>
                <a:latin typeface="Arial" panose="020B0604020202020204" pitchFamily="34" charset="0"/>
                <a:ea typeface="微软雅黑" panose="020B0503020204020204" charset="-122"/>
              </a:defRPr>
            </a:lvl3pPr>
            <a:lvl4pPr>
              <a:defRPr sz="1600" baseline="0">
                <a:solidFill>
                  <a:schemeClr val="tx1">
                    <a:lumMod val="85000"/>
                    <a:lumOff val="15000"/>
                  </a:schemeClr>
                </a:solidFill>
                <a:latin typeface="Arial" panose="020B0604020202020204" pitchFamily="34" charset="0"/>
                <a:ea typeface="微软雅黑" panose="020B0503020204020204" charset="-122"/>
              </a:defRPr>
            </a:lvl4pPr>
            <a:lvl5pPr>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2022/11/14</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0"/>
            <a:ext cx="720090" cy="573454"/>
          </a:xfrm>
          <a:prstGeom prst="rect">
            <a:avLst/>
          </a:prstGeom>
        </p:spPr>
      </p:pic>
      <p:pic>
        <p:nvPicPr>
          <p:cNvPr id="8" name="图片 7"/>
          <p:cNvPicPr/>
          <p:nvPr userDrawn="1">
            <p:custDataLst>
              <p:tags r:id="rId2"/>
            </p:custDataLst>
          </p:nvPr>
        </p:nvPicPr>
        <p:blipFill>
          <a:blip r:embed="rId12" r:link="rId13" cstate="print">
            <a:extLst>
              <a:ext uri="{28A0092B-C50C-407E-A947-70E740481C1C}">
                <a14:useLocalDpi xmlns:a14="http://schemas.microsoft.com/office/drawing/2010/main" val="0"/>
              </a:ext>
            </a:extLst>
          </a:blip>
          <a:stretch>
            <a:fillRect/>
          </a:stretch>
        </p:blipFill>
        <p:spPr>
          <a:xfrm>
            <a:off x="11471910" y="0"/>
            <a:ext cx="720090" cy="571641"/>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4"/>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5"/>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2022/11/14</a:t>
            </a:fld>
            <a:endParaRPr lang="zh-CN" altLang="en-US"/>
          </a:p>
        </p:txBody>
      </p:sp>
      <p:sp>
        <p:nvSpPr>
          <p:cNvPr id="6" name="页脚占位符 5"/>
          <p:cNvSpPr>
            <a:spLocks noGrp="1"/>
          </p:cNvSpPr>
          <p:nvPr>
            <p:ph type="ftr" sz="quarter" idx="11"/>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2" r:link="rId13" cstate="print">
            <a:extLst>
              <a:ext uri="{28A0092B-C50C-407E-A947-70E740481C1C}">
                <a14:useLocalDpi xmlns:a14="http://schemas.microsoft.com/office/drawing/2010/main" val="0"/>
              </a:ext>
            </a:extLst>
          </a:blip>
          <a:stretch>
            <a:fillRect/>
          </a:stretch>
        </p:blipFill>
        <p:spPr>
          <a:xfrm>
            <a:off x="0" y="0"/>
            <a:ext cx="720090" cy="573454"/>
          </a:xfrm>
          <a:prstGeom prst="rect">
            <a:avLst/>
          </a:prstGeom>
        </p:spPr>
      </p:pic>
      <p:pic>
        <p:nvPicPr>
          <p:cNvPr id="10" name="图片 9"/>
          <p:cNvPicPr/>
          <p:nvPr userDrawn="1">
            <p:custDataLst>
              <p:tags r:id="rId2"/>
            </p:custDataLst>
          </p:nvPr>
        </p:nvPicPr>
        <p:blipFill>
          <a:blip r:embed="rId14" r:link="rId15" cstate="print">
            <a:extLst>
              <a:ext uri="{28A0092B-C50C-407E-A947-70E740481C1C}">
                <a14:useLocalDpi xmlns:a14="http://schemas.microsoft.com/office/drawing/2010/main" val="0"/>
              </a:ext>
            </a:extLst>
          </a:blip>
          <a:stretch>
            <a:fillRect/>
          </a:stretch>
        </p:blipFill>
        <p:spPr>
          <a:xfrm>
            <a:off x="11471910" y="0"/>
            <a:ext cx="720090" cy="571641"/>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4"/>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5"/>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6"/>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7"/>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2022/11/14</a:t>
            </a:fld>
            <a:endParaRPr lang="zh-CN" altLang="en-US"/>
          </a:p>
        </p:txBody>
      </p:sp>
      <p:sp>
        <p:nvSpPr>
          <p:cNvPr id="8" name="页脚占位符 7"/>
          <p:cNvSpPr>
            <a:spLocks noGrp="1"/>
          </p:cNvSpPr>
          <p:nvPr>
            <p:ph type="ftr" sz="quarter" idx="11"/>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cstate="print">
            <a:extLst>
              <a:ext uri="{28A0092B-C50C-407E-A947-70E740481C1C}">
                <a14:useLocalDpi xmlns:a14="http://schemas.microsoft.com/office/drawing/2010/main" val="0"/>
              </a:ext>
            </a:extLst>
          </a:blip>
          <a:stretch>
            <a:fillRect/>
          </a:stretch>
        </p:blipFill>
        <p:spPr>
          <a:xfrm>
            <a:off x="7498080" y="1683832"/>
            <a:ext cx="4389120" cy="3490335"/>
          </a:xfrm>
          <a:prstGeom prst="rect">
            <a:avLst/>
          </a:prstGeom>
        </p:spPr>
      </p:pic>
      <p:pic>
        <p:nvPicPr>
          <p:cNvPr id="6" name="图片 5"/>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6286359"/>
            <a:ext cx="720090" cy="571641"/>
          </a:xfrm>
          <a:prstGeom prst="rect">
            <a:avLst/>
          </a:prstGeom>
        </p:spPr>
      </p:pic>
      <p:sp>
        <p:nvSpPr>
          <p:cNvPr id="2" name="标题 1"/>
          <p:cNvSpPr>
            <a:spLocks noGrp="1"/>
          </p:cNvSpPr>
          <p:nvPr>
            <p:ph type="title"/>
            <p:custDataLst>
              <p:tags r:id="rId3"/>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4"/>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2022/11/14</a:t>
            </a:fld>
            <a:endParaRPr lang="zh-CN" altLang="en-US"/>
          </a:p>
        </p:txBody>
      </p:sp>
      <p:sp>
        <p:nvSpPr>
          <p:cNvPr id="3" name="页脚占位符 2"/>
          <p:cNvSpPr>
            <a:spLocks noGrp="1"/>
          </p:cNvSpPr>
          <p:nvPr>
            <p:ph type="ftr" sz="quarter" idx="11"/>
            <p:custDataLst>
              <p:tags r:id="rId2"/>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3"/>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0"/>
            <a:ext cx="720090" cy="573454"/>
          </a:xfrm>
          <a:prstGeom prst="rect">
            <a:avLst/>
          </a:prstGeom>
        </p:spPr>
      </p:pic>
      <p:pic>
        <p:nvPicPr>
          <p:cNvPr id="8" name="图片 7"/>
          <p:cNvPicPr/>
          <p:nvPr userDrawn="1">
            <p:custDataLst>
              <p:tags r:id="rId2"/>
            </p:custDataLst>
          </p:nvPr>
        </p:nvPicPr>
        <p:blipFill>
          <a:blip r:embed="rId12" r:link="rId13" cstate="print">
            <a:extLst>
              <a:ext uri="{28A0092B-C50C-407E-A947-70E740481C1C}">
                <a14:useLocalDpi xmlns:a14="http://schemas.microsoft.com/office/drawing/2010/main" val="0"/>
              </a:ext>
            </a:extLst>
          </a:blip>
          <a:stretch>
            <a:fillRect/>
          </a:stretch>
        </p:blipFill>
        <p:spPr>
          <a:xfrm>
            <a:off x="11471910" y="0"/>
            <a:ext cx="720090" cy="571641"/>
          </a:xfrm>
          <a:prstGeom prst="rect">
            <a:avLst/>
          </a:prstGeom>
        </p:spPr>
      </p:pic>
      <p:sp>
        <p:nvSpPr>
          <p:cNvPr id="2" name="标题 1"/>
          <p:cNvSpPr>
            <a:spLocks noGrp="1"/>
          </p:cNvSpPr>
          <p:nvPr>
            <p:ph type="title"/>
            <p:custDataLst>
              <p:tags r:id="rId3"/>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4"/>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t>2022/11/14</a:t>
            </a:fld>
            <a:endParaRPr lang="zh-CN" altLang="en-US" dirty="0"/>
          </a:p>
        </p:txBody>
      </p:sp>
      <p:sp>
        <p:nvSpPr>
          <p:cNvPr id="6" name="页脚占位符 5"/>
          <p:cNvSpPr>
            <a:spLocks noGrp="1"/>
          </p:cNvSpPr>
          <p:nvPr>
            <p:ph type="ftr" sz="quarter" idx="11"/>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cstate="print">
            <a:extLst>
              <a:ext uri="{28A0092B-C50C-407E-A947-70E740481C1C}">
                <a14:useLocalDpi xmlns:a14="http://schemas.microsoft.com/office/drawing/2010/main" val="0"/>
              </a:ext>
            </a:extLst>
          </a:blip>
          <a:stretch>
            <a:fillRect/>
          </a:stretch>
        </p:blipFill>
        <p:spPr>
          <a:xfrm>
            <a:off x="0" y="0"/>
            <a:ext cx="720090" cy="573454"/>
          </a:xfrm>
          <a:prstGeom prst="rect">
            <a:avLst/>
          </a:prstGeom>
        </p:spPr>
      </p:pic>
      <p:pic>
        <p:nvPicPr>
          <p:cNvPr id="7" name="图片 6"/>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11471910" y="0"/>
            <a:ext cx="720090" cy="571641"/>
          </a:xfrm>
          <a:prstGeom prst="rect">
            <a:avLst/>
          </a:prstGeom>
        </p:spPr>
      </p:pic>
      <p:sp>
        <p:nvSpPr>
          <p:cNvPr id="2" name="竖排标题 1"/>
          <p:cNvSpPr>
            <a:spLocks noGrp="1"/>
          </p:cNvSpPr>
          <p:nvPr>
            <p:ph type="title" orient="vert"/>
            <p:custDataLst>
              <p:tags r:id="rId3"/>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4"/>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2022/11/14</a:t>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8" r:link="rId9" cstate="print">
            <a:extLst>
              <a:ext uri="{28A0092B-C50C-407E-A947-70E740481C1C}">
                <a14:useLocalDpi xmlns:a14="http://schemas.microsoft.com/office/drawing/2010/main" val="0"/>
              </a:ext>
            </a:extLst>
          </a:blip>
          <a:stretch>
            <a:fillRect/>
          </a:stretch>
        </p:blipFill>
        <p:spPr>
          <a:xfrm>
            <a:off x="0" y="0"/>
            <a:ext cx="720090" cy="573454"/>
          </a:xfrm>
          <a:prstGeom prst="rect">
            <a:avLst/>
          </a:prstGeom>
        </p:spPr>
      </p:pic>
      <p:pic>
        <p:nvPicPr>
          <p:cNvPr id="6" name="图片 5"/>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11471910" y="0"/>
            <a:ext cx="720090" cy="571641"/>
          </a:xfrm>
          <a:prstGeom prst="rect">
            <a:avLst/>
          </a:prstGeom>
        </p:spPr>
      </p:pic>
      <p:sp>
        <p:nvSpPr>
          <p:cNvPr id="3" name="日期占位符 2"/>
          <p:cNvSpPr>
            <a:spLocks noGrp="1"/>
          </p:cNvSpPr>
          <p:nvPr>
            <p:ph type="dt" sz="half" idx="10"/>
            <p:custDataLst>
              <p:tags r:id="rId3"/>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6"/>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日期占位符 2"/>
          <p:cNvSpPr>
            <a:spLocks noGrp="1"/>
          </p:cNvSpPr>
          <p:nvPr>
            <p:ph type="dt" sz="half" idx="10"/>
            <p:custDataLst>
              <p:tags r:id="rId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3"/>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4"/>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标题 1"/>
          <p:cNvSpPr>
            <a:spLocks noGrp="1"/>
          </p:cNvSpPr>
          <p:nvPr>
            <p:ph type="title" idx="13" hasCustomPrompt="1"/>
            <p:custDataLst>
              <p:tags r:id="rId5"/>
            </p:custDataLst>
          </p:nvPr>
        </p:nvSpPr>
        <p:spPr>
          <a:xfrm>
            <a:off x="3412490" y="3055302"/>
            <a:ext cx="5365750" cy="1398905"/>
          </a:xfrm>
        </p:spPr>
        <p:txBody>
          <a:bodyPr vert="horz" wrap="square" lIns="90170" tIns="0" rIns="90170" bIns="46990" rtlCol="0" anchor="t" anchorCtr="0">
            <a:normAutofit/>
          </a:bodyPr>
          <a:lstStyle>
            <a:lvl1pPr>
              <a:defRPr lang="zh-CN" altLang="en-US" sz="8000" b="0" spc="10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a:r>
              <a:rPr lang="zh-CN" altLang="en-US"/>
              <a:t>编辑标题</a:t>
            </a:r>
          </a:p>
        </p:txBody>
      </p:sp>
      <p:sp>
        <p:nvSpPr>
          <p:cNvPr id="7" name="文本占位符 6"/>
          <p:cNvSpPr>
            <a:spLocks noGrp="1"/>
          </p:cNvSpPr>
          <p:nvPr>
            <p:ph type="body" idx="14" hasCustomPrompt="1"/>
            <p:custDataLst>
              <p:tags r:id="rId6"/>
            </p:custDataLst>
          </p:nvPr>
        </p:nvSpPr>
        <p:spPr>
          <a:xfrm>
            <a:off x="3413760" y="2421255"/>
            <a:ext cx="5364480" cy="547370"/>
          </a:xfrm>
        </p:spPr>
        <p:txBody>
          <a:bodyPr vert="horz" wrap="square" lIns="90170" tIns="46990" rIns="90170" bIns="46990" rtlCol="0" anchor="b" anchorCtr="0">
            <a:normAutofit/>
          </a:bodyPr>
          <a:lstStyle>
            <a:lvl1pPr>
              <a:defRPr lang="zh-CN" altLang="en-US" sz="2000" spc="200">
                <a:ln>
                  <a:noFill/>
                </a:ln>
                <a:solidFill>
                  <a:schemeClr val="tx1">
                    <a:lumMod val="65000"/>
                    <a:lumOff val="35000"/>
                  </a:schemeClr>
                </a:solidFill>
                <a:effectLst/>
                <a:uLnTx/>
                <a:latin typeface="Arial" panose="020B0604020202020204" pitchFamily="34" charset="0"/>
                <a:ea typeface="微软雅黑" panose="020B0503020204020204" charset="-122"/>
                <a:cs typeface="微软雅黑" panose="020B0503020204020204" charset="-122"/>
              </a:defRPr>
            </a:lvl1pPr>
          </a:lstStyle>
          <a:p>
            <a:pPr marL="0" lvl="0" indent="0" algn="dist">
              <a:lnSpc>
                <a:spcPct val="100000"/>
              </a:lnSpc>
              <a:spcAft>
                <a:spcPts val="0"/>
              </a:spcAft>
              <a:buClrTx/>
              <a:buSzTx/>
              <a:buNone/>
            </a:pPr>
            <a:r>
              <a:rPr lang="zh-CN" altLang="en-US"/>
              <a:t>单击此处编辑文本</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cstate="print">
            <a:extLst>
              <a:ext uri="{28A0092B-C50C-407E-A947-70E740481C1C}">
                <a14:useLocalDpi xmlns:a14="http://schemas.microsoft.com/office/drawing/2010/main" val="0"/>
              </a:ext>
            </a:extLst>
          </a:blip>
          <a:stretch>
            <a:fillRect/>
          </a:stretch>
        </p:blipFill>
        <p:spPr>
          <a:xfrm>
            <a:off x="0" y="0"/>
            <a:ext cx="720090" cy="573454"/>
          </a:xfrm>
          <a:prstGeom prst="rect">
            <a:avLst/>
          </a:prstGeom>
        </p:spPr>
      </p:pic>
      <p:pic>
        <p:nvPicPr>
          <p:cNvPr id="6" name="图片 5"/>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11471910" y="0"/>
            <a:ext cx="720090" cy="571641"/>
          </a:xfrm>
          <a:prstGeom prst="rect">
            <a:avLst/>
          </a:prstGeom>
        </p:spPr>
      </p:pic>
      <p:sp>
        <p:nvSpPr>
          <p:cNvPr id="2" name="标题 1"/>
          <p:cNvSpPr>
            <a:spLocks noGrp="1"/>
          </p:cNvSpPr>
          <p:nvPr>
            <p:ph type="title"/>
            <p:custDataLst>
              <p:tags r:id="rId3"/>
            </p:custDataLst>
          </p:nvPr>
        </p:nvSpPr>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0"/>
            <a:ext cx="720090" cy="573454"/>
          </a:xfrm>
          <a:prstGeom prst="rect">
            <a:avLst/>
          </a:prstGeom>
        </p:spPr>
      </p:pic>
      <p:pic>
        <p:nvPicPr>
          <p:cNvPr id="8" name="图片 7"/>
          <p:cNvPicPr/>
          <p:nvPr userDrawn="1">
            <p:custDataLst>
              <p:tags r:id="rId3"/>
            </p:custDataLst>
          </p:nvPr>
        </p:nvPicPr>
        <p:blipFill>
          <a:blip r:embed="rId12" r:link="rId13" cstate="print">
            <a:extLst>
              <a:ext uri="{28A0092B-C50C-407E-A947-70E740481C1C}">
                <a14:useLocalDpi xmlns:a14="http://schemas.microsoft.com/office/drawing/2010/main" val="0"/>
              </a:ext>
            </a:extLst>
          </a:blip>
          <a:stretch>
            <a:fillRect/>
          </a:stretch>
        </p:blipFill>
        <p:spPr>
          <a:xfrm>
            <a:off x="11471910" y="0"/>
            <a:ext cx="720090" cy="571641"/>
          </a:xfrm>
          <a:prstGeom prst="rect">
            <a:avLst/>
          </a:prstGeom>
        </p:spPr>
      </p:pic>
      <p:sp>
        <p:nvSpPr>
          <p:cNvPr id="2" name="标题 1"/>
          <p:cNvSpPr>
            <a:spLocks noGrp="1"/>
          </p:cNvSpPr>
          <p:nvPr>
            <p:ph type="title" hasCustomPrompt="1"/>
            <p:custDataLst>
              <p:tags r:id="rId4"/>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85" name="图片 84"/>
          <p:cNvPicPr>
            <a:picLocks noChangeAspect="1"/>
          </p:cNvPicPr>
          <p:nvPr/>
        </p:nvPicPr>
        <p:blipFill>
          <a:blip r:embed="rId10"/>
          <a:stretch>
            <a:fillRect/>
          </a:stretch>
        </p:blipFill>
        <p:spPr>
          <a:xfrm>
            <a:off x="64169" y="20518"/>
            <a:ext cx="12089416" cy="6846401"/>
          </a:xfrm>
          <a:prstGeom prst="rect">
            <a:avLst/>
          </a:prstGeom>
        </p:spPr>
      </p:pic>
      <p:sp>
        <p:nvSpPr>
          <p:cNvPr id="2" name="标题 1"/>
          <p:cNvSpPr>
            <a:spLocks noGrp="1"/>
          </p:cNvSpPr>
          <p:nvPr>
            <p:ph type="title"/>
            <p:custDataLst>
              <p:tags r:id="rId1"/>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952508"/>
            <a:ext cx="5283242" cy="381003"/>
          </a:xfrm>
        </p:spPr>
        <p:txBody>
          <a:bodyPr lIns="90170" tIns="46990" rIns="90170" bIns="4699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952508"/>
            <a:ext cx="5283242" cy="381003"/>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2022/11/14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8" name="图片 7"/>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11471910" y="0"/>
            <a:ext cx="720090" cy="573454"/>
          </a:xfrm>
          <a:prstGeom prst="rect">
            <a:avLst/>
          </a:prstGeom>
        </p:spPr>
      </p:pic>
      <p:sp>
        <p:nvSpPr>
          <p:cNvPr id="2" name="标题 1"/>
          <p:cNvSpPr>
            <a:spLocks noGrp="1"/>
          </p:cNvSpPr>
          <p:nvPr>
            <p:ph type="title" hasCustomPrompt="1"/>
            <p:custDataLst>
              <p:tags r:id="rId3"/>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0" y="0"/>
            <a:ext cx="720090" cy="573454"/>
          </a:xfrm>
          <a:prstGeom prst="rect">
            <a:avLst/>
          </a:prstGeom>
        </p:spPr>
      </p:pic>
      <p:pic>
        <p:nvPicPr>
          <p:cNvPr id="8" name="图片 7"/>
          <p:cNvPicPr/>
          <p:nvPr userDrawn="1">
            <p:custDataLst>
              <p:tags r:id="rId3"/>
            </p:custDataLst>
          </p:nvPr>
        </p:nvPicPr>
        <p:blipFill>
          <a:blip r:embed="rId13" r:link="rId14" cstate="print">
            <a:extLst>
              <a:ext uri="{28A0092B-C50C-407E-A947-70E740481C1C}">
                <a14:useLocalDpi xmlns:a14="http://schemas.microsoft.com/office/drawing/2010/main" val="0"/>
              </a:ext>
            </a:extLst>
          </a:blip>
          <a:stretch>
            <a:fillRect/>
          </a:stretch>
        </p:blipFill>
        <p:spPr>
          <a:xfrm>
            <a:off x="11471910" y="0"/>
            <a:ext cx="720090" cy="571641"/>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0" y="0"/>
            <a:ext cx="720090" cy="573454"/>
          </a:xfrm>
          <a:prstGeom prst="rect">
            <a:avLst/>
          </a:prstGeom>
        </p:spPr>
      </p:pic>
      <p:pic>
        <p:nvPicPr>
          <p:cNvPr id="8" name="图片 7"/>
          <p:cNvPicPr/>
          <p:nvPr userDrawn="1">
            <p:custDataLst>
              <p:tags r:id="rId3"/>
            </p:custDataLst>
          </p:nvPr>
        </p:nvPicPr>
        <p:blipFill>
          <a:blip r:embed="rId13" r:link="rId14" cstate="print">
            <a:extLst>
              <a:ext uri="{28A0092B-C50C-407E-A947-70E740481C1C}">
                <a14:useLocalDpi xmlns:a14="http://schemas.microsoft.com/office/drawing/2010/main" val="0"/>
              </a:ext>
            </a:extLst>
          </a:blip>
          <a:stretch>
            <a:fillRect/>
          </a:stretch>
        </p:blipFill>
        <p:spPr>
          <a:xfrm>
            <a:off x="11471910" y="0"/>
            <a:ext cx="720090" cy="571641"/>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2" name="图片 11"/>
          <p:cNvPicPr/>
          <p:nvPr userDrawn="1">
            <p:custDataLst>
              <p:tags r:id="rId2"/>
            </p:custDataLst>
          </p:nvPr>
        </p:nvPicPr>
        <p:blipFill>
          <a:blip r:embed="rId13" r:link="rId14" cstate="print">
            <a:extLst>
              <a:ext uri="{28A0092B-C50C-407E-A947-70E740481C1C}">
                <a14:useLocalDpi xmlns:a14="http://schemas.microsoft.com/office/drawing/2010/main" val="0"/>
              </a:ext>
            </a:extLst>
          </a:blip>
          <a:stretch>
            <a:fillRect/>
          </a:stretch>
        </p:blipFill>
        <p:spPr>
          <a:xfrm>
            <a:off x="11471910" y="6284547"/>
            <a:ext cx="720090" cy="573454"/>
          </a:xfrm>
          <a:prstGeom prst="rect">
            <a:avLst/>
          </a:prstGeom>
        </p:spPr>
      </p:pic>
      <p:pic>
        <p:nvPicPr>
          <p:cNvPr id="10" name="图片 9"/>
          <p:cNvPicPr/>
          <p:nvPr userDrawn="1">
            <p:custDataLst>
              <p:tags r:id="rId3"/>
            </p:custDataLst>
          </p:nvPr>
        </p:nvPicPr>
        <p:blipFill>
          <a:blip r:embed="rId15" r:link="rId16" cstate="print">
            <a:extLst>
              <a:ext uri="{28A0092B-C50C-407E-A947-70E740481C1C}">
                <a14:useLocalDpi xmlns:a14="http://schemas.microsoft.com/office/drawing/2010/main" val="0"/>
              </a:ext>
            </a:extLst>
          </a:blip>
          <a:stretch>
            <a:fillRect/>
          </a:stretch>
        </p:blipFill>
        <p:spPr>
          <a:xfrm>
            <a:off x="0" y="6286359"/>
            <a:ext cx="720090" cy="571641"/>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2"/>
            </p:custDataLst>
          </p:nvPr>
        </p:nvPicPr>
        <p:blipFill>
          <a:blip r:embed="rId10" r:link="rId11">
            <a:extLst>
              <a:ext uri="{28A0092B-C50C-407E-A947-70E740481C1C}">
                <a14:useLocalDpi xmlns:a14="http://schemas.microsoft.com/office/drawing/2010/main" val="0"/>
              </a:ext>
            </a:extLst>
          </a:blip>
          <a:stretch>
            <a:fillRect/>
          </a:stretch>
        </p:blipFill>
        <p:spPr>
          <a:xfrm>
            <a:off x="10571797" y="5567730"/>
            <a:ext cx="1620202" cy="1290270"/>
          </a:xfrm>
          <a:prstGeom prst="rect">
            <a:avLst/>
          </a:prstGeom>
        </p:spPr>
      </p:pic>
      <p:pic>
        <p:nvPicPr>
          <p:cNvPr id="8" name="图片 7"/>
          <p:cNvPicPr/>
          <p:nvPr userDrawn="1">
            <p:custDataLst>
              <p:tags r:id="rId3"/>
            </p:custDataLst>
          </p:nvPr>
        </p:nvPicPr>
        <p:blipFill>
          <a:blip r:embed="rId12" r:link="rId13">
            <a:extLst>
              <a:ext uri="{28A0092B-C50C-407E-A947-70E740481C1C}">
                <a14:useLocalDpi xmlns:a14="http://schemas.microsoft.com/office/drawing/2010/main" val="0"/>
              </a:ext>
            </a:extLst>
          </a:blip>
          <a:stretch>
            <a:fillRect/>
          </a:stretch>
        </p:blipFill>
        <p:spPr>
          <a:xfrm>
            <a:off x="0" y="5571808"/>
            <a:ext cx="1620202" cy="1286192"/>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6" name="组合 5"/>
          <p:cNvGrpSpPr/>
          <p:nvPr>
            <p:custDataLst>
              <p:tags r:id="rId1"/>
            </p:custDataLst>
          </p:nvPr>
        </p:nvGrpSpPr>
        <p:grpSpPr>
          <a:xfrm>
            <a:off x="0" y="0"/>
            <a:ext cx="12192000" cy="6858000"/>
            <a:chOff x="0" y="0"/>
            <a:chExt cx="12192000" cy="6858000"/>
          </a:xfrm>
        </p:grpSpPr>
        <p:sp>
          <p:nvSpPr>
            <p:cNvPr id="7" name="矩形 6"/>
            <p:cNvSpPr/>
            <p:nvPr>
              <p:custDataLst>
                <p:tags r:id="rId6"/>
              </p:custDataLst>
            </p:nvPr>
          </p:nvSpPr>
          <p:spPr>
            <a:xfrm>
              <a:off x="0" y="0"/>
              <a:ext cx="12192000" cy="6858000"/>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custDataLst>
                <p:tags r:id="rId7"/>
              </p:custDataLst>
            </p:nvPr>
          </p:nvPicPr>
          <p:blipFill>
            <a:blip r:embed="rId10"/>
            <a:stretch>
              <a:fillRect/>
            </a:stretch>
          </p:blipFill>
          <p:spPr>
            <a:xfrm rot="6515120">
              <a:off x="1110431" y="1298923"/>
              <a:ext cx="4173973" cy="4173973"/>
            </a:xfrm>
            <a:prstGeom prst="rect">
              <a:avLst/>
            </a:prstGeom>
          </p:spPr>
        </p:pic>
      </p:grpSp>
      <p:sp>
        <p:nvSpPr>
          <p:cNvPr id="2" name="标题 1"/>
          <p:cNvSpPr>
            <a:spLocks noGrp="1"/>
          </p:cNvSpPr>
          <p:nvPr>
            <p:ph type="title"/>
            <p:custDataLst>
              <p:tags r:id="rId2"/>
            </p:custDataLst>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2022/11/14</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83" name="图片 82"/>
          <p:cNvPicPr>
            <a:picLocks noChangeAspect="1"/>
          </p:cNvPicPr>
          <p:nvPr/>
        </p:nvPicPr>
        <p:blipFill>
          <a:blip r:embed="rId8"/>
          <a:stretch>
            <a:fillRect/>
          </a:stretch>
        </p:blipFill>
        <p:spPr>
          <a:xfrm>
            <a:off x="64169" y="20518"/>
            <a:ext cx="12089416" cy="6846401"/>
          </a:xfrm>
          <a:prstGeom prst="rect">
            <a:avLst/>
          </a:prstGeom>
        </p:spPr>
      </p:pic>
      <p:sp>
        <p:nvSpPr>
          <p:cNvPr id="2" name="标题 1"/>
          <p:cNvSpPr>
            <a:spLocks noGrp="1"/>
          </p:cNvSpPr>
          <p:nvPr>
            <p:ph type="title"/>
            <p:custDataLst>
              <p:tags r:id="rId1"/>
            </p:custDataLst>
          </p:nvPr>
        </p:nvSpPr>
        <p:spPr>
          <a:xfrm>
            <a:off x="669930"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2"/>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2022/11/14</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2" name="图片 81"/>
          <p:cNvPicPr>
            <a:picLocks noChangeAspect="1"/>
          </p:cNvPicPr>
          <p:nvPr/>
        </p:nvPicPr>
        <p:blipFill>
          <a:blip r:embed="rId7"/>
          <a:stretch>
            <a:fillRect/>
          </a:stretch>
        </p:blipFill>
        <p:spPr>
          <a:xfrm>
            <a:off x="64169" y="20518"/>
            <a:ext cx="12089416" cy="6846401"/>
          </a:xfrm>
          <a:prstGeom prst="rect">
            <a:avLst/>
          </a:prstGeom>
        </p:spPr>
      </p:pic>
      <p:sp>
        <p:nvSpPr>
          <p:cNvPr id="2" name="竖排标题 1"/>
          <p:cNvSpPr>
            <a:spLocks noGrp="1"/>
          </p:cNvSpPr>
          <p:nvPr>
            <p:ph type="title" orient="vert"/>
            <p:custDataLst>
              <p:tags r:id="rId1"/>
            </p:custDataLs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2022/11/14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ags" Target="../tags/tag15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tags" Target="../tags/tag16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ags" Target="../tags/tag15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tags" Target="../tags/tag16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tags" Target="../tags/tag161.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tags" Target="../tags/tag16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tags" Target="../tags/tag316.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tags" Target="../tags/tag320.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tags" Target="../tags/tag31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tags" Target="../tags/tag319.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tags" Target="../tags/tag318.xml"/><Relationship Id="rId10" Type="http://schemas.openxmlformats.org/officeDocument/2006/relationships/slideLayout" Target="../slideLayouts/slideLayout46.xml"/><Relationship Id="rId19"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tags" Target="../tags/tag3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2022/11/14</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2022/11/14</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2022/11/14</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52.xml"/></Relationships>
</file>

<file path=ppt/slides/_rels/slide10.xml.rels><?xml version="1.0" encoding="UTF-8" standalone="yes"?>
<Relationships xmlns="http://schemas.openxmlformats.org/package/2006/relationships"><Relationship Id="rId13" Type="http://schemas.openxmlformats.org/officeDocument/2006/relationships/tags" Target="../tags/tag620.xml"/><Relationship Id="rId18" Type="http://schemas.openxmlformats.org/officeDocument/2006/relationships/tags" Target="../tags/tag625.xml"/><Relationship Id="rId26" Type="http://schemas.openxmlformats.org/officeDocument/2006/relationships/tags" Target="../tags/tag633.xml"/><Relationship Id="rId39" Type="http://schemas.openxmlformats.org/officeDocument/2006/relationships/tags" Target="../tags/tag646.xml"/><Relationship Id="rId21" Type="http://schemas.openxmlformats.org/officeDocument/2006/relationships/tags" Target="../tags/tag628.xml"/><Relationship Id="rId34" Type="http://schemas.openxmlformats.org/officeDocument/2006/relationships/tags" Target="../tags/tag641.xml"/><Relationship Id="rId42" Type="http://schemas.openxmlformats.org/officeDocument/2006/relationships/slideLayout" Target="../slideLayouts/slideLayout7.xml"/><Relationship Id="rId47" Type="http://schemas.openxmlformats.org/officeDocument/2006/relationships/image" Target="../media/image20.png"/><Relationship Id="rId7" Type="http://schemas.openxmlformats.org/officeDocument/2006/relationships/tags" Target="../tags/tag614.xml"/><Relationship Id="rId2" Type="http://schemas.openxmlformats.org/officeDocument/2006/relationships/tags" Target="../tags/tag609.xml"/><Relationship Id="rId16" Type="http://schemas.openxmlformats.org/officeDocument/2006/relationships/tags" Target="../tags/tag623.xml"/><Relationship Id="rId29" Type="http://schemas.openxmlformats.org/officeDocument/2006/relationships/tags" Target="../tags/tag636.xml"/><Relationship Id="rId1" Type="http://schemas.openxmlformats.org/officeDocument/2006/relationships/tags" Target="../tags/tag608.xml"/><Relationship Id="rId6" Type="http://schemas.openxmlformats.org/officeDocument/2006/relationships/tags" Target="../tags/tag613.xml"/><Relationship Id="rId11" Type="http://schemas.openxmlformats.org/officeDocument/2006/relationships/tags" Target="../tags/tag618.xml"/><Relationship Id="rId24" Type="http://schemas.openxmlformats.org/officeDocument/2006/relationships/tags" Target="../tags/tag631.xml"/><Relationship Id="rId32" Type="http://schemas.openxmlformats.org/officeDocument/2006/relationships/tags" Target="../tags/tag639.xml"/><Relationship Id="rId37" Type="http://schemas.openxmlformats.org/officeDocument/2006/relationships/tags" Target="../tags/tag644.xml"/><Relationship Id="rId40" Type="http://schemas.openxmlformats.org/officeDocument/2006/relationships/tags" Target="../tags/tag647.xml"/><Relationship Id="rId45" Type="http://schemas.openxmlformats.org/officeDocument/2006/relationships/image" Target="../media/image18.png"/><Relationship Id="rId5" Type="http://schemas.openxmlformats.org/officeDocument/2006/relationships/tags" Target="../tags/tag612.xml"/><Relationship Id="rId15" Type="http://schemas.openxmlformats.org/officeDocument/2006/relationships/tags" Target="../tags/tag622.xml"/><Relationship Id="rId23" Type="http://schemas.openxmlformats.org/officeDocument/2006/relationships/tags" Target="../tags/tag630.xml"/><Relationship Id="rId28" Type="http://schemas.openxmlformats.org/officeDocument/2006/relationships/tags" Target="../tags/tag635.xml"/><Relationship Id="rId36" Type="http://schemas.openxmlformats.org/officeDocument/2006/relationships/tags" Target="../tags/tag643.xml"/><Relationship Id="rId10" Type="http://schemas.openxmlformats.org/officeDocument/2006/relationships/tags" Target="../tags/tag617.xml"/><Relationship Id="rId19" Type="http://schemas.openxmlformats.org/officeDocument/2006/relationships/tags" Target="../tags/tag626.xml"/><Relationship Id="rId31" Type="http://schemas.openxmlformats.org/officeDocument/2006/relationships/tags" Target="../tags/tag638.xml"/><Relationship Id="rId44" Type="http://schemas.openxmlformats.org/officeDocument/2006/relationships/image" Target="file:///C:\Users\1V994W2\PycharmProjects\PPT_Background_Generation/pic_temp/0_pic_quater_right_down.png" TargetMode="External"/><Relationship Id="rId4" Type="http://schemas.openxmlformats.org/officeDocument/2006/relationships/tags" Target="../tags/tag611.xml"/><Relationship Id="rId9" Type="http://schemas.openxmlformats.org/officeDocument/2006/relationships/tags" Target="../tags/tag616.xml"/><Relationship Id="rId14" Type="http://schemas.openxmlformats.org/officeDocument/2006/relationships/tags" Target="../tags/tag621.xml"/><Relationship Id="rId22" Type="http://schemas.openxmlformats.org/officeDocument/2006/relationships/tags" Target="../tags/tag629.xml"/><Relationship Id="rId27" Type="http://schemas.openxmlformats.org/officeDocument/2006/relationships/tags" Target="../tags/tag634.xml"/><Relationship Id="rId30" Type="http://schemas.openxmlformats.org/officeDocument/2006/relationships/tags" Target="../tags/tag637.xml"/><Relationship Id="rId35" Type="http://schemas.openxmlformats.org/officeDocument/2006/relationships/tags" Target="../tags/tag642.xml"/><Relationship Id="rId43" Type="http://schemas.openxmlformats.org/officeDocument/2006/relationships/image" Target="../media/image17.png"/><Relationship Id="rId48" Type="http://schemas.openxmlformats.org/officeDocument/2006/relationships/image" Target="../media/image21.png"/><Relationship Id="rId8" Type="http://schemas.openxmlformats.org/officeDocument/2006/relationships/tags" Target="../tags/tag615.xml"/><Relationship Id="rId3" Type="http://schemas.openxmlformats.org/officeDocument/2006/relationships/tags" Target="../tags/tag610.xml"/><Relationship Id="rId12" Type="http://schemas.openxmlformats.org/officeDocument/2006/relationships/tags" Target="../tags/tag619.xml"/><Relationship Id="rId17" Type="http://schemas.openxmlformats.org/officeDocument/2006/relationships/tags" Target="../tags/tag624.xml"/><Relationship Id="rId25" Type="http://schemas.openxmlformats.org/officeDocument/2006/relationships/tags" Target="../tags/tag632.xml"/><Relationship Id="rId33" Type="http://schemas.openxmlformats.org/officeDocument/2006/relationships/tags" Target="../tags/tag640.xml"/><Relationship Id="rId38" Type="http://schemas.openxmlformats.org/officeDocument/2006/relationships/tags" Target="../tags/tag645.xml"/><Relationship Id="rId46" Type="http://schemas.openxmlformats.org/officeDocument/2006/relationships/image" Target="file:///C:\Users\1V994W2\PycharmProjects\PPT_Background_Generation/pic_temp/1_pic_quater_left_down.png" TargetMode="External"/><Relationship Id="rId20" Type="http://schemas.openxmlformats.org/officeDocument/2006/relationships/tags" Target="../tags/tag627.xml"/><Relationship Id="rId41" Type="http://schemas.openxmlformats.org/officeDocument/2006/relationships/tags" Target="../tags/tag64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50.xml"/><Relationship Id="rId1" Type="http://schemas.openxmlformats.org/officeDocument/2006/relationships/tags" Target="../tags/tag649.xml"/><Relationship Id="rId5" Type="http://schemas.openxmlformats.org/officeDocument/2006/relationships/slide" Target="slide28.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tags" Target="../tags/tag653.xml"/><Relationship Id="rId2" Type="http://schemas.openxmlformats.org/officeDocument/2006/relationships/tags" Target="../tags/tag652.xml"/><Relationship Id="rId1" Type="http://schemas.openxmlformats.org/officeDocument/2006/relationships/tags" Target="../tags/tag651.xml"/><Relationship Id="rId6" Type="http://schemas.openxmlformats.org/officeDocument/2006/relationships/image" Target="../media/image24.png"/><Relationship Id="rId5" Type="http://schemas.openxmlformats.org/officeDocument/2006/relationships/notesSlide" Target="../notesSlides/notesSlide3.xml"/><Relationship Id="rId4"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tags" Target="../tags/tag661.xml"/><Relationship Id="rId13" Type="http://schemas.openxmlformats.org/officeDocument/2006/relationships/tags" Target="../tags/tag666.xml"/><Relationship Id="rId18" Type="http://schemas.openxmlformats.org/officeDocument/2006/relationships/tags" Target="../tags/tag671.xml"/><Relationship Id="rId3" Type="http://schemas.openxmlformats.org/officeDocument/2006/relationships/tags" Target="../tags/tag656.xml"/><Relationship Id="rId21" Type="http://schemas.openxmlformats.org/officeDocument/2006/relationships/tags" Target="../tags/tag674.xml"/><Relationship Id="rId7" Type="http://schemas.openxmlformats.org/officeDocument/2006/relationships/tags" Target="../tags/tag660.xml"/><Relationship Id="rId12" Type="http://schemas.openxmlformats.org/officeDocument/2006/relationships/tags" Target="../tags/tag665.xml"/><Relationship Id="rId17" Type="http://schemas.openxmlformats.org/officeDocument/2006/relationships/tags" Target="../tags/tag670.xml"/><Relationship Id="rId2" Type="http://schemas.openxmlformats.org/officeDocument/2006/relationships/tags" Target="../tags/tag655.xml"/><Relationship Id="rId16" Type="http://schemas.openxmlformats.org/officeDocument/2006/relationships/tags" Target="../tags/tag669.xml"/><Relationship Id="rId20" Type="http://schemas.openxmlformats.org/officeDocument/2006/relationships/tags" Target="../tags/tag673.xml"/><Relationship Id="rId1" Type="http://schemas.openxmlformats.org/officeDocument/2006/relationships/tags" Target="../tags/tag654.xml"/><Relationship Id="rId6" Type="http://schemas.openxmlformats.org/officeDocument/2006/relationships/tags" Target="../tags/tag659.xml"/><Relationship Id="rId11" Type="http://schemas.openxmlformats.org/officeDocument/2006/relationships/tags" Target="../tags/tag664.xml"/><Relationship Id="rId5" Type="http://schemas.openxmlformats.org/officeDocument/2006/relationships/tags" Target="../tags/tag658.xml"/><Relationship Id="rId15" Type="http://schemas.openxmlformats.org/officeDocument/2006/relationships/tags" Target="../tags/tag668.xml"/><Relationship Id="rId23" Type="http://schemas.openxmlformats.org/officeDocument/2006/relationships/slideLayout" Target="../slideLayouts/slideLayout7.xml"/><Relationship Id="rId10" Type="http://schemas.openxmlformats.org/officeDocument/2006/relationships/tags" Target="../tags/tag663.xml"/><Relationship Id="rId19" Type="http://schemas.openxmlformats.org/officeDocument/2006/relationships/tags" Target="../tags/tag672.xml"/><Relationship Id="rId4" Type="http://schemas.openxmlformats.org/officeDocument/2006/relationships/tags" Target="../tags/tag657.xml"/><Relationship Id="rId9" Type="http://schemas.openxmlformats.org/officeDocument/2006/relationships/tags" Target="../tags/tag662.xml"/><Relationship Id="rId14" Type="http://schemas.openxmlformats.org/officeDocument/2006/relationships/tags" Target="../tags/tag667.xml"/><Relationship Id="rId22" Type="http://schemas.openxmlformats.org/officeDocument/2006/relationships/tags" Target="../tags/tag675.xml"/></Relationships>
</file>

<file path=ppt/slides/_rels/slide14.xml.rels><?xml version="1.0" encoding="UTF-8" standalone="yes"?>
<Relationships xmlns="http://schemas.openxmlformats.org/package/2006/relationships"><Relationship Id="rId8" Type="http://schemas.openxmlformats.org/officeDocument/2006/relationships/tags" Target="../tags/tag683.xml"/><Relationship Id="rId13" Type="http://schemas.openxmlformats.org/officeDocument/2006/relationships/tags" Target="../tags/tag688.xml"/><Relationship Id="rId18" Type="http://schemas.openxmlformats.org/officeDocument/2006/relationships/tags" Target="../tags/tag693.xml"/><Relationship Id="rId26" Type="http://schemas.openxmlformats.org/officeDocument/2006/relationships/tags" Target="../tags/tag701.xml"/><Relationship Id="rId3" Type="http://schemas.openxmlformats.org/officeDocument/2006/relationships/tags" Target="../tags/tag678.xml"/><Relationship Id="rId21" Type="http://schemas.openxmlformats.org/officeDocument/2006/relationships/tags" Target="../tags/tag696.xml"/><Relationship Id="rId7" Type="http://schemas.openxmlformats.org/officeDocument/2006/relationships/tags" Target="../tags/tag682.xml"/><Relationship Id="rId12" Type="http://schemas.openxmlformats.org/officeDocument/2006/relationships/tags" Target="../tags/tag687.xml"/><Relationship Id="rId17" Type="http://schemas.openxmlformats.org/officeDocument/2006/relationships/tags" Target="../tags/tag692.xml"/><Relationship Id="rId25" Type="http://schemas.openxmlformats.org/officeDocument/2006/relationships/tags" Target="../tags/tag700.xml"/><Relationship Id="rId2" Type="http://schemas.openxmlformats.org/officeDocument/2006/relationships/tags" Target="../tags/tag677.xml"/><Relationship Id="rId16" Type="http://schemas.openxmlformats.org/officeDocument/2006/relationships/tags" Target="../tags/tag691.xml"/><Relationship Id="rId20" Type="http://schemas.openxmlformats.org/officeDocument/2006/relationships/tags" Target="../tags/tag695.xml"/><Relationship Id="rId29" Type="http://schemas.openxmlformats.org/officeDocument/2006/relationships/tags" Target="../tags/tag704.xml"/><Relationship Id="rId1" Type="http://schemas.openxmlformats.org/officeDocument/2006/relationships/tags" Target="../tags/tag676.xml"/><Relationship Id="rId6" Type="http://schemas.openxmlformats.org/officeDocument/2006/relationships/tags" Target="../tags/tag681.xml"/><Relationship Id="rId11" Type="http://schemas.openxmlformats.org/officeDocument/2006/relationships/tags" Target="../tags/tag686.xml"/><Relationship Id="rId24" Type="http://schemas.openxmlformats.org/officeDocument/2006/relationships/tags" Target="../tags/tag699.xml"/><Relationship Id="rId32" Type="http://schemas.openxmlformats.org/officeDocument/2006/relationships/slideLayout" Target="../slideLayouts/slideLayout7.xml"/><Relationship Id="rId5" Type="http://schemas.openxmlformats.org/officeDocument/2006/relationships/tags" Target="../tags/tag680.xml"/><Relationship Id="rId15" Type="http://schemas.openxmlformats.org/officeDocument/2006/relationships/tags" Target="../tags/tag690.xml"/><Relationship Id="rId23" Type="http://schemas.openxmlformats.org/officeDocument/2006/relationships/tags" Target="../tags/tag698.xml"/><Relationship Id="rId28" Type="http://schemas.openxmlformats.org/officeDocument/2006/relationships/tags" Target="../tags/tag703.xml"/><Relationship Id="rId10" Type="http://schemas.openxmlformats.org/officeDocument/2006/relationships/tags" Target="../tags/tag685.xml"/><Relationship Id="rId19" Type="http://schemas.openxmlformats.org/officeDocument/2006/relationships/tags" Target="../tags/tag694.xml"/><Relationship Id="rId31" Type="http://schemas.openxmlformats.org/officeDocument/2006/relationships/tags" Target="../tags/tag706.xml"/><Relationship Id="rId4" Type="http://schemas.openxmlformats.org/officeDocument/2006/relationships/tags" Target="../tags/tag679.xml"/><Relationship Id="rId9" Type="http://schemas.openxmlformats.org/officeDocument/2006/relationships/tags" Target="../tags/tag684.xml"/><Relationship Id="rId14" Type="http://schemas.openxmlformats.org/officeDocument/2006/relationships/tags" Target="../tags/tag689.xml"/><Relationship Id="rId22" Type="http://schemas.openxmlformats.org/officeDocument/2006/relationships/tags" Target="../tags/tag697.xml"/><Relationship Id="rId27" Type="http://schemas.openxmlformats.org/officeDocument/2006/relationships/tags" Target="../tags/tag702.xml"/><Relationship Id="rId30" Type="http://schemas.openxmlformats.org/officeDocument/2006/relationships/tags" Target="../tags/tag705.xml"/></Relationships>
</file>

<file path=ppt/slides/_rels/slide15.xml.rels><?xml version="1.0" encoding="UTF-8" standalone="yes"?>
<Relationships xmlns="http://schemas.openxmlformats.org/package/2006/relationships"><Relationship Id="rId3" Type="http://schemas.openxmlformats.org/officeDocument/2006/relationships/tags" Target="../tags/tag709.xml"/><Relationship Id="rId2" Type="http://schemas.openxmlformats.org/officeDocument/2006/relationships/tags" Target="../tags/tag708.xml"/><Relationship Id="rId1" Type="http://schemas.openxmlformats.org/officeDocument/2006/relationships/tags" Target="../tags/tag707.xml"/><Relationship Id="rId4"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3" Type="http://schemas.openxmlformats.org/officeDocument/2006/relationships/tags" Target="../tags/tag722.xml"/><Relationship Id="rId18" Type="http://schemas.openxmlformats.org/officeDocument/2006/relationships/tags" Target="../tags/tag727.xml"/><Relationship Id="rId26" Type="http://schemas.openxmlformats.org/officeDocument/2006/relationships/tags" Target="../tags/tag735.xml"/><Relationship Id="rId39" Type="http://schemas.openxmlformats.org/officeDocument/2006/relationships/slideLayout" Target="../slideLayouts/slideLayout7.xml"/><Relationship Id="rId21" Type="http://schemas.openxmlformats.org/officeDocument/2006/relationships/tags" Target="../tags/tag730.xml"/><Relationship Id="rId34" Type="http://schemas.openxmlformats.org/officeDocument/2006/relationships/tags" Target="../tags/tag743.xml"/><Relationship Id="rId42" Type="http://schemas.openxmlformats.org/officeDocument/2006/relationships/image" Target="../media/image18.png"/><Relationship Id="rId7" Type="http://schemas.openxmlformats.org/officeDocument/2006/relationships/tags" Target="../tags/tag716.xml"/><Relationship Id="rId2" Type="http://schemas.openxmlformats.org/officeDocument/2006/relationships/tags" Target="../tags/tag711.xml"/><Relationship Id="rId16" Type="http://schemas.openxmlformats.org/officeDocument/2006/relationships/tags" Target="../tags/tag725.xml"/><Relationship Id="rId29" Type="http://schemas.openxmlformats.org/officeDocument/2006/relationships/tags" Target="../tags/tag738.xml"/><Relationship Id="rId1" Type="http://schemas.openxmlformats.org/officeDocument/2006/relationships/tags" Target="../tags/tag710.xml"/><Relationship Id="rId6" Type="http://schemas.openxmlformats.org/officeDocument/2006/relationships/tags" Target="../tags/tag715.xml"/><Relationship Id="rId11" Type="http://schemas.openxmlformats.org/officeDocument/2006/relationships/tags" Target="../tags/tag720.xml"/><Relationship Id="rId24" Type="http://schemas.openxmlformats.org/officeDocument/2006/relationships/tags" Target="../tags/tag733.xml"/><Relationship Id="rId32" Type="http://schemas.openxmlformats.org/officeDocument/2006/relationships/tags" Target="../tags/tag741.xml"/><Relationship Id="rId37" Type="http://schemas.openxmlformats.org/officeDocument/2006/relationships/tags" Target="../tags/tag746.xml"/><Relationship Id="rId40" Type="http://schemas.openxmlformats.org/officeDocument/2006/relationships/image" Target="../media/image17.png"/><Relationship Id="rId45" Type="http://schemas.openxmlformats.org/officeDocument/2006/relationships/image" Target="../media/image21.png"/><Relationship Id="rId5" Type="http://schemas.openxmlformats.org/officeDocument/2006/relationships/tags" Target="../tags/tag714.xml"/><Relationship Id="rId15" Type="http://schemas.openxmlformats.org/officeDocument/2006/relationships/tags" Target="../tags/tag724.xml"/><Relationship Id="rId23" Type="http://schemas.openxmlformats.org/officeDocument/2006/relationships/tags" Target="../tags/tag732.xml"/><Relationship Id="rId28" Type="http://schemas.openxmlformats.org/officeDocument/2006/relationships/tags" Target="../tags/tag737.xml"/><Relationship Id="rId36" Type="http://schemas.openxmlformats.org/officeDocument/2006/relationships/tags" Target="../tags/tag745.xml"/><Relationship Id="rId10" Type="http://schemas.openxmlformats.org/officeDocument/2006/relationships/tags" Target="../tags/tag719.xml"/><Relationship Id="rId19" Type="http://schemas.openxmlformats.org/officeDocument/2006/relationships/tags" Target="../tags/tag728.xml"/><Relationship Id="rId31" Type="http://schemas.openxmlformats.org/officeDocument/2006/relationships/tags" Target="../tags/tag740.xml"/><Relationship Id="rId44" Type="http://schemas.openxmlformats.org/officeDocument/2006/relationships/image" Target="../media/image20.png"/><Relationship Id="rId4" Type="http://schemas.openxmlformats.org/officeDocument/2006/relationships/tags" Target="../tags/tag713.xml"/><Relationship Id="rId9" Type="http://schemas.openxmlformats.org/officeDocument/2006/relationships/tags" Target="../tags/tag718.xml"/><Relationship Id="rId14" Type="http://schemas.openxmlformats.org/officeDocument/2006/relationships/tags" Target="../tags/tag723.xml"/><Relationship Id="rId22" Type="http://schemas.openxmlformats.org/officeDocument/2006/relationships/tags" Target="../tags/tag731.xml"/><Relationship Id="rId27" Type="http://schemas.openxmlformats.org/officeDocument/2006/relationships/tags" Target="../tags/tag736.xml"/><Relationship Id="rId30" Type="http://schemas.openxmlformats.org/officeDocument/2006/relationships/tags" Target="../tags/tag739.xml"/><Relationship Id="rId35" Type="http://schemas.openxmlformats.org/officeDocument/2006/relationships/tags" Target="../tags/tag744.xml"/><Relationship Id="rId43" Type="http://schemas.openxmlformats.org/officeDocument/2006/relationships/image" Target="file:///C:\Users\1V994W2\PycharmProjects\PPT_Background_Generation/pic_temp/1_pic_quater_left_down.png" TargetMode="External"/><Relationship Id="rId8" Type="http://schemas.openxmlformats.org/officeDocument/2006/relationships/tags" Target="../tags/tag717.xml"/><Relationship Id="rId3" Type="http://schemas.openxmlformats.org/officeDocument/2006/relationships/tags" Target="../tags/tag712.xml"/><Relationship Id="rId12" Type="http://schemas.openxmlformats.org/officeDocument/2006/relationships/tags" Target="../tags/tag721.xml"/><Relationship Id="rId17" Type="http://schemas.openxmlformats.org/officeDocument/2006/relationships/tags" Target="../tags/tag726.xml"/><Relationship Id="rId25" Type="http://schemas.openxmlformats.org/officeDocument/2006/relationships/tags" Target="../tags/tag734.xml"/><Relationship Id="rId33" Type="http://schemas.openxmlformats.org/officeDocument/2006/relationships/tags" Target="../tags/tag742.xml"/><Relationship Id="rId38" Type="http://schemas.openxmlformats.org/officeDocument/2006/relationships/tags" Target="../tags/tag747.xml"/><Relationship Id="rId20" Type="http://schemas.openxmlformats.org/officeDocument/2006/relationships/tags" Target="../tags/tag729.xml"/><Relationship Id="rId41" Type="http://schemas.openxmlformats.org/officeDocument/2006/relationships/image" Target="file:///C:\Users\1V994W2\PycharmProjects\PPT_Background_Generation/pic_temp/0_pic_quater_right_down.png" TargetMode="External"/></Relationships>
</file>

<file path=ppt/slides/_rels/slide17.xml.rels><?xml version="1.0" encoding="UTF-8" standalone="yes"?>
<Relationships xmlns="http://schemas.openxmlformats.org/package/2006/relationships"><Relationship Id="rId8" Type="http://schemas.openxmlformats.org/officeDocument/2006/relationships/tags" Target="../tags/tag755.xml"/><Relationship Id="rId13" Type="http://schemas.openxmlformats.org/officeDocument/2006/relationships/notesSlide" Target="../notesSlides/notesSlide4.xml"/><Relationship Id="rId3" Type="http://schemas.openxmlformats.org/officeDocument/2006/relationships/tags" Target="../tags/tag750.xml"/><Relationship Id="rId7" Type="http://schemas.openxmlformats.org/officeDocument/2006/relationships/tags" Target="../tags/tag754.xml"/><Relationship Id="rId12" Type="http://schemas.openxmlformats.org/officeDocument/2006/relationships/slideLayout" Target="../slideLayouts/slideLayout7.xml"/><Relationship Id="rId2" Type="http://schemas.openxmlformats.org/officeDocument/2006/relationships/tags" Target="../tags/tag749.xml"/><Relationship Id="rId16" Type="http://schemas.openxmlformats.org/officeDocument/2006/relationships/image" Target="../media/image27.png"/><Relationship Id="rId1" Type="http://schemas.openxmlformats.org/officeDocument/2006/relationships/tags" Target="../tags/tag748.xml"/><Relationship Id="rId6" Type="http://schemas.openxmlformats.org/officeDocument/2006/relationships/tags" Target="../tags/tag753.xml"/><Relationship Id="rId11" Type="http://schemas.openxmlformats.org/officeDocument/2006/relationships/tags" Target="../tags/tag758.xml"/><Relationship Id="rId5" Type="http://schemas.openxmlformats.org/officeDocument/2006/relationships/tags" Target="../tags/tag752.xml"/><Relationship Id="rId15" Type="http://schemas.openxmlformats.org/officeDocument/2006/relationships/image" Target="../media/image26.png"/><Relationship Id="rId10" Type="http://schemas.openxmlformats.org/officeDocument/2006/relationships/tags" Target="../tags/tag757.xml"/><Relationship Id="rId4" Type="http://schemas.openxmlformats.org/officeDocument/2006/relationships/tags" Target="../tags/tag751.xml"/><Relationship Id="rId9" Type="http://schemas.openxmlformats.org/officeDocument/2006/relationships/tags" Target="../tags/tag756.xml"/><Relationship Id="rId1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tags" Target="../tags/tag761.xml"/><Relationship Id="rId7" Type="http://schemas.openxmlformats.org/officeDocument/2006/relationships/image" Target="../media/image28.png"/><Relationship Id="rId2" Type="http://schemas.openxmlformats.org/officeDocument/2006/relationships/tags" Target="../tags/tag760.xml"/><Relationship Id="rId1" Type="http://schemas.openxmlformats.org/officeDocument/2006/relationships/tags" Target="../tags/tag759.xml"/><Relationship Id="rId6" Type="http://schemas.openxmlformats.org/officeDocument/2006/relationships/slideLayout" Target="../slideLayouts/slideLayout14.xml"/><Relationship Id="rId5" Type="http://schemas.openxmlformats.org/officeDocument/2006/relationships/tags" Target="../tags/tag763.xml"/><Relationship Id="rId4" Type="http://schemas.openxmlformats.org/officeDocument/2006/relationships/tags" Target="../tags/tag762.xml"/></Relationships>
</file>

<file path=ppt/slides/_rels/slide19.xml.rels><?xml version="1.0" encoding="UTF-8" standalone="yes"?>
<Relationships xmlns="http://schemas.openxmlformats.org/package/2006/relationships"><Relationship Id="rId8" Type="http://schemas.openxmlformats.org/officeDocument/2006/relationships/tags" Target="../tags/tag771.xml"/><Relationship Id="rId13" Type="http://schemas.openxmlformats.org/officeDocument/2006/relationships/image" Target="../media/image18.png"/><Relationship Id="rId3" Type="http://schemas.openxmlformats.org/officeDocument/2006/relationships/tags" Target="../tags/tag766.xml"/><Relationship Id="rId7" Type="http://schemas.openxmlformats.org/officeDocument/2006/relationships/tags" Target="../tags/tag770.xml"/><Relationship Id="rId12" Type="http://schemas.openxmlformats.org/officeDocument/2006/relationships/image" Target="file:///C:\Users\1V994W2\PycharmProjects\PPT_Background_Generation/pic_temp/0_pic_quater_right_down.png" TargetMode="External"/><Relationship Id="rId2" Type="http://schemas.openxmlformats.org/officeDocument/2006/relationships/tags" Target="../tags/tag765.xml"/><Relationship Id="rId1" Type="http://schemas.openxmlformats.org/officeDocument/2006/relationships/tags" Target="../tags/tag764.xml"/><Relationship Id="rId6" Type="http://schemas.openxmlformats.org/officeDocument/2006/relationships/tags" Target="../tags/tag769.xml"/><Relationship Id="rId11" Type="http://schemas.openxmlformats.org/officeDocument/2006/relationships/image" Target="../media/image17.png"/><Relationship Id="rId5" Type="http://schemas.openxmlformats.org/officeDocument/2006/relationships/tags" Target="../tags/tag768.xml"/><Relationship Id="rId15" Type="http://schemas.openxmlformats.org/officeDocument/2006/relationships/image" Target="../media/image29.png"/><Relationship Id="rId10" Type="http://schemas.openxmlformats.org/officeDocument/2006/relationships/notesSlide" Target="../notesSlides/notesSlide5.xml"/><Relationship Id="rId4" Type="http://schemas.openxmlformats.org/officeDocument/2006/relationships/tags" Target="../tags/tag767.xml"/><Relationship Id="rId9" Type="http://schemas.openxmlformats.org/officeDocument/2006/relationships/slideLayout" Target="../slideLayouts/slideLayout7.xml"/><Relationship Id="rId14" Type="http://schemas.openxmlformats.org/officeDocument/2006/relationships/image" Target="file:///C:\Users\1V994W2\PycharmProjects\PPT_Background_Generation/pic_temp/1_pic_quater_left_down.png"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455.xml"/><Relationship Id="rId7" Type="http://schemas.openxmlformats.org/officeDocument/2006/relationships/image" Target="file:///C:\Users\1V994W2\PycharmProjects\PPT_Background_Generation/pic_temp/0_pic_quater_right_down.png" TargetMode="External"/><Relationship Id="rId2" Type="http://schemas.openxmlformats.org/officeDocument/2006/relationships/tags" Target="../tags/tag454.xml"/><Relationship Id="rId1" Type="http://schemas.openxmlformats.org/officeDocument/2006/relationships/tags" Target="../tags/tag453.xml"/><Relationship Id="rId6" Type="http://schemas.openxmlformats.org/officeDocument/2006/relationships/image" Target="../media/image17.png"/><Relationship Id="rId5" Type="http://schemas.openxmlformats.org/officeDocument/2006/relationships/slideLayout" Target="../slideLayouts/slideLayout7.xml"/><Relationship Id="rId10" Type="http://schemas.openxmlformats.org/officeDocument/2006/relationships/image" Target="../media/image19.png"/><Relationship Id="rId4" Type="http://schemas.openxmlformats.org/officeDocument/2006/relationships/tags" Target="../tags/tag456.xml"/><Relationship Id="rId9" Type="http://schemas.openxmlformats.org/officeDocument/2006/relationships/image" Target="file:///C:\Users\1V994W2\PycharmProjects\PPT_Background_Generation/pic_temp/1_pic_quater_left_down.png" TargetMode="External"/></Relationships>
</file>

<file path=ppt/slides/_rels/slide20.xml.rels><?xml version="1.0" encoding="UTF-8" standalone="yes"?>
<Relationships xmlns="http://schemas.openxmlformats.org/package/2006/relationships"><Relationship Id="rId3" Type="http://schemas.openxmlformats.org/officeDocument/2006/relationships/tags" Target="../tags/tag774.xml"/><Relationship Id="rId2" Type="http://schemas.openxmlformats.org/officeDocument/2006/relationships/tags" Target="../tags/tag773.xml"/><Relationship Id="rId1" Type="http://schemas.openxmlformats.org/officeDocument/2006/relationships/tags" Target="../tags/tag772.xml"/><Relationship Id="rId4"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3" Type="http://schemas.openxmlformats.org/officeDocument/2006/relationships/tags" Target="../tags/tag787.xml"/><Relationship Id="rId18" Type="http://schemas.openxmlformats.org/officeDocument/2006/relationships/tags" Target="../tags/tag792.xml"/><Relationship Id="rId26" Type="http://schemas.openxmlformats.org/officeDocument/2006/relationships/tags" Target="../tags/tag800.xml"/><Relationship Id="rId39" Type="http://schemas.openxmlformats.org/officeDocument/2006/relationships/image" Target="../media/image18.png"/><Relationship Id="rId21" Type="http://schemas.openxmlformats.org/officeDocument/2006/relationships/tags" Target="../tags/tag795.xml"/><Relationship Id="rId34" Type="http://schemas.openxmlformats.org/officeDocument/2006/relationships/tags" Target="../tags/tag808.xml"/><Relationship Id="rId42" Type="http://schemas.openxmlformats.org/officeDocument/2006/relationships/image" Target="../media/image21.png"/><Relationship Id="rId7" Type="http://schemas.openxmlformats.org/officeDocument/2006/relationships/tags" Target="../tags/tag781.xml"/><Relationship Id="rId2" Type="http://schemas.openxmlformats.org/officeDocument/2006/relationships/tags" Target="../tags/tag776.xml"/><Relationship Id="rId16" Type="http://schemas.openxmlformats.org/officeDocument/2006/relationships/tags" Target="../tags/tag790.xml"/><Relationship Id="rId20" Type="http://schemas.openxmlformats.org/officeDocument/2006/relationships/tags" Target="../tags/tag794.xml"/><Relationship Id="rId29" Type="http://schemas.openxmlformats.org/officeDocument/2006/relationships/tags" Target="../tags/tag803.xml"/><Relationship Id="rId41" Type="http://schemas.openxmlformats.org/officeDocument/2006/relationships/image" Target="../media/image20.png"/><Relationship Id="rId1" Type="http://schemas.openxmlformats.org/officeDocument/2006/relationships/tags" Target="../tags/tag775.xml"/><Relationship Id="rId6" Type="http://schemas.openxmlformats.org/officeDocument/2006/relationships/tags" Target="../tags/tag780.xml"/><Relationship Id="rId11" Type="http://schemas.openxmlformats.org/officeDocument/2006/relationships/tags" Target="../tags/tag785.xml"/><Relationship Id="rId24" Type="http://schemas.openxmlformats.org/officeDocument/2006/relationships/tags" Target="../tags/tag798.xml"/><Relationship Id="rId32" Type="http://schemas.openxmlformats.org/officeDocument/2006/relationships/tags" Target="../tags/tag806.xml"/><Relationship Id="rId37" Type="http://schemas.openxmlformats.org/officeDocument/2006/relationships/image" Target="../media/image17.png"/><Relationship Id="rId40" Type="http://schemas.openxmlformats.org/officeDocument/2006/relationships/image" Target="file:///C:\Users\1V994W2\PycharmProjects\PPT_Background_Generation/pic_temp/1_pic_quater_left_down.png" TargetMode="External"/><Relationship Id="rId5" Type="http://schemas.openxmlformats.org/officeDocument/2006/relationships/tags" Target="../tags/tag779.xml"/><Relationship Id="rId15" Type="http://schemas.openxmlformats.org/officeDocument/2006/relationships/tags" Target="../tags/tag789.xml"/><Relationship Id="rId23" Type="http://schemas.openxmlformats.org/officeDocument/2006/relationships/tags" Target="../tags/tag797.xml"/><Relationship Id="rId28" Type="http://schemas.openxmlformats.org/officeDocument/2006/relationships/tags" Target="../tags/tag802.xml"/><Relationship Id="rId36" Type="http://schemas.openxmlformats.org/officeDocument/2006/relationships/slideLayout" Target="../slideLayouts/slideLayout7.xml"/><Relationship Id="rId10" Type="http://schemas.openxmlformats.org/officeDocument/2006/relationships/tags" Target="../tags/tag784.xml"/><Relationship Id="rId19" Type="http://schemas.openxmlformats.org/officeDocument/2006/relationships/tags" Target="../tags/tag793.xml"/><Relationship Id="rId31" Type="http://schemas.openxmlformats.org/officeDocument/2006/relationships/tags" Target="../tags/tag805.xml"/><Relationship Id="rId4" Type="http://schemas.openxmlformats.org/officeDocument/2006/relationships/tags" Target="../tags/tag778.xml"/><Relationship Id="rId9" Type="http://schemas.openxmlformats.org/officeDocument/2006/relationships/tags" Target="../tags/tag783.xml"/><Relationship Id="rId14" Type="http://schemas.openxmlformats.org/officeDocument/2006/relationships/tags" Target="../tags/tag788.xml"/><Relationship Id="rId22" Type="http://schemas.openxmlformats.org/officeDocument/2006/relationships/tags" Target="../tags/tag796.xml"/><Relationship Id="rId27" Type="http://schemas.openxmlformats.org/officeDocument/2006/relationships/tags" Target="../tags/tag801.xml"/><Relationship Id="rId30" Type="http://schemas.openxmlformats.org/officeDocument/2006/relationships/tags" Target="../tags/tag804.xml"/><Relationship Id="rId35" Type="http://schemas.openxmlformats.org/officeDocument/2006/relationships/tags" Target="../tags/tag809.xml"/><Relationship Id="rId8" Type="http://schemas.openxmlformats.org/officeDocument/2006/relationships/tags" Target="../tags/tag782.xml"/><Relationship Id="rId3" Type="http://schemas.openxmlformats.org/officeDocument/2006/relationships/tags" Target="../tags/tag777.xml"/><Relationship Id="rId12" Type="http://schemas.openxmlformats.org/officeDocument/2006/relationships/tags" Target="../tags/tag786.xml"/><Relationship Id="rId17" Type="http://schemas.openxmlformats.org/officeDocument/2006/relationships/tags" Target="../tags/tag791.xml"/><Relationship Id="rId25" Type="http://schemas.openxmlformats.org/officeDocument/2006/relationships/tags" Target="../tags/tag799.xml"/><Relationship Id="rId33" Type="http://schemas.openxmlformats.org/officeDocument/2006/relationships/tags" Target="../tags/tag807.xml"/><Relationship Id="rId38" Type="http://schemas.openxmlformats.org/officeDocument/2006/relationships/image" Target="file:///C:\Users\1V994W2\PycharmProjects\PPT_Background_Generation/pic_temp/0_pic_quater_right_down.png" TargetMode="External"/></Relationships>
</file>

<file path=ppt/slides/_rels/slide22.xml.rels><?xml version="1.0" encoding="UTF-8" standalone="yes"?>
<Relationships xmlns="http://schemas.openxmlformats.org/package/2006/relationships"><Relationship Id="rId3" Type="http://schemas.openxmlformats.org/officeDocument/2006/relationships/tags" Target="../tags/tag812.xml"/><Relationship Id="rId2" Type="http://schemas.openxmlformats.org/officeDocument/2006/relationships/tags" Target="../tags/tag811.xml"/><Relationship Id="rId1" Type="http://schemas.openxmlformats.org/officeDocument/2006/relationships/tags" Target="../tags/tag810.xml"/><Relationship Id="rId6" Type="http://schemas.openxmlformats.org/officeDocument/2006/relationships/image" Target="../media/image30.png"/><Relationship Id="rId5" Type="http://schemas.openxmlformats.org/officeDocument/2006/relationships/slideLayout" Target="../slideLayouts/slideLayout34.xml"/><Relationship Id="rId4" Type="http://schemas.openxmlformats.org/officeDocument/2006/relationships/tags" Target="../tags/tag81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815.xml"/><Relationship Id="rId1" Type="http://schemas.openxmlformats.org/officeDocument/2006/relationships/tags" Target="../tags/tag814.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tags" Target="../tags/tag818.xml"/><Relationship Id="rId2" Type="http://schemas.openxmlformats.org/officeDocument/2006/relationships/tags" Target="../tags/tag817.xml"/><Relationship Id="rId1" Type="http://schemas.openxmlformats.org/officeDocument/2006/relationships/tags" Target="../tags/tag816.xml"/><Relationship Id="rId4"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8" Type="http://schemas.openxmlformats.org/officeDocument/2006/relationships/tags" Target="../tags/tag826.xml"/><Relationship Id="rId13" Type="http://schemas.openxmlformats.org/officeDocument/2006/relationships/tags" Target="../tags/tag831.xml"/><Relationship Id="rId18" Type="http://schemas.openxmlformats.org/officeDocument/2006/relationships/tags" Target="../tags/tag836.xml"/><Relationship Id="rId26" Type="http://schemas.openxmlformats.org/officeDocument/2006/relationships/tags" Target="../tags/tag844.xml"/><Relationship Id="rId3" Type="http://schemas.openxmlformats.org/officeDocument/2006/relationships/tags" Target="../tags/tag821.xml"/><Relationship Id="rId21" Type="http://schemas.openxmlformats.org/officeDocument/2006/relationships/tags" Target="../tags/tag839.xml"/><Relationship Id="rId7" Type="http://schemas.openxmlformats.org/officeDocument/2006/relationships/tags" Target="../tags/tag825.xml"/><Relationship Id="rId12" Type="http://schemas.openxmlformats.org/officeDocument/2006/relationships/tags" Target="../tags/tag830.xml"/><Relationship Id="rId17" Type="http://schemas.openxmlformats.org/officeDocument/2006/relationships/tags" Target="../tags/tag835.xml"/><Relationship Id="rId25" Type="http://schemas.openxmlformats.org/officeDocument/2006/relationships/tags" Target="../tags/tag843.xml"/><Relationship Id="rId2" Type="http://schemas.openxmlformats.org/officeDocument/2006/relationships/tags" Target="../tags/tag820.xml"/><Relationship Id="rId16" Type="http://schemas.openxmlformats.org/officeDocument/2006/relationships/tags" Target="../tags/tag834.xml"/><Relationship Id="rId20" Type="http://schemas.openxmlformats.org/officeDocument/2006/relationships/tags" Target="../tags/tag838.xml"/><Relationship Id="rId29" Type="http://schemas.openxmlformats.org/officeDocument/2006/relationships/tags" Target="../tags/tag847.xml"/><Relationship Id="rId1" Type="http://schemas.openxmlformats.org/officeDocument/2006/relationships/tags" Target="../tags/tag819.xml"/><Relationship Id="rId6" Type="http://schemas.openxmlformats.org/officeDocument/2006/relationships/tags" Target="../tags/tag824.xml"/><Relationship Id="rId11" Type="http://schemas.openxmlformats.org/officeDocument/2006/relationships/tags" Target="../tags/tag829.xml"/><Relationship Id="rId24" Type="http://schemas.openxmlformats.org/officeDocument/2006/relationships/tags" Target="../tags/tag842.xml"/><Relationship Id="rId32" Type="http://schemas.openxmlformats.org/officeDocument/2006/relationships/slideLayout" Target="../slideLayouts/slideLayout7.xml"/><Relationship Id="rId5" Type="http://schemas.openxmlformats.org/officeDocument/2006/relationships/tags" Target="../tags/tag823.xml"/><Relationship Id="rId15" Type="http://schemas.openxmlformats.org/officeDocument/2006/relationships/tags" Target="../tags/tag833.xml"/><Relationship Id="rId23" Type="http://schemas.openxmlformats.org/officeDocument/2006/relationships/tags" Target="../tags/tag841.xml"/><Relationship Id="rId28" Type="http://schemas.openxmlformats.org/officeDocument/2006/relationships/tags" Target="../tags/tag846.xml"/><Relationship Id="rId10" Type="http://schemas.openxmlformats.org/officeDocument/2006/relationships/tags" Target="../tags/tag828.xml"/><Relationship Id="rId19" Type="http://schemas.openxmlformats.org/officeDocument/2006/relationships/tags" Target="../tags/tag837.xml"/><Relationship Id="rId31" Type="http://schemas.openxmlformats.org/officeDocument/2006/relationships/tags" Target="../tags/tag849.xml"/><Relationship Id="rId4" Type="http://schemas.openxmlformats.org/officeDocument/2006/relationships/tags" Target="../tags/tag822.xml"/><Relationship Id="rId9" Type="http://schemas.openxmlformats.org/officeDocument/2006/relationships/tags" Target="../tags/tag827.xml"/><Relationship Id="rId14" Type="http://schemas.openxmlformats.org/officeDocument/2006/relationships/tags" Target="../tags/tag832.xml"/><Relationship Id="rId22" Type="http://schemas.openxmlformats.org/officeDocument/2006/relationships/tags" Target="../tags/tag840.xml"/><Relationship Id="rId27" Type="http://schemas.openxmlformats.org/officeDocument/2006/relationships/tags" Target="../tags/tag845.xml"/><Relationship Id="rId30" Type="http://schemas.openxmlformats.org/officeDocument/2006/relationships/tags" Target="../tags/tag848.xml"/></Relationships>
</file>

<file path=ppt/slides/_rels/slide26.xml.rels><?xml version="1.0" encoding="UTF-8" standalone="yes"?>
<Relationships xmlns="http://schemas.openxmlformats.org/package/2006/relationships"><Relationship Id="rId8" Type="http://schemas.openxmlformats.org/officeDocument/2006/relationships/tags" Target="../tags/tag857.xml"/><Relationship Id="rId13" Type="http://schemas.openxmlformats.org/officeDocument/2006/relationships/image" Target="../media/image18.png"/><Relationship Id="rId3" Type="http://schemas.openxmlformats.org/officeDocument/2006/relationships/tags" Target="../tags/tag852.xml"/><Relationship Id="rId7" Type="http://schemas.openxmlformats.org/officeDocument/2006/relationships/tags" Target="../tags/tag856.xml"/><Relationship Id="rId12" Type="http://schemas.openxmlformats.org/officeDocument/2006/relationships/image" Target="file:///C:\Users\1V994W2\PycharmProjects\PPT_Background_Generation/pic_temp/0_pic_quater_right_down.png" TargetMode="External"/><Relationship Id="rId2" Type="http://schemas.openxmlformats.org/officeDocument/2006/relationships/tags" Target="../tags/tag851.xml"/><Relationship Id="rId1" Type="http://schemas.openxmlformats.org/officeDocument/2006/relationships/tags" Target="../tags/tag850.xml"/><Relationship Id="rId6" Type="http://schemas.openxmlformats.org/officeDocument/2006/relationships/tags" Target="../tags/tag855.xml"/><Relationship Id="rId11" Type="http://schemas.openxmlformats.org/officeDocument/2006/relationships/image" Target="../media/image17.png"/><Relationship Id="rId5" Type="http://schemas.openxmlformats.org/officeDocument/2006/relationships/tags" Target="../tags/tag854.xml"/><Relationship Id="rId15" Type="http://schemas.openxmlformats.org/officeDocument/2006/relationships/image" Target="../media/image33.png"/><Relationship Id="rId10" Type="http://schemas.openxmlformats.org/officeDocument/2006/relationships/notesSlide" Target="../notesSlides/notesSlide6.xml"/><Relationship Id="rId4" Type="http://schemas.openxmlformats.org/officeDocument/2006/relationships/tags" Target="../tags/tag853.xml"/><Relationship Id="rId9" Type="http://schemas.openxmlformats.org/officeDocument/2006/relationships/slideLayout" Target="../slideLayouts/slideLayout7.xml"/><Relationship Id="rId14" Type="http://schemas.openxmlformats.org/officeDocument/2006/relationships/image" Target="file:///C:\Users\1V994W2\PycharmProjects\PPT_Background_Generation/pic_temp/1_pic_quater_left_down.png" TargetMode="External"/></Relationships>
</file>

<file path=ppt/slides/_rels/slide27.xml.rels><?xml version="1.0" encoding="UTF-8" standalone="yes"?>
<Relationships xmlns="http://schemas.openxmlformats.org/package/2006/relationships"><Relationship Id="rId3" Type="http://schemas.openxmlformats.org/officeDocument/2006/relationships/tags" Target="../tags/tag860.xml"/><Relationship Id="rId2" Type="http://schemas.openxmlformats.org/officeDocument/2006/relationships/tags" Target="../tags/tag859.xml"/><Relationship Id="rId1" Type="http://schemas.openxmlformats.org/officeDocument/2006/relationships/tags" Target="../tags/tag858.xml"/><Relationship Id="rId4"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tags" Target="../tags/tag868.xml"/><Relationship Id="rId13" Type="http://schemas.openxmlformats.org/officeDocument/2006/relationships/tags" Target="../tags/tag873.xml"/><Relationship Id="rId18" Type="http://schemas.openxmlformats.org/officeDocument/2006/relationships/slideLayout" Target="../slideLayouts/slideLayout7.xml"/><Relationship Id="rId3" Type="http://schemas.openxmlformats.org/officeDocument/2006/relationships/tags" Target="../tags/tag863.xml"/><Relationship Id="rId7" Type="http://schemas.openxmlformats.org/officeDocument/2006/relationships/tags" Target="../tags/tag867.xml"/><Relationship Id="rId12" Type="http://schemas.openxmlformats.org/officeDocument/2006/relationships/tags" Target="../tags/tag872.xml"/><Relationship Id="rId17" Type="http://schemas.openxmlformats.org/officeDocument/2006/relationships/tags" Target="../tags/tag877.xml"/><Relationship Id="rId2" Type="http://schemas.openxmlformats.org/officeDocument/2006/relationships/tags" Target="../tags/tag862.xml"/><Relationship Id="rId16" Type="http://schemas.openxmlformats.org/officeDocument/2006/relationships/tags" Target="../tags/tag876.xml"/><Relationship Id="rId20" Type="http://schemas.openxmlformats.org/officeDocument/2006/relationships/slide" Target="slide11.xml"/><Relationship Id="rId1" Type="http://schemas.openxmlformats.org/officeDocument/2006/relationships/tags" Target="../tags/tag861.xml"/><Relationship Id="rId6" Type="http://schemas.openxmlformats.org/officeDocument/2006/relationships/tags" Target="../tags/tag866.xml"/><Relationship Id="rId11" Type="http://schemas.openxmlformats.org/officeDocument/2006/relationships/tags" Target="../tags/tag871.xml"/><Relationship Id="rId5" Type="http://schemas.openxmlformats.org/officeDocument/2006/relationships/tags" Target="../tags/tag865.xml"/><Relationship Id="rId15" Type="http://schemas.openxmlformats.org/officeDocument/2006/relationships/tags" Target="../tags/tag875.xml"/><Relationship Id="rId10" Type="http://schemas.openxmlformats.org/officeDocument/2006/relationships/tags" Target="../tags/tag870.xml"/><Relationship Id="rId19" Type="http://schemas.openxmlformats.org/officeDocument/2006/relationships/notesSlide" Target="../notesSlides/notesSlide7.xml"/><Relationship Id="rId4" Type="http://schemas.openxmlformats.org/officeDocument/2006/relationships/tags" Target="../tags/tag864.xml"/><Relationship Id="rId9" Type="http://schemas.openxmlformats.org/officeDocument/2006/relationships/tags" Target="../tags/tag869.xml"/><Relationship Id="rId14" Type="http://schemas.openxmlformats.org/officeDocument/2006/relationships/tags" Target="../tags/tag874.xml"/></Relationships>
</file>

<file path=ppt/slides/_rels/slide29.xml.rels><?xml version="1.0" encoding="UTF-8" standalone="yes"?>
<Relationships xmlns="http://schemas.openxmlformats.org/package/2006/relationships"><Relationship Id="rId3" Type="http://schemas.openxmlformats.org/officeDocument/2006/relationships/tags" Target="../tags/tag880.xml"/><Relationship Id="rId2" Type="http://schemas.openxmlformats.org/officeDocument/2006/relationships/tags" Target="../tags/tag879.xml"/><Relationship Id="rId1" Type="http://schemas.openxmlformats.org/officeDocument/2006/relationships/tags" Target="../tags/tag878.xml"/><Relationship Id="rId4"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tags" Target="../tags/tag464.xml"/><Relationship Id="rId13" Type="http://schemas.openxmlformats.org/officeDocument/2006/relationships/tags" Target="../tags/tag469.xml"/><Relationship Id="rId18" Type="http://schemas.openxmlformats.org/officeDocument/2006/relationships/tags" Target="../tags/tag474.xml"/><Relationship Id="rId26" Type="http://schemas.openxmlformats.org/officeDocument/2006/relationships/tags" Target="../tags/tag482.xml"/><Relationship Id="rId3" Type="http://schemas.openxmlformats.org/officeDocument/2006/relationships/tags" Target="../tags/tag459.xml"/><Relationship Id="rId21" Type="http://schemas.openxmlformats.org/officeDocument/2006/relationships/tags" Target="../tags/tag477.xml"/><Relationship Id="rId7" Type="http://schemas.openxmlformats.org/officeDocument/2006/relationships/tags" Target="../tags/tag463.xml"/><Relationship Id="rId12" Type="http://schemas.openxmlformats.org/officeDocument/2006/relationships/tags" Target="../tags/tag468.xml"/><Relationship Id="rId17" Type="http://schemas.openxmlformats.org/officeDocument/2006/relationships/tags" Target="../tags/tag473.xml"/><Relationship Id="rId25" Type="http://schemas.openxmlformats.org/officeDocument/2006/relationships/tags" Target="../tags/tag481.xml"/><Relationship Id="rId2" Type="http://schemas.openxmlformats.org/officeDocument/2006/relationships/tags" Target="../tags/tag458.xml"/><Relationship Id="rId16" Type="http://schemas.openxmlformats.org/officeDocument/2006/relationships/tags" Target="../tags/tag472.xml"/><Relationship Id="rId20" Type="http://schemas.openxmlformats.org/officeDocument/2006/relationships/tags" Target="../tags/tag476.xml"/><Relationship Id="rId29" Type="http://schemas.openxmlformats.org/officeDocument/2006/relationships/tags" Target="../tags/tag485.xml"/><Relationship Id="rId1" Type="http://schemas.openxmlformats.org/officeDocument/2006/relationships/tags" Target="../tags/tag457.xml"/><Relationship Id="rId6" Type="http://schemas.openxmlformats.org/officeDocument/2006/relationships/tags" Target="../tags/tag462.xml"/><Relationship Id="rId11" Type="http://schemas.openxmlformats.org/officeDocument/2006/relationships/tags" Target="../tags/tag467.xml"/><Relationship Id="rId24" Type="http://schemas.openxmlformats.org/officeDocument/2006/relationships/tags" Target="../tags/tag480.xml"/><Relationship Id="rId32" Type="http://schemas.openxmlformats.org/officeDocument/2006/relationships/slideLayout" Target="../slideLayouts/slideLayout7.xml"/><Relationship Id="rId5" Type="http://schemas.openxmlformats.org/officeDocument/2006/relationships/tags" Target="../tags/tag461.xml"/><Relationship Id="rId15" Type="http://schemas.openxmlformats.org/officeDocument/2006/relationships/tags" Target="../tags/tag471.xml"/><Relationship Id="rId23" Type="http://schemas.openxmlformats.org/officeDocument/2006/relationships/tags" Target="../tags/tag479.xml"/><Relationship Id="rId28" Type="http://schemas.openxmlformats.org/officeDocument/2006/relationships/tags" Target="../tags/tag484.xml"/><Relationship Id="rId10" Type="http://schemas.openxmlformats.org/officeDocument/2006/relationships/tags" Target="../tags/tag466.xml"/><Relationship Id="rId19" Type="http://schemas.openxmlformats.org/officeDocument/2006/relationships/tags" Target="../tags/tag475.xml"/><Relationship Id="rId31" Type="http://schemas.openxmlformats.org/officeDocument/2006/relationships/tags" Target="../tags/tag487.xml"/><Relationship Id="rId4" Type="http://schemas.openxmlformats.org/officeDocument/2006/relationships/tags" Target="../tags/tag460.xml"/><Relationship Id="rId9" Type="http://schemas.openxmlformats.org/officeDocument/2006/relationships/tags" Target="../tags/tag465.xml"/><Relationship Id="rId14" Type="http://schemas.openxmlformats.org/officeDocument/2006/relationships/tags" Target="../tags/tag470.xml"/><Relationship Id="rId22" Type="http://schemas.openxmlformats.org/officeDocument/2006/relationships/tags" Target="../tags/tag478.xml"/><Relationship Id="rId27" Type="http://schemas.openxmlformats.org/officeDocument/2006/relationships/tags" Target="../tags/tag483.xml"/><Relationship Id="rId30" Type="http://schemas.openxmlformats.org/officeDocument/2006/relationships/tags" Target="../tags/tag486.xml"/></Relationships>
</file>

<file path=ppt/slides/_rels/slide30.xml.rels><?xml version="1.0" encoding="UTF-8" standalone="yes"?>
<Relationships xmlns="http://schemas.openxmlformats.org/package/2006/relationships"><Relationship Id="rId3" Type="http://schemas.openxmlformats.org/officeDocument/2006/relationships/tags" Target="../tags/tag883.xml"/><Relationship Id="rId2" Type="http://schemas.openxmlformats.org/officeDocument/2006/relationships/tags" Target="../tags/tag882.xml"/><Relationship Id="rId1" Type="http://schemas.openxmlformats.org/officeDocument/2006/relationships/tags" Target="../tags/tag881.xml"/><Relationship Id="rId5" Type="http://schemas.openxmlformats.org/officeDocument/2006/relationships/image" Target="../media/image34.png"/><Relationship Id="rId4"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tags" Target="../tags/tag886.xml"/><Relationship Id="rId2" Type="http://schemas.openxmlformats.org/officeDocument/2006/relationships/tags" Target="../tags/tag885.xml"/><Relationship Id="rId1" Type="http://schemas.openxmlformats.org/officeDocument/2006/relationships/tags" Target="../tags/tag884.xml"/><Relationship Id="rId4"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tags" Target="../tags/tag889.xml"/><Relationship Id="rId2" Type="http://schemas.openxmlformats.org/officeDocument/2006/relationships/tags" Target="../tags/tag888.xml"/><Relationship Id="rId1" Type="http://schemas.openxmlformats.org/officeDocument/2006/relationships/tags" Target="../tags/tag887.xml"/><Relationship Id="rId5" Type="http://schemas.openxmlformats.org/officeDocument/2006/relationships/image" Target="../media/image35.png"/><Relationship Id="rId4"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tags" Target="../tags/tag892.xml"/><Relationship Id="rId7" Type="http://schemas.openxmlformats.org/officeDocument/2006/relationships/image" Target="../media/image37.png"/><Relationship Id="rId2" Type="http://schemas.openxmlformats.org/officeDocument/2006/relationships/tags" Target="../tags/tag891.xml"/><Relationship Id="rId1" Type="http://schemas.openxmlformats.org/officeDocument/2006/relationships/tags" Target="../tags/tag890.xml"/><Relationship Id="rId6" Type="http://schemas.openxmlformats.org/officeDocument/2006/relationships/image" Target="../media/image36.png"/><Relationship Id="rId5" Type="http://schemas.openxmlformats.org/officeDocument/2006/relationships/slideLayout" Target="../slideLayouts/slideLayout7.xml"/><Relationship Id="rId4" Type="http://schemas.openxmlformats.org/officeDocument/2006/relationships/tags" Target="../tags/tag893.xml"/></Relationships>
</file>

<file path=ppt/slides/_rels/slide34.xml.rels><?xml version="1.0" encoding="UTF-8" standalone="yes"?>
<Relationships xmlns="http://schemas.openxmlformats.org/package/2006/relationships"><Relationship Id="rId3" Type="http://schemas.openxmlformats.org/officeDocument/2006/relationships/tags" Target="../tags/tag896.xml"/><Relationship Id="rId2" Type="http://schemas.openxmlformats.org/officeDocument/2006/relationships/tags" Target="../tags/tag895.xml"/><Relationship Id="rId1" Type="http://schemas.openxmlformats.org/officeDocument/2006/relationships/tags" Target="../tags/tag894.xml"/><Relationship Id="rId4"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3" Type="http://schemas.openxmlformats.org/officeDocument/2006/relationships/tags" Target="../tags/tag909.xml"/><Relationship Id="rId18" Type="http://schemas.openxmlformats.org/officeDocument/2006/relationships/tags" Target="../tags/tag914.xml"/><Relationship Id="rId26" Type="http://schemas.openxmlformats.org/officeDocument/2006/relationships/tags" Target="../tags/tag922.xml"/><Relationship Id="rId39" Type="http://schemas.openxmlformats.org/officeDocument/2006/relationships/image" Target="../media/image17.png"/><Relationship Id="rId21" Type="http://schemas.openxmlformats.org/officeDocument/2006/relationships/tags" Target="../tags/tag917.xml"/><Relationship Id="rId34" Type="http://schemas.openxmlformats.org/officeDocument/2006/relationships/tags" Target="../tags/tag930.xml"/><Relationship Id="rId42" Type="http://schemas.openxmlformats.org/officeDocument/2006/relationships/image" Target="file:///C:\Users\1V994W2\PycharmProjects\PPT_Background_Generation/pic_temp/1_pic_quater_left_down.png" TargetMode="External"/><Relationship Id="rId7" Type="http://schemas.openxmlformats.org/officeDocument/2006/relationships/tags" Target="../tags/tag903.xml"/><Relationship Id="rId2" Type="http://schemas.openxmlformats.org/officeDocument/2006/relationships/tags" Target="../tags/tag898.xml"/><Relationship Id="rId16" Type="http://schemas.openxmlformats.org/officeDocument/2006/relationships/tags" Target="../tags/tag912.xml"/><Relationship Id="rId20" Type="http://schemas.openxmlformats.org/officeDocument/2006/relationships/tags" Target="../tags/tag916.xml"/><Relationship Id="rId29" Type="http://schemas.openxmlformats.org/officeDocument/2006/relationships/tags" Target="../tags/tag925.xml"/><Relationship Id="rId41" Type="http://schemas.openxmlformats.org/officeDocument/2006/relationships/image" Target="../media/image18.png"/><Relationship Id="rId1" Type="http://schemas.openxmlformats.org/officeDocument/2006/relationships/tags" Target="../tags/tag897.xml"/><Relationship Id="rId6" Type="http://schemas.openxmlformats.org/officeDocument/2006/relationships/tags" Target="../tags/tag902.xml"/><Relationship Id="rId11" Type="http://schemas.openxmlformats.org/officeDocument/2006/relationships/tags" Target="../tags/tag907.xml"/><Relationship Id="rId24" Type="http://schemas.openxmlformats.org/officeDocument/2006/relationships/tags" Target="../tags/tag920.xml"/><Relationship Id="rId32" Type="http://schemas.openxmlformats.org/officeDocument/2006/relationships/tags" Target="../tags/tag928.xml"/><Relationship Id="rId37" Type="http://schemas.openxmlformats.org/officeDocument/2006/relationships/tags" Target="../tags/tag933.xml"/><Relationship Id="rId40" Type="http://schemas.openxmlformats.org/officeDocument/2006/relationships/image" Target="file:///C:\Users\1V994W2\PycharmProjects\PPT_Background_Generation/pic_temp/0_pic_quater_right_down.png" TargetMode="External"/><Relationship Id="rId5" Type="http://schemas.openxmlformats.org/officeDocument/2006/relationships/tags" Target="../tags/tag901.xml"/><Relationship Id="rId15" Type="http://schemas.openxmlformats.org/officeDocument/2006/relationships/tags" Target="../tags/tag911.xml"/><Relationship Id="rId23" Type="http://schemas.openxmlformats.org/officeDocument/2006/relationships/tags" Target="../tags/tag919.xml"/><Relationship Id="rId28" Type="http://schemas.openxmlformats.org/officeDocument/2006/relationships/tags" Target="../tags/tag924.xml"/><Relationship Id="rId36" Type="http://schemas.openxmlformats.org/officeDocument/2006/relationships/tags" Target="../tags/tag932.xml"/><Relationship Id="rId10" Type="http://schemas.openxmlformats.org/officeDocument/2006/relationships/tags" Target="../tags/tag906.xml"/><Relationship Id="rId19" Type="http://schemas.openxmlformats.org/officeDocument/2006/relationships/tags" Target="../tags/tag915.xml"/><Relationship Id="rId31" Type="http://schemas.openxmlformats.org/officeDocument/2006/relationships/tags" Target="../tags/tag927.xml"/><Relationship Id="rId44" Type="http://schemas.openxmlformats.org/officeDocument/2006/relationships/image" Target="../media/image21.png"/><Relationship Id="rId4" Type="http://schemas.openxmlformats.org/officeDocument/2006/relationships/tags" Target="../tags/tag900.xml"/><Relationship Id="rId9" Type="http://schemas.openxmlformats.org/officeDocument/2006/relationships/tags" Target="../tags/tag905.xml"/><Relationship Id="rId14" Type="http://schemas.openxmlformats.org/officeDocument/2006/relationships/tags" Target="../tags/tag910.xml"/><Relationship Id="rId22" Type="http://schemas.openxmlformats.org/officeDocument/2006/relationships/tags" Target="../tags/tag918.xml"/><Relationship Id="rId27" Type="http://schemas.openxmlformats.org/officeDocument/2006/relationships/tags" Target="../tags/tag923.xml"/><Relationship Id="rId30" Type="http://schemas.openxmlformats.org/officeDocument/2006/relationships/tags" Target="../tags/tag926.xml"/><Relationship Id="rId35" Type="http://schemas.openxmlformats.org/officeDocument/2006/relationships/tags" Target="../tags/tag931.xml"/><Relationship Id="rId43" Type="http://schemas.openxmlformats.org/officeDocument/2006/relationships/image" Target="../media/image20.png"/><Relationship Id="rId8" Type="http://schemas.openxmlformats.org/officeDocument/2006/relationships/tags" Target="../tags/tag904.xml"/><Relationship Id="rId3" Type="http://schemas.openxmlformats.org/officeDocument/2006/relationships/tags" Target="../tags/tag899.xml"/><Relationship Id="rId12" Type="http://schemas.openxmlformats.org/officeDocument/2006/relationships/tags" Target="../tags/tag908.xml"/><Relationship Id="rId17" Type="http://schemas.openxmlformats.org/officeDocument/2006/relationships/tags" Target="../tags/tag913.xml"/><Relationship Id="rId25" Type="http://schemas.openxmlformats.org/officeDocument/2006/relationships/tags" Target="../tags/tag921.xml"/><Relationship Id="rId33" Type="http://schemas.openxmlformats.org/officeDocument/2006/relationships/tags" Target="../tags/tag929.xml"/><Relationship Id="rId38"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tags" Target="../tags/tag941.xml"/><Relationship Id="rId13" Type="http://schemas.openxmlformats.org/officeDocument/2006/relationships/tags" Target="../tags/tag946.xml"/><Relationship Id="rId18" Type="http://schemas.openxmlformats.org/officeDocument/2006/relationships/slideLayout" Target="../slideLayouts/slideLayout7.xml"/><Relationship Id="rId3" Type="http://schemas.openxmlformats.org/officeDocument/2006/relationships/tags" Target="../tags/tag936.xml"/><Relationship Id="rId7" Type="http://schemas.openxmlformats.org/officeDocument/2006/relationships/tags" Target="../tags/tag940.xml"/><Relationship Id="rId12" Type="http://schemas.openxmlformats.org/officeDocument/2006/relationships/tags" Target="../tags/tag945.xml"/><Relationship Id="rId17" Type="http://schemas.openxmlformats.org/officeDocument/2006/relationships/tags" Target="../tags/tag950.xml"/><Relationship Id="rId2" Type="http://schemas.openxmlformats.org/officeDocument/2006/relationships/tags" Target="../tags/tag935.xml"/><Relationship Id="rId16" Type="http://schemas.openxmlformats.org/officeDocument/2006/relationships/tags" Target="../tags/tag949.xml"/><Relationship Id="rId1" Type="http://schemas.openxmlformats.org/officeDocument/2006/relationships/tags" Target="../tags/tag934.xml"/><Relationship Id="rId6" Type="http://schemas.openxmlformats.org/officeDocument/2006/relationships/tags" Target="../tags/tag939.xml"/><Relationship Id="rId11" Type="http://schemas.openxmlformats.org/officeDocument/2006/relationships/tags" Target="../tags/tag944.xml"/><Relationship Id="rId5" Type="http://schemas.openxmlformats.org/officeDocument/2006/relationships/tags" Target="../tags/tag938.xml"/><Relationship Id="rId15" Type="http://schemas.openxmlformats.org/officeDocument/2006/relationships/tags" Target="../tags/tag948.xml"/><Relationship Id="rId10" Type="http://schemas.openxmlformats.org/officeDocument/2006/relationships/tags" Target="../tags/tag943.xml"/><Relationship Id="rId4" Type="http://schemas.openxmlformats.org/officeDocument/2006/relationships/tags" Target="../tags/tag937.xml"/><Relationship Id="rId9" Type="http://schemas.openxmlformats.org/officeDocument/2006/relationships/tags" Target="../tags/tag942.xml"/><Relationship Id="rId14" Type="http://schemas.openxmlformats.org/officeDocument/2006/relationships/tags" Target="../tags/tag947.xml"/></Relationships>
</file>

<file path=ppt/slides/_rels/slide37.xml.rels><?xml version="1.0" encoding="UTF-8" standalone="yes"?>
<Relationships xmlns="http://schemas.openxmlformats.org/package/2006/relationships"><Relationship Id="rId8" Type="http://schemas.openxmlformats.org/officeDocument/2006/relationships/tags" Target="../tags/tag958.xml"/><Relationship Id="rId3" Type="http://schemas.openxmlformats.org/officeDocument/2006/relationships/tags" Target="../tags/tag953.xml"/><Relationship Id="rId7" Type="http://schemas.openxmlformats.org/officeDocument/2006/relationships/tags" Target="../tags/tag957.xml"/><Relationship Id="rId2" Type="http://schemas.openxmlformats.org/officeDocument/2006/relationships/tags" Target="../tags/tag952.xml"/><Relationship Id="rId1" Type="http://schemas.openxmlformats.org/officeDocument/2006/relationships/tags" Target="../tags/tag951.xml"/><Relationship Id="rId6" Type="http://schemas.openxmlformats.org/officeDocument/2006/relationships/tags" Target="../tags/tag956.xml"/><Relationship Id="rId11" Type="http://schemas.openxmlformats.org/officeDocument/2006/relationships/image" Target="../media/image38.png"/><Relationship Id="rId5" Type="http://schemas.openxmlformats.org/officeDocument/2006/relationships/tags" Target="../tags/tag955.xml"/><Relationship Id="rId10" Type="http://schemas.openxmlformats.org/officeDocument/2006/relationships/slideLayout" Target="../slideLayouts/slideLayout7.xml"/><Relationship Id="rId4" Type="http://schemas.openxmlformats.org/officeDocument/2006/relationships/tags" Target="../tags/tag954.xml"/><Relationship Id="rId9" Type="http://schemas.openxmlformats.org/officeDocument/2006/relationships/tags" Target="../tags/tag959.xml"/></Relationships>
</file>

<file path=ppt/slides/_rels/slide3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962.xml"/><Relationship Id="rId7" Type="http://schemas.openxmlformats.org/officeDocument/2006/relationships/slideLayout" Target="../slideLayouts/slideLayout7.xml"/><Relationship Id="rId2" Type="http://schemas.openxmlformats.org/officeDocument/2006/relationships/tags" Target="../tags/tag961.xml"/><Relationship Id="rId1" Type="http://schemas.openxmlformats.org/officeDocument/2006/relationships/tags" Target="../tags/tag960.xml"/><Relationship Id="rId6" Type="http://schemas.openxmlformats.org/officeDocument/2006/relationships/tags" Target="../tags/tag965.xml"/><Relationship Id="rId5" Type="http://schemas.openxmlformats.org/officeDocument/2006/relationships/tags" Target="../tags/tag964.xml"/><Relationship Id="rId4" Type="http://schemas.openxmlformats.org/officeDocument/2006/relationships/tags" Target="../tags/tag963.xml"/></Relationships>
</file>

<file path=ppt/slides/_rels/slide39.xml.rels><?xml version="1.0" encoding="UTF-8" standalone="yes"?>
<Relationships xmlns="http://schemas.openxmlformats.org/package/2006/relationships"><Relationship Id="rId3" Type="http://schemas.openxmlformats.org/officeDocument/2006/relationships/tags" Target="../tags/tag968.xml"/><Relationship Id="rId2" Type="http://schemas.openxmlformats.org/officeDocument/2006/relationships/tags" Target="../tags/tag967.xml"/><Relationship Id="rId1" Type="http://schemas.openxmlformats.org/officeDocument/2006/relationships/tags" Target="../tags/tag966.xml"/><Relationship Id="rId4"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tags" Target="../tags/tag490.xml"/><Relationship Id="rId2" Type="http://schemas.openxmlformats.org/officeDocument/2006/relationships/tags" Target="../tags/tag489.xml"/><Relationship Id="rId1" Type="http://schemas.openxmlformats.org/officeDocument/2006/relationships/tags" Target="../tags/tag488.xml"/><Relationship Id="rId4"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3" Type="http://schemas.openxmlformats.org/officeDocument/2006/relationships/tags" Target="../tags/tag981.xml"/><Relationship Id="rId18" Type="http://schemas.openxmlformats.org/officeDocument/2006/relationships/tags" Target="../tags/tag986.xml"/><Relationship Id="rId26" Type="http://schemas.openxmlformats.org/officeDocument/2006/relationships/tags" Target="../tags/tag994.xml"/><Relationship Id="rId39" Type="http://schemas.openxmlformats.org/officeDocument/2006/relationships/image" Target="../media/image17.png"/><Relationship Id="rId21" Type="http://schemas.openxmlformats.org/officeDocument/2006/relationships/tags" Target="../tags/tag989.xml"/><Relationship Id="rId34" Type="http://schemas.openxmlformats.org/officeDocument/2006/relationships/tags" Target="../tags/tag1002.xml"/><Relationship Id="rId42" Type="http://schemas.openxmlformats.org/officeDocument/2006/relationships/image" Target="file:///C:\Users\1V994W2\PycharmProjects\PPT_Background_Generation/pic_temp/1_pic_quater_left_down.png" TargetMode="External"/><Relationship Id="rId7" Type="http://schemas.openxmlformats.org/officeDocument/2006/relationships/tags" Target="../tags/tag975.xml"/><Relationship Id="rId2" Type="http://schemas.openxmlformats.org/officeDocument/2006/relationships/tags" Target="../tags/tag970.xml"/><Relationship Id="rId16" Type="http://schemas.openxmlformats.org/officeDocument/2006/relationships/tags" Target="../tags/tag984.xml"/><Relationship Id="rId20" Type="http://schemas.openxmlformats.org/officeDocument/2006/relationships/tags" Target="../tags/tag988.xml"/><Relationship Id="rId29" Type="http://schemas.openxmlformats.org/officeDocument/2006/relationships/tags" Target="../tags/tag997.xml"/><Relationship Id="rId41" Type="http://schemas.openxmlformats.org/officeDocument/2006/relationships/image" Target="../media/image18.png"/><Relationship Id="rId1" Type="http://schemas.openxmlformats.org/officeDocument/2006/relationships/tags" Target="../tags/tag969.xml"/><Relationship Id="rId6" Type="http://schemas.openxmlformats.org/officeDocument/2006/relationships/tags" Target="../tags/tag974.xml"/><Relationship Id="rId11" Type="http://schemas.openxmlformats.org/officeDocument/2006/relationships/tags" Target="../tags/tag979.xml"/><Relationship Id="rId24" Type="http://schemas.openxmlformats.org/officeDocument/2006/relationships/tags" Target="../tags/tag992.xml"/><Relationship Id="rId32" Type="http://schemas.openxmlformats.org/officeDocument/2006/relationships/tags" Target="../tags/tag1000.xml"/><Relationship Id="rId37" Type="http://schemas.openxmlformats.org/officeDocument/2006/relationships/tags" Target="../tags/tag1005.xml"/><Relationship Id="rId40" Type="http://schemas.openxmlformats.org/officeDocument/2006/relationships/image" Target="file:///C:\Users\1V994W2\PycharmProjects\PPT_Background_Generation/pic_temp/0_pic_quater_right_down.png" TargetMode="External"/><Relationship Id="rId5" Type="http://schemas.openxmlformats.org/officeDocument/2006/relationships/tags" Target="../tags/tag973.xml"/><Relationship Id="rId15" Type="http://schemas.openxmlformats.org/officeDocument/2006/relationships/tags" Target="../tags/tag983.xml"/><Relationship Id="rId23" Type="http://schemas.openxmlformats.org/officeDocument/2006/relationships/tags" Target="../tags/tag991.xml"/><Relationship Id="rId28" Type="http://schemas.openxmlformats.org/officeDocument/2006/relationships/tags" Target="../tags/tag996.xml"/><Relationship Id="rId36" Type="http://schemas.openxmlformats.org/officeDocument/2006/relationships/tags" Target="../tags/tag1004.xml"/><Relationship Id="rId10" Type="http://schemas.openxmlformats.org/officeDocument/2006/relationships/tags" Target="../tags/tag978.xml"/><Relationship Id="rId19" Type="http://schemas.openxmlformats.org/officeDocument/2006/relationships/tags" Target="../tags/tag987.xml"/><Relationship Id="rId31" Type="http://schemas.openxmlformats.org/officeDocument/2006/relationships/tags" Target="../tags/tag999.xml"/><Relationship Id="rId44" Type="http://schemas.openxmlformats.org/officeDocument/2006/relationships/image" Target="../media/image21.png"/><Relationship Id="rId4" Type="http://schemas.openxmlformats.org/officeDocument/2006/relationships/tags" Target="../tags/tag972.xml"/><Relationship Id="rId9" Type="http://schemas.openxmlformats.org/officeDocument/2006/relationships/tags" Target="../tags/tag977.xml"/><Relationship Id="rId14" Type="http://schemas.openxmlformats.org/officeDocument/2006/relationships/tags" Target="../tags/tag982.xml"/><Relationship Id="rId22" Type="http://schemas.openxmlformats.org/officeDocument/2006/relationships/tags" Target="../tags/tag990.xml"/><Relationship Id="rId27" Type="http://schemas.openxmlformats.org/officeDocument/2006/relationships/tags" Target="../tags/tag995.xml"/><Relationship Id="rId30" Type="http://schemas.openxmlformats.org/officeDocument/2006/relationships/tags" Target="../tags/tag998.xml"/><Relationship Id="rId35" Type="http://schemas.openxmlformats.org/officeDocument/2006/relationships/tags" Target="../tags/tag1003.xml"/><Relationship Id="rId43" Type="http://schemas.openxmlformats.org/officeDocument/2006/relationships/image" Target="../media/image20.png"/><Relationship Id="rId8" Type="http://schemas.openxmlformats.org/officeDocument/2006/relationships/tags" Target="../tags/tag976.xml"/><Relationship Id="rId3" Type="http://schemas.openxmlformats.org/officeDocument/2006/relationships/tags" Target="../tags/tag971.xml"/><Relationship Id="rId12" Type="http://schemas.openxmlformats.org/officeDocument/2006/relationships/tags" Target="../tags/tag980.xml"/><Relationship Id="rId17" Type="http://schemas.openxmlformats.org/officeDocument/2006/relationships/tags" Target="../tags/tag985.xml"/><Relationship Id="rId25" Type="http://schemas.openxmlformats.org/officeDocument/2006/relationships/tags" Target="../tags/tag993.xml"/><Relationship Id="rId33" Type="http://schemas.openxmlformats.org/officeDocument/2006/relationships/tags" Target="../tags/tag1001.xml"/><Relationship Id="rId38"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tags" Target="../tags/tag1013.xml"/><Relationship Id="rId13" Type="http://schemas.openxmlformats.org/officeDocument/2006/relationships/tags" Target="../tags/tag1018.xml"/><Relationship Id="rId3" Type="http://schemas.openxmlformats.org/officeDocument/2006/relationships/tags" Target="../tags/tag1008.xml"/><Relationship Id="rId7" Type="http://schemas.openxmlformats.org/officeDocument/2006/relationships/tags" Target="../tags/tag1012.xml"/><Relationship Id="rId12" Type="http://schemas.openxmlformats.org/officeDocument/2006/relationships/tags" Target="../tags/tag1017.xml"/><Relationship Id="rId17" Type="http://schemas.openxmlformats.org/officeDocument/2006/relationships/slideLayout" Target="../slideLayouts/slideLayout7.xml"/><Relationship Id="rId2" Type="http://schemas.openxmlformats.org/officeDocument/2006/relationships/tags" Target="../tags/tag1007.xml"/><Relationship Id="rId16" Type="http://schemas.openxmlformats.org/officeDocument/2006/relationships/tags" Target="../tags/tag1021.xml"/><Relationship Id="rId1" Type="http://schemas.openxmlformats.org/officeDocument/2006/relationships/tags" Target="../tags/tag1006.xml"/><Relationship Id="rId6" Type="http://schemas.openxmlformats.org/officeDocument/2006/relationships/tags" Target="../tags/tag1011.xml"/><Relationship Id="rId11" Type="http://schemas.openxmlformats.org/officeDocument/2006/relationships/tags" Target="../tags/tag1016.xml"/><Relationship Id="rId5" Type="http://schemas.openxmlformats.org/officeDocument/2006/relationships/tags" Target="../tags/tag1010.xml"/><Relationship Id="rId15" Type="http://schemas.openxmlformats.org/officeDocument/2006/relationships/tags" Target="../tags/tag1020.xml"/><Relationship Id="rId10" Type="http://schemas.openxmlformats.org/officeDocument/2006/relationships/tags" Target="../tags/tag1015.xml"/><Relationship Id="rId4" Type="http://schemas.openxmlformats.org/officeDocument/2006/relationships/tags" Target="../tags/tag1009.xml"/><Relationship Id="rId9" Type="http://schemas.openxmlformats.org/officeDocument/2006/relationships/tags" Target="../tags/tag1014.xml"/><Relationship Id="rId14" Type="http://schemas.openxmlformats.org/officeDocument/2006/relationships/tags" Target="../tags/tag1019.xml"/></Relationships>
</file>

<file path=ppt/slides/_rels/slide42.xml.rels><?xml version="1.0" encoding="UTF-8" standalone="yes"?>
<Relationships xmlns="http://schemas.openxmlformats.org/package/2006/relationships"><Relationship Id="rId3" Type="http://schemas.openxmlformats.org/officeDocument/2006/relationships/tags" Target="../tags/tag1024.xml"/><Relationship Id="rId2" Type="http://schemas.openxmlformats.org/officeDocument/2006/relationships/tags" Target="../tags/tag1023.xml"/><Relationship Id="rId1" Type="http://schemas.openxmlformats.org/officeDocument/2006/relationships/tags" Target="../tags/tag102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3" Type="http://schemas.openxmlformats.org/officeDocument/2006/relationships/tags" Target="../tags/tag1037.xml"/><Relationship Id="rId18" Type="http://schemas.openxmlformats.org/officeDocument/2006/relationships/tags" Target="../tags/tag1042.xml"/><Relationship Id="rId26" Type="http://schemas.openxmlformats.org/officeDocument/2006/relationships/tags" Target="../tags/tag1050.xml"/><Relationship Id="rId39" Type="http://schemas.openxmlformats.org/officeDocument/2006/relationships/tags" Target="../tags/tag1063.xml"/><Relationship Id="rId21" Type="http://schemas.openxmlformats.org/officeDocument/2006/relationships/tags" Target="../tags/tag1045.xml"/><Relationship Id="rId34" Type="http://schemas.openxmlformats.org/officeDocument/2006/relationships/tags" Target="../tags/tag1058.xml"/><Relationship Id="rId42" Type="http://schemas.openxmlformats.org/officeDocument/2006/relationships/tags" Target="../tags/tag1066.xml"/><Relationship Id="rId7" Type="http://schemas.openxmlformats.org/officeDocument/2006/relationships/tags" Target="../tags/tag1031.xml"/><Relationship Id="rId2" Type="http://schemas.openxmlformats.org/officeDocument/2006/relationships/tags" Target="../tags/tag1026.xml"/><Relationship Id="rId16" Type="http://schemas.openxmlformats.org/officeDocument/2006/relationships/tags" Target="../tags/tag1040.xml"/><Relationship Id="rId29" Type="http://schemas.openxmlformats.org/officeDocument/2006/relationships/tags" Target="../tags/tag1053.xml"/><Relationship Id="rId1" Type="http://schemas.openxmlformats.org/officeDocument/2006/relationships/tags" Target="../tags/tag1025.xml"/><Relationship Id="rId6" Type="http://schemas.openxmlformats.org/officeDocument/2006/relationships/tags" Target="../tags/tag1030.xml"/><Relationship Id="rId11" Type="http://schemas.openxmlformats.org/officeDocument/2006/relationships/tags" Target="../tags/tag1035.xml"/><Relationship Id="rId24" Type="http://schemas.openxmlformats.org/officeDocument/2006/relationships/tags" Target="../tags/tag1048.xml"/><Relationship Id="rId32" Type="http://schemas.openxmlformats.org/officeDocument/2006/relationships/tags" Target="../tags/tag1056.xml"/><Relationship Id="rId37" Type="http://schemas.openxmlformats.org/officeDocument/2006/relationships/tags" Target="../tags/tag1061.xml"/><Relationship Id="rId40" Type="http://schemas.openxmlformats.org/officeDocument/2006/relationships/tags" Target="../tags/tag1064.xml"/><Relationship Id="rId45" Type="http://schemas.openxmlformats.org/officeDocument/2006/relationships/tags" Target="../tags/tag1069.xml"/><Relationship Id="rId5" Type="http://schemas.openxmlformats.org/officeDocument/2006/relationships/tags" Target="../tags/tag1029.xml"/><Relationship Id="rId15" Type="http://schemas.openxmlformats.org/officeDocument/2006/relationships/tags" Target="../tags/tag1039.xml"/><Relationship Id="rId23" Type="http://schemas.openxmlformats.org/officeDocument/2006/relationships/tags" Target="../tags/tag1047.xml"/><Relationship Id="rId28" Type="http://schemas.openxmlformats.org/officeDocument/2006/relationships/tags" Target="../tags/tag1052.xml"/><Relationship Id="rId36" Type="http://schemas.openxmlformats.org/officeDocument/2006/relationships/tags" Target="../tags/tag1060.xml"/><Relationship Id="rId10" Type="http://schemas.openxmlformats.org/officeDocument/2006/relationships/tags" Target="../tags/tag1034.xml"/><Relationship Id="rId19" Type="http://schemas.openxmlformats.org/officeDocument/2006/relationships/tags" Target="../tags/tag1043.xml"/><Relationship Id="rId31" Type="http://schemas.openxmlformats.org/officeDocument/2006/relationships/tags" Target="../tags/tag1055.xml"/><Relationship Id="rId44" Type="http://schemas.openxmlformats.org/officeDocument/2006/relationships/tags" Target="../tags/tag1068.xml"/><Relationship Id="rId4" Type="http://schemas.openxmlformats.org/officeDocument/2006/relationships/tags" Target="../tags/tag1028.xml"/><Relationship Id="rId9" Type="http://schemas.openxmlformats.org/officeDocument/2006/relationships/tags" Target="../tags/tag1033.xml"/><Relationship Id="rId14" Type="http://schemas.openxmlformats.org/officeDocument/2006/relationships/tags" Target="../tags/tag1038.xml"/><Relationship Id="rId22" Type="http://schemas.openxmlformats.org/officeDocument/2006/relationships/tags" Target="../tags/tag1046.xml"/><Relationship Id="rId27" Type="http://schemas.openxmlformats.org/officeDocument/2006/relationships/tags" Target="../tags/tag1051.xml"/><Relationship Id="rId30" Type="http://schemas.openxmlformats.org/officeDocument/2006/relationships/tags" Target="../tags/tag1054.xml"/><Relationship Id="rId35" Type="http://schemas.openxmlformats.org/officeDocument/2006/relationships/tags" Target="../tags/tag1059.xml"/><Relationship Id="rId43" Type="http://schemas.openxmlformats.org/officeDocument/2006/relationships/tags" Target="../tags/tag1067.xml"/><Relationship Id="rId8" Type="http://schemas.openxmlformats.org/officeDocument/2006/relationships/tags" Target="../tags/tag1032.xml"/><Relationship Id="rId3" Type="http://schemas.openxmlformats.org/officeDocument/2006/relationships/tags" Target="../tags/tag1027.xml"/><Relationship Id="rId12" Type="http://schemas.openxmlformats.org/officeDocument/2006/relationships/tags" Target="../tags/tag1036.xml"/><Relationship Id="rId17" Type="http://schemas.openxmlformats.org/officeDocument/2006/relationships/tags" Target="../tags/tag1041.xml"/><Relationship Id="rId25" Type="http://schemas.openxmlformats.org/officeDocument/2006/relationships/tags" Target="../tags/tag1049.xml"/><Relationship Id="rId33" Type="http://schemas.openxmlformats.org/officeDocument/2006/relationships/tags" Target="../tags/tag1057.xml"/><Relationship Id="rId38" Type="http://schemas.openxmlformats.org/officeDocument/2006/relationships/tags" Target="../tags/tag1062.xml"/><Relationship Id="rId46" Type="http://schemas.openxmlformats.org/officeDocument/2006/relationships/slideLayout" Target="../slideLayouts/slideLayout7.xml"/><Relationship Id="rId20" Type="http://schemas.openxmlformats.org/officeDocument/2006/relationships/tags" Target="../tags/tag1044.xml"/><Relationship Id="rId41" Type="http://schemas.openxmlformats.org/officeDocument/2006/relationships/tags" Target="../tags/tag1065.xml"/></Relationships>
</file>

<file path=ppt/slides/_rels/slide44.xml.rels><?xml version="1.0" encoding="UTF-8" standalone="yes"?>
<Relationships xmlns="http://schemas.openxmlformats.org/package/2006/relationships"><Relationship Id="rId8" Type="http://schemas.openxmlformats.org/officeDocument/2006/relationships/tags" Target="../tags/tag1077.xml"/><Relationship Id="rId13" Type="http://schemas.openxmlformats.org/officeDocument/2006/relationships/tags" Target="../tags/tag1082.xml"/><Relationship Id="rId18" Type="http://schemas.openxmlformats.org/officeDocument/2006/relationships/tags" Target="../tags/tag1087.xml"/><Relationship Id="rId26" Type="http://schemas.openxmlformats.org/officeDocument/2006/relationships/tags" Target="../tags/tag1095.xml"/><Relationship Id="rId3" Type="http://schemas.openxmlformats.org/officeDocument/2006/relationships/tags" Target="../tags/tag1072.xml"/><Relationship Id="rId21" Type="http://schemas.openxmlformats.org/officeDocument/2006/relationships/tags" Target="../tags/tag1090.xml"/><Relationship Id="rId7" Type="http://schemas.openxmlformats.org/officeDocument/2006/relationships/tags" Target="../tags/tag1076.xml"/><Relationship Id="rId12" Type="http://schemas.openxmlformats.org/officeDocument/2006/relationships/tags" Target="../tags/tag1081.xml"/><Relationship Id="rId17" Type="http://schemas.openxmlformats.org/officeDocument/2006/relationships/tags" Target="../tags/tag1086.xml"/><Relationship Id="rId25" Type="http://schemas.openxmlformats.org/officeDocument/2006/relationships/tags" Target="../tags/tag1094.xml"/><Relationship Id="rId2" Type="http://schemas.openxmlformats.org/officeDocument/2006/relationships/tags" Target="../tags/tag1071.xml"/><Relationship Id="rId16" Type="http://schemas.openxmlformats.org/officeDocument/2006/relationships/tags" Target="../tags/tag1085.xml"/><Relationship Id="rId20" Type="http://schemas.openxmlformats.org/officeDocument/2006/relationships/tags" Target="../tags/tag1089.xml"/><Relationship Id="rId29" Type="http://schemas.openxmlformats.org/officeDocument/2006/relationships/tags" Target="../tags/tag1098.xml"/><Relationship Id="rId1" Type="http://schemas.openxmlformats.org/officeDocument/2006/relationships/tags" Target="../tags/tag1070.xml"/><Relationship Id="rId6" Type="http://schemas.openxmlformats.org/officeDocument/2006/relationships/tags" Target="../tags/tag1075.xml"/><Relationship Id="rId11" Type="http://schemas.openxmlformats.org/officeDocument/2006/relationships/tags" Target="../tags/tag1080.xml"/><Relationship Id="rId24" Type="http://schemas.openxmlformats.org/officeDocument/2006/relationships/tags" Target="../tags/tag1093.xml"/><Relationship Id="rId32" Type="http://schemas.openxmlformats.org/officeDocument/2006/relationships/slideLayout" Target="../slideLayouts/slideLayout7.xml"/><Relationship Id="rId5" Type="http://schemas.openxmlformats.org/officeDocument/2006/relationships/tags" Target="../tags/tag1074.xml"/><Relationship Id="rId15" Type="http://schemas.openxmlformats.org/officeDocument/2006/relationships/tags" Target="../tags/tag1084.xml"/><Relationship Id="rId23" Type="http://schemas.openxmlformats.org/officeDocument/2006/relationships/tags" Target="../tags/tag1092.xml"/><Relationship Id="rId28" Type="http://schemas.openxmlformats.org/officeDocument/2006/relationships/tags" Target="../tags/tag1097.xml"/><Relationship Id="rId10" Type="http://schemas.openxmlformats.org/officeDocument/2006/relationships/tags" Target="../tags/tag1079.xml"/><Relationship Id="rId19" Type="http://schemas.openxmlformats.org/officeDocument/2006/relationships/tags" Target="../tags/tag1088.xml"/><Relationship Id="rId31" Type="http://schemas.openxmlformats.org/officeDocument/2006/relationships/tags" Target="../tags/tag1100.xml"/><Relationship Id="rId4" Type="http://schemas.openxmlformats.org/officeDocument/2006/relationships/tags" Target="../tags/tag1073.xml"/><Relationship Id="rId9" Type="http://schemas.openxmlformats.org/officeDocument/2006/relationships/tags" Target="../tags/tag1078.xml"/><Relationship Id="rId14" Type="http://schemas.openxmlformats.org/officeDocument/2006/relationships/tags" Target="../tags/tag1083.xml"/><Relationship Id="rId22" Type="http://schemas.openxmlformats.org/officeDocument/2006/relationships/tags" Target="../tags/tag1091.xml"/><Relationship Id="rId27" Type="http://schemas.openxmlformats.org/officeDocument/2006/relationships/tags" Target="../tags/tag1096.xml"/><Relationship Id="rId30" Type="http://schemas.openxmlformats.org/officeDocument/2006/relationships/tags" Target="../tags/tag1099.xml"/></Relationships>
</file>

<file path=ppt/slides/_rels/slide45.xml.rels><?xml version="1.0" encoding="UTF-8" standalone="yes"?>
<Relationships xmlns="http://schemas.openxmlformats.org/package/2006/relationships"><Relationship Id="rId3" Type="http://schemas.openxmlformats.org/officeDocument/2006/relationships/tags" Target="../tags/tag1103.xml"/><Relationship Id="rId2" Type="http://schemas.openxmlformats.org/officeDocument/2006/relationships/tags" Target="../tags/tag1102.xml"/><Relationship Id="rId1" Type="http://schemas.openxmlformats.org/officeDocument/2006/relationships/tags" Target="../tags/tag1101.xml"/><Relationship Id="rId4"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3" Type="http://schemas.openxmlformats.org/officeDocument/2006/relationships/tags" Target="../tags/tag1116.xml"/><Relationship Id="rId18" Type="http://schemas.openxmlformats.org/officeDocument/2006/relationships/tags" Target="../tags/tag1121.xml"/><Relationship Id="rId26" Type="http://schemas.openxmlformats.org/officeDocument/2006/relationships/tags" Target="../tags/tag1129.xml"/><Relationship Id="rId39" Type="http://schemas.openxmlformats.org/officeDocument/2006/relationships/image" Target="file:///C:\Users\1V994W2\PycharmProjects\PPT_Background_Generation/pic_temp/0_pic_quater_right_down.png" TargetMode="External"/><Relationship Id="rId21" Type="http://schemas.openxmlformats.org/officeDocument/2006/relationships/tags" Target="../tags/tag1124.xml"/><Relationship Id="rId34" Type="http://schemas.openxmlformats.org/officeDocument/2006/relationships/tags" Target="../tags/tag1137.xml"/><Relationship Id="rId42" Type="http://schemas.openxmlformats.org/officeDocument/2006/relationships/image" Target="../media/image20.png"/><Relationship Id="rId7" Type="http://schemas.openxmlformats.org/officeDocument/2006/relationships/tags" Target="../tags/tag1110.xml"/><Relationship Id="rId2" Type="http://schemas.openxmlformats.org/officeDocument/2006/relationships/tags" Target="../tags/tag1105.xml"/><Relationship Id="rId16" Type="http://schemas.openxmlformats.org/officeDocument/2006/relationships/tags" Target="../tags/tag1119.xml"/><Relationship Id="rId20" Type="http://schemas.openxmlformats.org/officeDocument/2006/relationships/tags" Target="../tags/tag1123.xml"/><Relationship Id="rId29" Type="http://schemas.openxmlformats.org/officeDocument/2006/relationships/tags" Target="../tags/tag1132.xml"/><Relationship Id="rId41" Type="http://schemas.openxmlformats.org/officeDocument/2006/relationships/image" Target="file:///C:\Users\1V994W2\PycharmProjects\PPT_Background_Generation/pic_temp/1_pic_quater_left_down.png" TargetMode="External"/><Relationship Id="rId1" Type="http://schemas.openxmlformats.org/officeDocument/2006/relationships/tags" Target="../tags/tag1104.xml"/><Relationship Id="rId6" Type="http://schemas.openxmlformats.org/officeDocument/2006/relationships/tags" Target="../tags/tag1109.xml"/><Relationship Id="rId11" Type="http://schemas.openxmlformats.org/officeDocument/2006/relationships/tags" Target="../tags/tag1114.xml"/><Relationship Id="rId24" Type="http://schemas.openxmlformats.org/officeDocument/2006/relationships/tags" Target="../tags/tag1127.xml"/><Relationship Id="rId32" Type="http://schemas.openxmlformats.org/officeDocument/2006/relationships/tags" Target="../tags/tag1135.xml"/><Relationship Id="rId37" Type="http://schemas.openxmlformats.org/officeDocument/2006/relationships/slideLayout" Target="../slideLayouts/slideLayout7.xml"/><Relationship Id="rId40" Type="http://schemas.openxmlformats.org/officeDocument/2006/relationships/image" Target="../media/image18.png"/><Relationship Id="rId5" Type="http://schemas.openxmlformats.org/officeDocument/2006/relationships/tags" Target="../tags/tag1108.xml"/><Relationship Id="rId15" Type="http://schemas.openxmlformats.org/officeDocument/2006/relationships/tags" Target="../tags/tag1118.xml"/><Relationship Id="rId23" Type="http://schemas.openxmlformats.org/officeDocument/2006/relationships/tags" Target="../tags/tag1126.xml"/><Relationship Id="rId28" Type="http://schemas.openxmlformats.org/officeDocument/2006/relationships/tags" Target="../tags/tag1131.xml"/><Relationship Id="rId36" Type="http://schemas.openxmlformats.org/officeDocument/2006/relationships/tags" Target="../tags/tag1139.xml"/><Relationship Id="rId10" Type="http://schemas.openxmlformats.org/officeDocument/2006/relationships/tags" Target="../tags/tag1113.xml"/><Relationship Id="rId19" Type="http://schemas.openxmlformats.org/officeDocument/2006/relationships/tags" Target="../tags/tag1122.xml"/><Relationship Id="rId31" Type="http://schemas.openxmlformats.org/officeDocument/2006/relationships/tags" Target="../tags/tag1134.xml"/><Relationship Id="rId4" Type="http://schemas.openxmlformats.org/officeDocument/2006/relationships/tags" Target="../tags/tag1107.xml"/><Relationship Id="rId9" Type="http://schemas.openxmlformats.org/officeDocument/2006/relationships/tags" Target="../tags/tag1112.xml"/><Relationship Id="rId14" Type="http://schemas.openxmlformats.org/officeDocument/2006/relationships/tags" Target="../tags/tag1117.xml"/><Relationship Id="rId22" Type="http://schemas.openxmlformats.org/officeDocument/2006/relationships/tags" Target="../tags/tag1125.xml"/><Relationship Id="rId27" Type="http://schemas.openxmlformats.org/officeDocument/2006/relationships/tags" Target="../tags/tag1130.xml"/><Relationship Id="rId30" Type="http://schemas.openxmlformats.org/officeDocument/2006/relationships/tags" Target="../tags/tag1133.xml"/><Relationship Id="rId35" Type="http://schemas.openxmlformats.org/officeDocument/2006/relationships/tags" Target="../tags/tag1138.xml"/><Relationship Id="rId43" Type="http://schemas.openxmlformats.org/officeDocument/2006/relationships/image" Target="../media/image21.png"/><Relationship Id="rId8" Type="http://schemas.openxmlformats.org/officeDocument/2006/relationships/tags" Target="../tags/tag1111.xml"/><Relationship Id="rId3" Type="http://schemas.openxmlformats.org/officeDocument/2006/relationships/tags" Target="../tags/tag1106.xml"/><Relationship Id="rId12" Type="http://schemas.openxmlformats.org/officeDocument/2006/relationships/tags" Target="../tags/tag1115.xml"/><Relationship Id="rId17" Type="http://schemas.openxmlformats.org/officeDocument/2006/relationships/tags" Target="../tags/tag1120.xml"/><Relationship Id="rId25" Type="http://schemas.openxmlformats.org/officeDocument/2006/relationships/tags" Target="../tags/tag1128.xml"/><Relationship Id="rId33" Type="http://schemas.openxmlformats.org/officeDocument/2006/relationships/tags" Target="../tags/tag1136.xml"/><Relationship Id="rId38" Type="http://schemas.openxmlformats.org/officeDocument/2006/relationships/image" Target="../media/image17.png"/></Relationships>
</file>

<file path=ppt/slides/_rels/slide47.xml.rels><?xml version="1.0" encoding="UTF-8" standalone="yes"?>
<Relationships xmlns="http://schemas.openxmlformats.org/package/2006/relationships"><Relationship Id="rId3" Type="http://schemas.openxmlformats.org/officeDocument/2006/relationships/tags" Target="../tags/tag1142.xml"/><Relationship Id="rId2" Type="http://schemas.openxmlformats.org/officeDocument/2006/relationships/tags" Target="../tags/tag1141.xml"/><Relationship Id="rId1" Type="http://schemas.openxmlformats.org/officeDocument/2006/relationships/tags" Target="../tags/tag1140.xml"/><Relationship Id="rId5" Type="http://schemas.openxmlformats.org/officeDocument/2006/relationships/image" Target="../media/image42.png"/><Relationship Id="rId4"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tags" Target="../tags/tag1145.xml"/><Relationship Id="rId2" Type="http://schemas.openxmlformats.org/officeDocument/2006/relationships/tags" Target="../tags/tag1144.xml"/><Relationship Id="rId1" Type="http://schemas.openxmlformats.org/officeDocument/2006/relationships/tags" Target="../tags/tag114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tags" Target="../tags/tag1148.xml"/><Relationship Id="rId2" Type="http://schemas.openxmlformats.org/officeDocument/2006/relationships/tags" Target="../tags/tag1147.xml"/><Relationship Id="rId1" Type="http://schemas.openxmlformats.org/officeDocument/2006/relationships/tags" Target="../tags/tag114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3" Type="http://schemas.openxmlformats.org/officeDocument/2006/relationships/tags" Target="../tags/tag503.xml"/><Relationship Id="rId18" Type="http://schemas.openxmlformats.org/officeDocument/2006/relationships/tags" Target="../tags/tag508.xml"/><Relationship Id="rId26" Type="http://schemas.openxmlformats.org/officeDocument/2006/relationships/tags" Target="../tags/tag516.xml"/><Relationship Id="rId39" Type="http://schemas.openxmlformats.org/officeDocument/2006/relationships/slideLayout" Target="../slideLayouts/slideLayout7.xml"/><Relationship Id="rId21" Type="http://schemas.openxmlformats.org/officeDocument/2006/relationships/tags" Target="../tags/tag511.xml"/><Relationship Id="rId34" Type="http://schemas.openxmlformats.org/officeDocument/2006/relationships/tags" Target="../tags/tag524.xml"/><Relationship Id="rId42" Type="http://schemas.openxmlformats.org/officeDocument/2006/relationships/image" Target="../media/image18.png"/><Relationship Id="rId7" Type="http://schemas.openxmlformats.org/officeDocument/2006/relationships/tags" Target="../tags/tag497.xml"/><Relationship Id="rId2" Type="http://schemas.openxmlformats.org/officeDocument/2006/relationships/tags" Target="../tags/tag492.xml"/><Relationship Id="rId16" Type="http://schemas.openxmlformats.org/officeDocument/2006/relationships/tags" Target="../tags/tag506.xml"/><Relationship Id="rId29" Type="http://schemas.openxmlformats.org/officeDocument/2006/relationships/tags" Target="../tags/tag519.xml"/><Relationship Id="rId1" Type="http://schemas.openxmlformats.org/officeDocument/2006/relationships/tags" Target="../tags/tag491.xml"/><Relationship Id="rId6" Type="http://schemas.openxmlformats.org/officeDocument/2006/relationships/tags" Target="../tags/tag496.xml"/><Relationship Id="rId11" Type="http://schemas.openxmlformats.org/officeDocument/2006/relationships/tags" Target="../tags/tag501.xml"/><Relationship Id="rId24" Type="http://schemas.openxmlformats.org/officeDocument/2006/relationships/tags" Target="../tags/tag514.xml"/><Relationship Id="rId32" Type="http://schemas.openxmlformats.org/officeDocument/2006/relationships/tags" Target="../tags/tag522.xml"/><Relationship Id="rId37" Type="http://schemas.openxmlformats.org/officeDocument/2006/relationships/tags" Target="../tags/tag527.xml"/><Relationship Id="rId40" Type="http://schemas.openxmlformats.org/officeDocument/2006/relationships/image" Target="../media/image17.png"/><Relationship Id="rId45" Type="http://schemas.openxmlformats.org/officeDocument/2006/relationships/image" Target="../media/image21.png"/><Relationship Id="rId5" Type="http://schemas.openxmlformats.org/officeDocument/2006/relationships/tags" Target="../tags/tag495.xml"/><Relationship Id="rId15" Type="http://schemas.openxmlformats.org/officeDocument/2006/relationships/tags" Target="../tags/tag505.xml"/><Relationship Id="rId23" Type="http://schemas.openxmlformats.org/officeDocument/2006/relationships/tags" Target="../tags/tag513.xml"/><Relationship Id="rId28" Type="http://schemas.openxmlformats.org/officeDocument/2006/relationships/tags" Target="../tags/tag518.xml"/><Relationship Id="rId36" Type="http://schemas.openxmlformats.org/officeDocument/2006/relationships/tags" Target="../tags/tag526.xml"/><Relationship Id="rId10" Type="http://schemas.openxmlformats.org/officeDocument/2006/relationships/tags" Target="../tags/tag500.xml"/><Relationship Id="rId19" Type="http://schemas.openxmlformats.org/officeDocument/2006/relationships/tags" Target="../tags/tag509.xml"/><Relationship Id="rId31" Type="http://schemas.openxmlformats.org/officeDocument/2006/relationships/tags" Target="../tags/tag521.xml"/><Relationship Id="rId44" Type="http://schemas.openxmlformats.org/officeDocument/2006/relationships/image" Target="../media/image20.png"/><Relationship Id="rId4" Type="http://schemas.openxmlformats.org/officeDocument/2006/relationships/tags" Target="../tags/tag494.xml"/><Relationship Id="rId9" Type="http://schemas.openxmlformats.org/officeDocument/2006/relationships/tags" Target="../tags/tag499.xml"/><Relationship Id="rId14" Type="http://schemas.openxmlformats.org/officeDocument/2006/relationships/tags" Target="../tags/tag504.xml"/><Relationship Id="rId22" Type="http://schemas.openxmlformats.org/officeDocument/2006/relationships/tags" Target="../tags/tag512.xml"/><Relationship Id="rId27" Type="http://schemas.openxmlformats.org/officeDocument/2006/relationships/tags" Target="../tags/tag517.xml"/><Relationship Id="rId30" Type="http://schemas.openxmlformats.org/officeDocument/2006/relationships/tags" Target="../tags/tag520.xml"/><Relationship Id="rId35" Type="http://schemas.openxmlformats.org/officeDocument/2006/relationships/tags" Target="../tags/tag525.xml"/><Relationship Id="rId43" Type="http://schemas.openxmlformats.org/officeDocument/2006/relationships/image" Target="file:///C:\Users\1V994W2\PycharmProjects\PPT_Background_Generation/pic_temp/1_pic_quater_left_down.png" TargetMode="External"/><Relationship Id="rId8" Type="http://schemas.openxmlformats.org/officeDocument/2006/relationships/tags" Target="../tags/tag498.xml"/><Relationship Id="rId3" Type="http://schemas.openxmlformats.org/officeDocument/2006/relationships/tags" Target="../tags/tag493.xml"/><Relationship Id="rId12" Type="http://schemas.openxmlformats.org/officeDocument/2006/relationships/tags" Target="../tags/tag502.xml"/><Relationship Id="rId17" Type="http://schemas.openxmlformats.org/officeDocument/2006/relationships/tags" Target="../tags/tag507.xml"/><Relationship Id="rId25" Type="http://schemas.openxmlformats.org/officeDocument/2006/relationships/tags" Target="../tags/tag515.xml"/><Relationship Id="rId33" Type="http://schemas.openxmlformats.org/officeDocument/2006/relationships/tags" Target="../tags/tag523.xml"/><Relationship Id="rId38" Type="http://schemas.openxmlformats.org/officeDocument/2006/relationships/tags" Target="../tags/tag528.xml"/><Relationship Id="rId46" Type="http://schemas.openxmlformats.org/officeDocument/2006/relationships/image" Target="../media/image22.svg"/><Relationship Id="rId20" Type="http://schemas.openxmlformats.org/officeDocument/2006/relationships/tags" Target="../tags/tag510.xml"/><Relationship Id="rId41" Type="http://schemas.openxmlformats.org/officeDocument/2006/relationships/image" Target="file:///C:\Users\1V994W2\PycharmProjects\PPT_Background_Generation/pic_temp/0_pic_quater_right_down.png"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1151.xml"/><Relationship Id="rId7" Type="http://schemas.openxmlformats.org/officeDocument/2006/relationships/image" Target="../media/image47.png"/><Relationship Id="rId2" Type="http://schemas.openxmlformats.org/officeDocument/2006/relationships/tags" Target="../tags/tag1150.xml"/><Relationship Id="rId1" Type="http://schemas.openxmlformats.org/officeDocument/2006/relationships/tags" Target="../tags/tag1149.xml"/><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tags" Target="../tags/tag1152.xml"/></Relationships>
</file>

<file path=ppt/slides/_rels/slide51.xml.rels><?xml version="1.0" encoding="UTF-8" standalone="yes"?>
<Relationships xmlns="http://schemas.openxmlformats.org/package/2006/relationships"><Relationship Id="rId3" Type="http://schemas.openxmlformats.org/officeDocument/2006/relationships/tags" Target="../tags/tag1155.xml"/><Relationship Id="rId2" Type="http://schemas.openxmlformats.org/officeDocument/2006/relationships/tags" Target="../tags/tag1154.xml"/><Relationship Id="rId1" Type="http://schemas.openxmlformats.org/officeDocument/2006/relationships/tags" Target="../tags/tag1153.xml"/><Relationship Id="rId4"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3" Type="http://schemas.openxmlformats.org/officeDocument/2006/relationships/tags" Target="../tags/tag1168.xml"/><Relationship Id="rId18" Type="http://schemas.openxmlformats.org/officeDocument/2006/relationships/tags" Target="../tags/tag1173.xml"/><Relationship Id="rId26" Type="http://schemas.openxmlformats.org/officeDocument/2006/relationships/tags" Target="../tags/tag1181.xml"/><Relationship Id="rId39" Type="http://schemas.openxmlformats.org/officeDocument/2006/relationships/image" Target="../media/image21.png"/><Relationship Id="rId21" Type="http://schemas.openxmlformats.org/officeDocument/2006/relationships/tags" Target="../tags/tag1176.xml"/><Relationship Id="rId34" Type="http://schemas.openxmlformats.org/officeDocument/2006/relationships/image" Target="../media/image17.png"/><Relationship Id="rId7" Type="http://schemas.openxmlformats.org/officeDocument/2006/relationships/tags" Target="../tags/tag1162.xml"/><Relationship Id="rId12" Type="http://schemas.openxmlformats.org/officeDocument/2006/relationships/tags" Target="../tags/tag1167.xml"/><Relationship Id="rId17" Type="http://schemas.openxmlformats.org/officeDocument/2006/relationships/tags" Target="../tags/tag1172.xml"/><Relationship Id="rId25" Type="http://schemas.openxmlformats.org/officeDocument/2006/relationships/tags" Target="../tags/tag1180.xml"/><Relationship Id="rId33" Type="http://schemas.openxmlformats.org/officeDocument/2006/relationships/slideLayout" Target="../slideLayouts/slideLayout7.xml"/><Relationship Id="rId38" Type="http://schemas.openxmlformats.org/officeDocument/2006/relationships/image" Target="../media/image20.png"/><Relationship Id="rId2" Type="http://schemas.openxmlformats.org/officeDocument/2006/relationships/tags" Target="../tags/tag1157.xml"/><Relationship Id="rId16" Type="http://schemas.openxmlformats.org/officeDocument/2006/relationships/tags" Target="../tags/tag1171.xml"/><Relationship Id="rId20" Type="http://schemas.openxmlformats.org/officeDocument/2006/relationships/tags" Target="../tags/tag1175.xml"/><Relationship Id="rId29" Type="http://schemas.openxmlformats.org/officeDocument/2006/relationships/tags" Target="../tags/tag1184.xml"/><Relationship Id="rId1" Type="http://schemas.openxmlformats.org/officeDocument/2006/relationships/tags" Target="../tags/tag1156.xml"/><Relationship Id="rId6" Type="http://schemas.openxmlformats.org/officeDocument/2006/relationships/tags" Target="../tags/tag1161.xml"/><Relationship Id="rId11" Type="http://schemas.openxmlformats.org/officeDocument/2006/relationships/tags" Target="../tags/tag1166.xml"/><Relationship Id="rId24" Type="http://schemas.openxmlformats.org/officeDocument/2006/relationships/tags" Target="../tags/tag1179.xml"/><Relationship Id="rId32" Type="http://schemas.openxmlformats.org/officeDocument/2006/relationships/tags" Target="../tags/tag1187.xml"/><Relationship Id="rId37" Type="http://schemas.openxmlformats.org/officeDocument/2006/relationships/image" Target="file:///C:\Users\1V994W2\PycharmProjects\PPT_Background_Generation/pic_temp/1_pic_quater_left_down.png" TargetMode="External"/><Relationship Id="rId5" Type="http://schemas.openxmlformats.org/officeDocument/2006/relationships/tags" Target="../tags/tag1160.xml"/><Relationship Id="rId15" Type="http://schemas.openxmlformats.org/officeDocument/2006/relationships/tags" Target="../tags/tag1170.xml"/><Relationship Id="rId23" Type="http://schemas.openxmlformats.org/officeDocument/2006/relationships/tags" Target="../tags/tag1178.xml"/><Relationship Id="rId28" Type="http://schemas.openxmlformats.org/officeDocument/2006/relationships/tags" Target="../tags/tag1183.xml"/><Relationship Id="rId36" Type="http://schemas.openxmlformats.org/officeDocument/2006/relationships/image" Target="../media/image18.png"/><Relationship Id="rId10" Type="http://schemas.openxmlformats.org/officeDocument/2006/relationships/tags" Target="../tags/tag1165.xml"/><Relationship Id="rId19" Type="http://schemas.openxmlformats.org/officeDocument/2006/relationships/tags" Target="../tags/tag1174.xml"/><Relationship Id="rId31" Type="http://schemas.openxmlformats.org/officeDocument/2006/relationships/tags" Target="../tags/tag1186.xml"/><Relationship Id="rId4" Type="http://schemas.openxmlformats.org/officeDocument/2006/relationships/tags" Target="../tags/tag1159.xml"/><Relationship Id="rId9" Type="http://schemas.openxmlformats.org/officeDocument/2006/relationships/tags" Target="../tags/tag1164.xml"/><Relationship Id="rId14" Type="http://schemas.openxmlformats.org/officeDocument/2006/relationships/tags" Target="../tags/tag1169.xml"/><Relationship Id="rId22" Type="http://schemas.openxmlformats.org/officeDocument/2006/relationships/tags" Target="../tags/tag1177.xml"/><Relationship Id="rId27" Type="http://schemas.openxmlformats.org/officeDocument/2006/relationships/tags" Target="../tags/tag1182.xml"/><Relationship Id="rId30" Type="http://schemas.openxmlformats.org/officeDocument/2006/relationships/tags" Target="../tags/tag1185.xml"/><Relationship Id="rId35" Type="http://schemas.openxmlformats.org/officeDocument/2006/relationships/image" Target="file:///C:\Users\1V994W2\PycharmProjects\PPT_Background_Generation/pic_temp/0_pic_quater_right_down.png" TargetMode="External"/><Relationship Id="rId8" Type="http://schemas.openxmlformats.org/officeDocument/2006/relationships/tags" Target="../tags/tag1163.xml"/><Relationship Id="rId3" Type="http://schemas.openxmlformats.org/officeDocument/2006/relationships/tags" Target="../tags/tag1158.xml"/></Relationships>
</file>

<file path=ppt/slides/_rels/slide53.xml.rels><?xml version="1.0" encoding="UTF-8" standalone="yes"?>
<Relationships xmlns="http://schemas.openxmlformats.org/package/2006/relationships"><Relationship Id="rId3" Type="http://schemas.openxmlformats.org/officeDocument/2006/relationships/tags" Target="../tags/tag1190.xml"/><Relationship Id="rId2" Type="http://schemas.openxmlformats.org/officeDocument/2006/relationships/tags" Target="../tags/tag1189.xml"/><Relationship Id="rId1" Type="http://schemas.openxmlformats.org/officeDocument/2006/relationships/tags" Target="../tags/tag118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3" Type="http://schemas.openxmlformats.org/officeDocument/2006/relationships/tags" Target="../tags/tag1203.xml"/><Relationship Id="rId18" Type="http://schemas.openxmlformats.org/officeDocument/2006/relationships/tags" Target="../tags/tag1208.xml"/><Relationship Id="rId26" Type="http://schemas.openxmlformats.org/officeDocument/2006/relationships/tags" Target="../tags/tag1216.xml"/><Relationship Id="rId3" Type="http://schemas.openxmlformats.org/officeDocument/2006/relationships/tags" Target="../tags/tag1193.xml"/><Relationship Id="rId21" Type="http://schemas.openxmlformats.org/officeDocument/2006/relationships/tags" Target="../tags/tag1211.xml"/><Relationship Id="rId34" Type="http://schemas.openxmlformats.org/officeDocument/2006/relationships/tags" Target="../tags/tag1224.xml"/><Relationship Id="rId7" Type="http://schemas.openxmlformats.org/officeDocument/2006/relationships/tags" Target="../tags/tag1197.xml"/><Relationship Id="rId12" Type="http://schemas.openxmlformats.org/officeDocument/2006/relationships/tags" Target="../tags/tag1202.xml"/><Relationship Id="rId17" Type="http://schemas.openxmlformats.org/officeDocument/2006/relationships/tags" Target="../tags/tag1207.xml"/><Relationship Id="rId25" Type="http://schemas.openxmlformats.org/officeDocument/2006/relationships/tags" Target="../tags/tag1215.xml"/><Relationship Id="rId33" Type="http://schemas.openxmlformats.org/officeDocument/2006/relationships/tags" Target="../tags/tag1223.xml"/><Relationship Id="rId2" Type="http://schemas.openxmlformats.org/officeDocument/2006/relationships/tags" Target="../tags/tag1192.xml"/><Relationship Id="rId16" Type="http://schemas.openxmlformats.org/officeDocument/2006/relationships/tags" Target="../tags/tag1206.xml"/><Relationship Id="rId20" Type="http://schemas.openxmlformats.org/officeDocument/2006/relationships/tags" Target="../tags/tag1210.xml"/><Relationship Id="rId29" Type="http://schemas.openxmlformats.org/officeDocument/2006/relationships/tags" Target="../tags/tag1219.xml"/><Relationship Id="rId1" Type="http://schemas.openxmlformats.org/officeDocument/2006/relationships/tags" Target="../tags/tag1191.xml"/><Relationship Id="rId6" Type="http://schemas.openxmlformats.org/officeDocument/2006/relationships/tags" Target="../tags/tag1196.xml"/><Relationship Id="rId11" Type="http://schemas.openxmlformats.org/officeDocument/2006/relationships/tags" Target="../tags/tag1201.xml"/><Relationship Id="rId24" Type="http://schemas.openxmlformats.org/officeDocument/2006/relationships/tags" Target="../tags/tag1214.xml"/><Relationship Id="rId32" Type="http://schemas.openxmlformats.org/officeDocument/2006/relationships/tags" Target="../tags/tag1222.xml"/><Relationship Id="rId5" Type="http://schemas.openxmlformats.org/officeDocument/2006/relationships/tags" Target="../tags/tag1195.xml"/><Relationship Id="rId15" Type="http://schemas.openxmlformats.org/officeDocument/2006/relationships/tags" Target="../tags/tag1205.xml"/><Relationship Id="rId23" Type="http://schemas.openxmlformats.org/officeDocument/2006/relationships/tags" Target="../tags/tag1213.xml"/><Relationship Id="rId28" Type="http://schemas.openxmlformats.org/officeDocument/2006/relationships/tags" Target="../tags/tag1218.xml"/><Relationship Id="rId10" Type="http://schemas.openxmlformats.org/officeDocument/2006/relationships/tags" Target="../tags/tag1200.xml"/><Relationship Id="rId19" Type="http://schemas.openxmlformats.org/officeDocument/2006/relationships/tags" Target="../tags/tag1209.xml"/><Relationship Id="rId31" Type="http://schemas.openxmlformats.org/officeDocument/2006/relationships/tags" Target="../tags/tag1221.xml"/><Relationship Id="rId4" Type="http://schemas.openxmlformats.org/officeDocument/2006/relationships/tags" Target="../tags/tag1194.xml"/><Relationship Id="rId9" Type="http://schemas.openxmlformats.org/officeDocument/2006/relationships/tags" Target="../tags/tag1199.xml"/><Relationship Id="rId14" Type="http://schemas.openxmlformats.org/officeDocument/2006/relationships/tags" Target="../tags/tag1204.xml"/><Relationship Id="rId22" Type="http://schemas.openxmlformats.org/officeDocument/2006/relationships/tags" Target="../tags/tag1212.xml"/><Relationship Id="rId27" Type="http://schemas.openxmlformats.org/officeDocument/2006/relationships/tags" Target="../tags/tag1217.xml"/><Relationship Id="rId30" Type="http://schemas.openxmlformats.org/officeDocument/2006/relationships/tags" Target="../tags/tag1220.xml"/><Relationship Id="rId35" Type="http://schemas.openxmlformats.org/officeDocument/2006/relationships/slideLayout" Target="../slideLayouts/slideLayout7.xml"/><Relationship Id="rId8" Type="http://schemas.openxmlformats.org/officeDocument/2006/relationships/tags" Target="../tags/tag1198.xml"/></Relationships>
</file>

<file path=ppt/slides/_rels/slide55.xml.rels><?xml version="1.0" encoding="UTF-8" standalone="yes"?>
<Relationships xmlns="http://schemas.openxmlformats.org/package/2006/relationships"><Relationship Id="rId3" Type="http://schemas.openxmlformats.org/officeDocument/2006/relationships/tags" Target="../tags/tag1227.xml"/><Relationship Id="rId2" Type="http://schemas.openxmlformats.org/officeDocument/2006/relationships/tags" Target="../tags/tag1226.xml"/><Relationship Id="rId1" Type="http://schemas.openxmlformats.org/officeDocument/2006/relationships/tags" Target="../tags/tag1225.xml"/><Relationship Id="rId4"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tags" Target="../tags/tag1230.xml"/><Relationship Id="rId2" Type="http://schemas.openxmlformats.org/officeDocument/2006/relationships/tags" Target="../tags/tag1229.xml"/><Relationship Id="rId1" Type="http://schemas.openxmlformats.org/officeDocument/2006/relationships/tags" Target="../tags/tag1228.xml"/><Relationship Id="rId5" Type="http://schemas.openxmlformats.org/officeDocument/2006/relationships/image" Target="../media/image51.png"/><Relationship Id="rId4"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tags" Target="../tags/tag1233.xml"/><Relationship Id="rId2" Type="http://schemas.openxmlformats.org/officeDocument/2006/relationships/tags" Target="../tags/tag1232.xml"/><Relationship Id="rId1" Type="http://schemas.openxmlformats.org/officeDocument/2006/relationships/tags" Target="../tags/tag1231.xml"/><Relationship Id="rId5" Type="http://schemas.openxmlformats.org/officeDocument/2006/relationships/image" Target="../media/image52.png"/><Relationship Id="rId4"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tags" Target="../tags/tag1236.xml"/><Relationship Id="rId2" Type="http://schemas.openxmlformats.org/officeDocument/2006/relationships/tags" Target="../tags/tag1235.xml"/><Relationship Id="rId1" Type="http://schemas.openxmlformats.org/officeDocument/2006/relationships/tags" Target="../tags/tag1234.xml"/><Relationship Id="rId5" Type="http://schemas.openxmlformats.org/officeDocument/2006/relationships/image" Target="../media/image53.png"/><Relationship Id="rId4"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tags" Target="../tags/tag1239.xml"/><Relationship Id="rId2" Type="http://schemas.openxmlformats.org/officeDocument/2006/relationships/tags" Target="../tags/tag1238.xml"/><Relationship Id="rId1" Type="http://schemas.openxmlformats.org/officeDocument/2006/relationships/tags" Target="../tags/tag1237.xml"/><Relationship Id="rId5" Type="http://schemas.openxmlformats.org/officeDocument/2006/relationships/image" Target="../media/image54.png"/><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3" Type="http://schemas.openxmlformats.org/officeDocument/2006/relationships/tags" Target="../tags/tag541.xml"/><Relationship Id="rId18" Type="http://schemas.openxmlformats.org/officeDocument/2006/relationships/tags" Target="../tags/tag546.xml"/><Relationship Id="rId26" Type="http://schemas.openxmlformats.org/officeDocument/2006/relationships/tags" Target="../tags/tag554.xml"/><Relationship Id="rId3" Type="http://schemas.openxmlformats.org/officeDocument/2006/relationships/tags" Target="../tags/tag531.xml"/><Relationship Id="rId21" Type="http://schemas.openxmlformats.org/officeDocument/2006/relationships/tags" Target="../tags/tag549.xml"/><Relationship Id="rId34" Type="http://schemas.openxmlformats.org/officeDocument/2006/relationships/image" Target="file:///C:\Users\1V994W2\PycharmProjects\PPT_Background_Generation/pic_temp/1_pic_quater_left_down.png" TargetMode="External"/><Relationship Id="rId7" Type="http://schemas.openxmlformats.org/officeDocument/2006/relationships/tags" Target="../tags/tag535.xml"/><Relationship Id="rId12" Type="http://schemas.openxmlformats.org/officeDocument/2006/relationships/tags" Target="../tags/tag540.xml"/><Relationship Id="rId17" Type="http://schemas.openxmlformats.org/officeDocument/2006/relationships/tags" Target="../tags/tag545.xml"/><Relationship Id="rId25" Type="http://schemas.openxmlformats.org/officeDocument/2006/relationships/tags" Target="../tags/tag553.xml"/><Relationship Id="rId33" Type="http://schemas.openxmlformats.org/officeDocument/2006/relationships/image" Target="../media/image18.png"/><Relationship Id="rId2" Type="http://schemas.openxmlformats.org/officeDocument/2006/relationships/tags" Target="../tags/tag530.xml"/><Relationship Id="rId16" Type="http://schemas.openxmlformats.org/officeDocument/2006/relationships/tags" Target="../tags/tag544.xml"/><Relationship Id="rId20" Type="http://schemas.openxmlformats.org/officeDocument/2006/relationships/tags" Target="../tags/tag548.xml"/><Relationship Id="rId29" Type="http://schemas.openxmlformats.org/officeDocument/2006/relationships/tags" Target="../tags/tag557.xml"/><Relationship Id="rId1" Type="http://schemas.openxmlformats.org/officeDocument/2006/relationships/tags" Target="../tags/tag529.xml"/><Relationship Id="rId6" Type="http://schemas.openxmlformats.org/officeDocument/2006/relationships/tags" Target="../tags/tag534.xml"/><Relationship Id="rId11" Type="http://schemas.openxmlformats.org/officeDocument/2006/relationships/tags" Target="../tags/tag539.xml"/><Relationship Id="rId24" Type="http://schemas.openxmlformats.org/officeDocument/2006/relationships/tags" Target="../tags/tag552.xml"/><Relationship Id="rId32" Type="http://schemas.openxmlformats.org/officeDocument/2006/relationships/image" Target="file:///C:\Users\1V994W2\PycharmProjects\PPT_Background_Generation/pic_temp/0_pic_quater_right_down.png" TargetMode="External"/><Relationship Id="rId5" Type="http://schemas.openxmlformats.org/officeDocument/2006/relationships/tags" Target="../tags/tag533.xml"/><Relationship Id="rId15" Type="http://schemas.openxmlformats.org/officeDocument/2006/relationships/tags" Target="../tags/tag543.xml"/><Relationship Id="rId23" Type="http://schemas.openxmlformats.org/officeDocument/2006/relationships/tags" Target="../tags/tag551.xml"/><Relationship Id="rId28" Type="http://schemas.openxmlformats.org/officeDocument/2006/relationships/tags" Target="../tags/tag556.xml"/><Relationship Id="rId10" Type="http://schemas.openxmlformats.org/officeDocument/2006/relationships/tags" Target="../tags/tag538.xml"/><Relationship Id="rId19" Type="http://schemas.openxmlformats.org/officeDocument/2006/relationships/tags" Target="../tags/tag547.xml"/><Relationship Id="rId31" Type="http://schemas.openxmlformats.org/officeDocument/2006/relationships/image" Target="../media/image17.png"/><Relationship Id="rId4" Type="http://schemas.openxmlformats.org/officeDocument/2006/relationships/tags" Target="../tags/tag532.xml"/><Relationship Id="rId9" Type="http://schemas.openxmlformats.org/officeDocument/2006/relationships/tags" Target="../tags/tag537.xml"/><Relationship Id="rId14" Type="http://schemas.openxmlformats.org/officeDocument/2006/relationships/tags" Target="../tags/tag542.xml"/><Relationship Id="rId22" Type="http://schemas.openxmlformats.org/officeDocument/2006/relationships/tags" Target="../tags/tag550.xml"/><Relationship Id="rId27" Type="http://schemas.openxmlformats.org/officeDocument/2006/relationships/tags" Target="../tags/tag555.xml"/><Relationship Id="rId30" Type="http://schemas.openxmlformats.org/officeDocument/2006/relationships/slideLayout" Target="../slideLayouts/slideLayout7.xml"/><Relationship Id="rId8" Type="http://schemas.openxmlformats.org/officeDocument/2006/relationships/tags" Target="../tags/tag536.xml"/></Relationships>
</file>

<file path=ppt/slides/_rels/slide60.xml.rels><?xml version="1.0" encoding="UTF-8" standalone="yes"?>
<Relationships xmlns="http://schemas.openxmlformats.org/package/2006/relationships"><Relationship Id="rId3" Type="http://schemas.openxmlformats.org/officeDocument/2006/relationships/tags" Target="../tags/tag1242.xml"/><Relationship Id="rId2" Type="http://schemas.openxmlformats.org/officeDocument/2006/relationships/tags" Target="../tags/tag1241.xml"/><Relationship Id="rId1" Type="http://schemas.openxmlformats.org/officeDocument/2006/relationships/tags" Target="../tags/tag1240.xml"/><Relationship Id="rId5" Type="http://schemas.openxmlformats.org/officeDocument/2006/relationships/image" Target="../media/image55.png"/><Relationship Id="rId4"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tags" Target="../tags/tag1245.xml"/><Relationship Id="rId2" Type="http://schemas.openxmlformats.org/officeDocument/2006/relationships/tags" Target="../tags/tag1244.xml"/><Relationship Id="rId1" Type="http://schemas.openxmlformats.org/officeDocument/2006/relationships/tags" Target="../tags/tag1243.xml"/><Relationship Id="rId5" Type="http://schemas.openxmlformats.org/officeDocument/2006/relationships/image" Target="../media/image56.png"/><Relationship Id="rId4"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tags" Target="../tags/tag1248.xml"/><Relationship Id="rId2" Type="http://schemas.openxmlformats.org/officeDocument/2006/relationships/tags" Target="../tags/tag1247.xml"/><Relationship Id="rId1" Type="http://schemas.openxmlformats.org/officeDocument/2006/relationships/tags" Target="../tags/tag1246.xml"/><Relationship Id="rId6" Type="http://schemas.openxmlformats.org/officeDocument/2006/relationships/image" Target="../media/image57.png"/><Relationship Id="rId5" Type="http://schemas.openxmlformats.org/officeDocument/2006/relationships/slideLayout" Target="../slideLayouts/slideLayout7.xml"/><Relationship Id="rId4" Type="http://schemas.openxmlformats.org/officeDocument/2006/relationships/tags" Target="../tags/tag1249.xml"/></Relationships>
</file>

<file path=ppt/slides/_rels/slide6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1252.xml"/><Relationship Id="rId7" Type="http://schemas.openxmlformats.org/officeDocument/2006/relationships/image" Target="file:///C:\Users\1V994W2\PycharmProjects\PPT_Background_Generation/pic_temp/0_pic_quater_right_down.png" TargetMode="External"/><Relationship Id="rId2" Type="http://schemas.openxmlformats.org/officeDocument/2006/relationships/tags" Target="../tags/tag1251.xml"/><Relationship Id="rId1" Type="http://schemas.openxmlformats.org/officeDocument/2006/relationships/tags" Target="../tags/tag1250.xml"/><Relationship Id="rId6" Type="http://schemas.openxmlformats.org/officeDocument/2006/relationships/image" Target="../media/image17.png"/><Relationship Id="rId5" Type="http://schemas.openxmlformats.org/officeDocument/2006/relationships/slideLayout" Target="../slideLayouts/slideLayout7.xml"/><Relationship Id="rId10" Type="http://schemas.openxmlformats.org/officeDocument/2006/relationships/image" Target="../media/image58.png"/><Relationship Id="rId4" Type="http://schemas.openxmlformats.org/officeDocument/2006/relationships/tags" Target="../tags/tag1253.xml"/><Relationship Id="rId9" Type="http://schemas.openxmlformats.org/officeDocument/2006/relationships/image" Target="file:///C:\Users\1V994W2\PycharmProjects\PPT_Background_Generation/pic_temp/1_pic_quater_left_down.png" TargetMode="External"/></Relationships>
</file>

<file path=ppt/slides/_rels/slide64.xml.rels><?xml version="1.0" encoding="UTF-8" standalone="yes"?>
<Relationships xmlns="http://schemas.openxmlformats.org/package/2006/relationships"><Relationship Id="rId13" Type="http://schemas.openxmlformats.org/officeDocument/2006/relationships/tags" Target="../tags/tag1266.xml"/><Relationship Id="rId18" Type="http://schemas.openxmlformats.org/officeDocument/2006/relationships/tags" Target="../tags/tag1271.xml"/><Relationship Id="rId26" Type="http://schemas.openxmlformats.org/officeDocument/2006/relationships/tags" Target="../tags/tag1279.xml"/><Relationship Id="rId3" Type="http://schemas.openxmlformats.org/officeDocument/2006/relationships/tags" Target="../tags/tag1256.xml"/><Relationship Id="rId21" Type="http://schemas.openxmlformats.org/officeDocument/2006/relationships/tags" Target="../tags/tag1274.xml"/><Relationship Id="rId7" Type="http://schemas.openxmlformats.org/officeDocument/2006/relationships/tags" Target="../tags/tag1260.xml"/><Relationship Id="rId12" Type="http://schemas.openxmlformats.org/officeDocument/2006/relationships/tags" Target="../tags/tag1265.xml"/><Relationship Id="rId17" Type="http://schemas.openxmlformats.org/officeDocument/2006/relationships/tags" Target="../tags/tag1270.xml"/><Relationship Id="rId25" Type="http://schemas.openxmlformats.org/officeDocument/2006/relationships/tags" Target="../tags/tag1278.xml"/><Relationship Id="rId33" Type="http://schemas.openxmlformats.org/officeDocument/2006/relationships/slideLayout" Target="../slideLayouts/slideLayout7.xml"/><Relationship Id="rId2" Type="http://schemas.openxmlformats.org/officeDocument/2006/relationships/tags" Target="../tags/tag1255.xml"/><Relationship Id="rId16" Type="http://schemas.openxmlformats.org/officeDocument/2006/relationships/tags" Target="../tags/tag1269.xml"/><Relationship Id="rId20" Type="http://schemas.openxmlformats.org/officeDocument/2006/relationships/tags" Target="../tags/tag1273.xml"/><Relationship Id="rId29" Type="http://schemas.openxmlformats.org/officeDocument/2006/relationships/tags" Target="../tags/tag1282.xml"/><Relationship Id="rId1" Type="http://schemas.openxmlformats.org/officeDocument/2006/relationships/tags" Target="../tags/tag1254.xml"/><Relationship Id="rId6" Type="http://schemas.openxmlformats.org/officeDocument/2006/relationships/tags" Target="../tags/tag1259.xml"/><Relationship Id="rId11" Type="http://schemas.openxmlformats.org/officeDocument/2006/relationships/tags" Target="../tags/tag1264.xml"/><Relationship Id="rId24" Type="http://schemas.openxmlformats.org/officeDocument/2006/relationships/tags" Target="../tags/tag1277.xml"/><Relationship Id="rId32" Type="http://schemas.openxmlformats.org/officeDocument/2006/relationships/tags" Target="../tags/tag1285.xml"/><Relationship Id="rId5" Type="http://schemas.openxmlformats.org/officeDocument/2006/relationships/tags" Target="../tags/tag1258.xml"/><Relationship Id="rId15" Type="http://schemas.openxmlformats.org/officeDocument/2006/relationships/tags" Target="../tags/tag1268.xml"/><Relationship Id="rId23" Type="http://schemas.openxmlformats.org/officeDocument/2006/relationships/tags" Target="../tags/tag1276.xml"/><Relationship Id="rId28" Type="http://schemas.openxmlformats.org/officeDocument/2006/relationships/tags" Target="../tags/tag1281.xml"/><Relationship Id="rId10" Type="http://schemas.openxmlformats.org/officeDocument/2006/relationships/tags" Target="../tags/tag1263.xml"/><Relationship Id="rId19" Type="http://schemas.openxmlformats.org/officeDocument/2006/relationships/tags" Target="../tags/tag1272.xml"/><Relationship Id="rId31" Type="http://schemas.openxmlformats.org/officeDocument/2006/relationships/tags" Target="../tags/tag1284.xml"/><Relationship Id="rId4" Type="http://schemas.openxmlformats.org/officeDocument/2006/relationships/tags" Target="../tags/tag1257.xml"/><Relationship Id="rId9" Type="http://schemas.openxmlformats.org/officeDocument/2006/relationships/tags" Target="../tags/tag1262.xml"/><Relationship Id="rId14" Type="http://schemas.openxmlformats.org/officeDocument/2006/relationships/tags" Target="../tags/tag1267.xml"/><Relationship Id="rId22" Type="http://schemas.openxmlformats.org/officeDocument/2006/relationships/tags" Target="../tags/tag1275.xml"/><Relationship Id="rId27" Type="http://schemas.openxmlformats.org/officeDocument/2006/relationships/tags" Target="../tags/tag1280.xml"/><Relationship Id="rId30" Type="http://schemas.openxmlformats.org/officeDocument/2006/relationships/tags" Target="../tags/tag1283.xml"/><Relationship Id="rId8" Type="http://schemas.openxmlformats.org/officeDocument/2006/relationships/tags" Target="../tags/tag1261.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tags" Target="../tags/tag1287.xml"/><Relationship Id="rId1" Type="http://schemas.openxmlformats.org/officeDocument/2006/relationships/tags" Target="../tags/tag1286.xml"/><Relationship Id="rId4" Type="http://schemas.openxmlformats.org/officeDocument/2006/relationships/notesSlide" Target="../notesSlides/notesSlide9.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289.xml"/><Relationship Id="rId1" Type="http://schemas.openxmlformats.org/officeDocument/2006/relationships/tags" Target="../tags/tag1288.xml"/></Relationships>
</file>

<file path=ppt/slides/_rels/slide7.xml.rels><?xml version="1.0" encoding="UTF-8" standalone="yes"?>
<Relationships xmlns="http://schemas.openxmlformats.org/package/2006/relationships"><Relationship Id="rId8" Type="http://schemas.openxmlformats.org/officeDocument/2006/relationships/tags" Target="../tags/tag565.xml"/><Relationship Id="rId13" Type="http://schemas.openxmlformats.org/officeDocument/2006/relationships/tags" Target="../tags/tag570.xml"/><Relationship Id="rId18" Type="http://schemas.openxmlformats.org/officeDocument/2006/relationships/tags" Target="../tags/tag575.xml"/><Relationship Id="rId26" Type="http://schemas.openxmlformats.org/officeDocument/2006/relationships/image" Target="../media/image17.png"/><Relationship Id="rId3" Type="http://schemas.openxmlformats.org/officeDocument/2006/relationships/tags" Target="../tags/tag560.xml"/><Relationship Id="rId21" Type="http://schemas.openxmlformats.org/officeDocument/2006/relationships/tags" Target="../tags/tag578.xml"/><Relationship Id="rId7" Type="http://schemas.openxmlformats.org/officeDocument/2006/relationships/tags" Target="../tags/tag564.xml"/><Relationship Id="rId12" Type="http://schemas.openxmlformats.org/officeDocument/2006/relationships/tags" Target="../tags/tag569.xml"/><Relationship Id="rId17" Type="http://schemas.openxmlformats.org/officeDocument/2006/relationships/tags" Target="../tags/tag574.xml"/><Relationship Id="rId25" Type="http://schemas.openxmlformats.org/officeDocument/2006/relationships/notesSlide" Target="../notesSlides/notesSlide1.xml"/><Relationship Id="rId2" Type="http://schemas.openxmlformats.org/officeDocument/2006/relationships/tags" Target="../tags/tag559.xml"/><Relationship Id="rId16" Type="http://schemas.openxmlformats.org/officeDocument/2006/relationships/tags" Target="../tags/tag573.xml"/><Relationship Id="rId20" Type="http://schemas.openxmlformats.org/officeDocument/2006/relationships/tags" Target="../tags/tag577.xml"/><Relationship Id="rId29" Type="http://schemas.openxmlformats.org/officeDocument/2006/relationships/image" Target="file:///C:\Users\1V994W2\PycharmProjects\PPT_Background_Generation/pic_temp/1_pic_quater_left_down.png" TargetMode="External"/><Relationship Id="rId1" Type="http://schemas.openxmlformats.org/officeDocument/2006/relationships/tags" Target="../tags/tag558.xml"/><Relationship Id="rId6" Type="http://schemas.openxmlformats.org/officeDocument/2006/relationships/tags" Target="../tags/tag563.xml"/><Relationship Id="rId11" Type="http://schemas.openxmlformats.org/officeDocument/2006/relationships/tags" Target="../tags/tag568.xml"/><Relationship Id="rId24" Type="http://schemas.openxmlformats.org/officeDocument/2006/relationships/slideLayout" Target="../slideLayouts/slideLayout7.xml"/><Relationship Id="rId5" Type="http://schemas.openxmlformats.org/officeDocument/2006/relationships/tags" Target="../tags/tag562.xml"/><Relationship Id="rId15" Type="http://schemas.openxmlformats.org/officeDocument/2006/relationships/tags" Target="../tags/tag572.xml"/><Relationship Id="rId23" Type="http://schemas.openxmlformats.org/officeDocument/2006/relationships/tags" Target="../tags/tag580.xml"/><Relationship Id="rId28" Type="http://schemas.openxmlformats.org/officeDocument/2006/relationships/image" Target="../media/image18.png"/><Relationship Id="rId10" Type="http://schemas.openxmlformats.org/officeDocument/2006/relationships/tags" Target="../tags/tag567.xml"/><Relationship Id="rId19" Type="http://schemas.openxmlformats.org/officeDocument/2006/relationships/tags" Target="../tags/tag576.xml"/><Relationship Id="rId4" Type="http://schemas.openxmlformats.org/officeDocument/2006/relationships/tags" Target="../tags/tag561.xml"/><Relationship Id="rId9" Type="http://schemas.openxmlformats.org/officeDocument/2006/relationships/tags" Target="../tags/tag566.xml"/><Relationship Id="rId14" Type="http://schemas.openxmlformats.org/officeDocument/2006/relationships/tags" Target="../tags/tag571.xml"/><Relationship Id="rId22" Type="http://schemas.openxmlformats.org/officeDocument/2006/relationships/tags" Target="../tags/tag579.xml"/><Relationship Id="rId27" Type="http://schemas.openxmlformats.org/officeDocument/2006/relationships/image" Target="file:///C:\Users\1V994W2\PycharmProjects\PPT_Background_Generation/pic_temp/0_pic_quater_right_down.png" TargetMode="External"/></Relationships>
</file>

<file path=ppt/slides/_rels/slide8.xml.rels><?xml version="1.0" encoding="UTF-8" standalone="yes"?>
<Relationships xmlns="http://schemas.openxmlformats.org/package/2006/relationships"><Relationship Id="rId8" Type="http://schemas.openxmlformats.org/officeDocument/2006/relationships/tags" Target="../tags/tag588.xml"/><Relationship Id="rId13" Type="http://schemas.openxmlformats.org/officeDocument/2006/relationships/tags" Target="../tags/tag593.xml"/><Relationship Id="rId18" Type="http://schemas.openxmlformats.org/officeDocument/2006/relationships/tags" Target="../tags/tag598.xml"/><Relationship Id="rId26" Type="http://schemas.openxmlformats.org/officeDocument/2006/relationships/notesSlide" Target="../notesSlides/notesSlide2.xml"/><Relationship Id="rId3" Type="http://schemas.openxmlformats.org/officeDocument/2006/relationships/tags" Target="../tags/tag583.xml"/><Relationship Id="rId21" Type="http://schemas.openxmlformats.org/officeDocument/2006/relationships/tags" Target="../tags/tag601.xml"/><Relationship Id="rId7" Type="http://schemas.openxmlformats.org/officeDocument/2006/relationships/tags" Target="../tags/tag587.xml"/><Relationship Id="rId12" Type="http://schemas.openxmlformats.org/officeDocument/2006/relationships/tags" Target="../tags/tag592.xml"/><Relationship Id="rId17" Type="http://schemas.openxmlformats.org/officeDocument/2006/relationships/tags" Target="../tags/tag597.xml"/><Relationship Id="rId25" Type="http://schemas.openxmlformats.org/officeDocument/2006/relationships/slideLayout" Target="../slideLayouts/slideLayout7.xml"/><Relationship Id="rId2" Type="http://schemas.openxmlformats.org/officeDocument/2006/relationships/tags" Target="../tags/tag582.xml"/><Relationship Id="rId16" Type="http://schemas.openxmlformats.org/officeDocument/2006/relationships/tags" Target="../tags/tag596.xml"/><Relationship Id="rId20" Type="http://schemas.openxmlformats.org/officeDocument/2006/relationships/tags" Target="../tags/tag600.xml"/><Relationship Id="rId29" Type="http://schemas.openxmlformats.org/officeDocument/2006/relationships/image" Target="../media/image18.png"/><Relationship Id="rId1" Type="http://schemas.openxmlformats.org/officeDocument/2006/relationships/tags" Target="../tags/tag581.xml"/><Relationship Id="rId6" Type="http://schemas.openxmlformats.org/officeDocument/2006/relationships/tags" Target="../tags/tag586.xml"/><Relationship Id="rId11" Type="http://schemas.openxmlformats.org/officeDocument/2006/relationships/tags" Target="../tags/tag591.xml"/><Relationship Id="rId24" Type="http://schemas.openxmlformats.org/officeDocument/2006/relationships/tags" Target="../tags/tag604.xml"/><Relationship Id="rId5" Type="http://schemas.openxmlformats.org/officeDocument/2006/relationships/tags" Target="../tags/tag585.xml"/><Relationship Id="rId15" Type="http://schemas.openxmlformats.org/officeDocument/2006/relationships/tags" Target="../tags/tag595.xml"/><Relationship Id="rId23" Type="http://schemas.openxmlformats.org/officeDocument/2006/relationships/tags" Target="../tags/tag603.xml"/><Relationship Id="rId28" Type="http://schemas.openxmlformats.org/officeDocument/2006/relationships/image" Target="file:///C:\Users\1V994W2\PycharmProjects\PPT_Background_Generation/pic_temp/0_pic_quater_right_down.png" TargetMode="External"/><Relationship Id="rId10" Type="http://schemas.openxmlformats.org/officeDocument/2006/relationships/tags" Target="../tags/tag590.xml"/><Relationship Id="rId19" Type="http://schemas.openxmlformats.org/officeDocument/2006/relationships/tags" Target="../tags/tag599.xml"/><Relationship Id="rId4" Type="http://schemas.openxmlformats.org/officeDocument/2006/relationships/tags" Target="../tags/tag584.xml"/><Relationship Id="rId9" Type="http://schemas.openxmlformats.org/officeDocument/2006/relationships/tags" Target="../tags/tag589.xml"/><Relationship Id="rId14" Type="http://schemas.openxmlformats.org/officeDocument/2006/relationships/tags" Target="../tags/tag594.xml"/><Relationship Id="rId22" Type="http://schemas.openxmlformats.org/officeDocument/2006/relationships/tags" Target="../tags/tag602.xml"/><Relationship Id="rId27" Type="http://schemas.openxmlformats.org/officeDocument/2006/relationships/image" Target="../media/image17.png"/><Relationship Id="rId30" Type="http://schemas.openxmlformats.org/officeDocument/2006/relationships/image" Target="file:///C:\Users\1V994W2\PycharmProjects\PPT_Background_Generation/pic_temp/1_pic_quater_left_down.png" TargetMode="External"/></Relationships>
</file>

<file path=ppt/slides/_rels/slide9.xml.rels><?xml version="1.0" encoding="UTF-8" standalone="yes"?>
<Relationships xmlns="http://schemas.openxmlformats.org/package/2006/relationships"><Relationship Id="rId3" Type="http://schemas.openxmlformats.org/officeDocument/2006/relationships/tags" Target="../tags/tag607.xml"/><Relationship Id="rId2" Type="http://schemas.openxmlformats.org/officeDocument/2006/relationships/tags" Target="../tags/tag606.xml"/><Relationship Id="rId1" Type="http://schemas.openxmlformats.org/officeDocument/2006/relationships/tags" Target="../tags/tag605.xml"/><Relationship Id="rId4"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a:t>数据中台：让数据用起来</a:t>
            </a:r>
          </a:p>
        </p:txBody>
      </p:sp>
      <p:sp>
        <p:nvSpPr>
          <p:cNvPr id="3" name="副标题 2"/>
          <p:cNvSpPr>
            <a:spLocks noGrp="1"/>
          </p:cNvSpPr>
          <p:nvPr>
            <p:ph type="subTitle" idx="1"/>
          </p:nvPr>
        </p:nvSpPr>
        <p:spPr>
          <a:xfrm>
            <a:off x="4540885" y="4115435"/>
            <a:ext cx="6227445" cy="613410"/>
          </a:xfrm>
        </p:spPr>
        <p:txBody>
          <a:bodyPr>
            <a:normAutofit fontScale="87500" lnSpcReduction="10000"/>
          </a:bodyPr>
          <a:lstStyle/>
          <a:p>
            <a:pPr algn="l"/>
            <a:r>
              <a:rPr lang="zh-CN" altLang="en-US" dirty="0"/>
              <a:t>作者</a:t>
            </a:r>
            <a:r>
              <a:rPr lang="en-US" altLang="zh-CN" dirty="0"/>
              <a:t>: </a:t>
            </a:r>
            <a:r>
              <a:rPr lang="en-US" altLang="zh-CN" dirty="0" err="1"/>
              <a:t>数澜科技</a:t>
            </a:r>
            <a:r>
              <a:rPr lang="en-US" altLang="zh-CN" dirty="0"/>
              <a:t>     </a:t>
            </a:r>
            <a:r>
              <a:rPr lang="zh-CN" altLang="en-US" dirty="0"/>
              <a:t>分享人：刘晓轲</a:t>
            </a:r>
            <a:r>
              <a:rPr lang="en-US" altLang="zh-CN" dirty="0"/>
              <a:t> 2120202842</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矩形 152"/>
          <p:cNvSpPr/>
          <p:nvPr>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pic>
        <p:nvPicPr>
          <p:cNvPr id="154" name="图片 153"/>
          <p:cNvPicPr/>
          <p:nvPr>
            <p:custDataLst>
              <p:tags r:id="rId3"/>
            </p:custDataLst>
          </p:nvPr>
        </p:nvPicPr>
        <p:blipFill>
          <a:blip r:embed="rId43" r:link="rId44" cstate="print">
            <a:extLst>
              <a:ext uri="{28A0092B-C50C-407E-A947-70E740481C1C}">
                <a14:useLocalDpi xmlns:a14="http://schemas.microsoft.com/office/drawing/2010/main" val="0"/>
              </a:ext>
            </a:extLst>
          </a:blip>
          <a:stretch>
            <a:fillRect/>
          </a:stretch>
        </p:blipFill>
        <p:spPr>
          <a:xfrm>
            <a:off x="11471910" y="6140779"/>
            <a:ext cx="720090" cy="717221"/>
          </a:xfrm>
          <a:prstGeom prst="rect">
            <a:avLst/>
          </a:prstGeom>
        </p:spPr>
      </p:pic>
      <p:pic>
        <p:nvPicPr>
          <p:cNvPr id="155" name="图片 154"/>
          <p:cNvPicPr/>
          <p:nvPr>
            <p:custDataLst>
              <p:tags r:id="rId4"/>
            </p:custDataLst>
          </p:nvPr>
        </p:nvPicPr>
        <p:blipFill>
          <a:blip r:embed="rId45" r:link="rId46" cstate="print">
            <a:extLst>
              <a:ext uri="{28A0092B-C50C-407E-A947-70E740481C1C}">
                <a14:useLocalDpi xmlns:a14="http://schemas.microsoft.com/office/drawing/2010/main" val="0"/>
              </a:ext>
            </a:extLst>
          </a:blip>
          <a:stretch>
            <a:fillRect/>
          </a:stretch>
        </p:blipFill>
        <p:spPr>
          <a:xfrm>
            <a:off x="0" y="6140779"/>
            <a:ext cx="720090" cy="717221"/>
          </a:xfrm>
          <a:prstGeom prst="rect">
            <a:avLst/>
          </a:prstGeom>
        </p:spPr>
      </p:pic>
      <p:sp>
        <p:nvSpPr>
          <p:cNvPr id="5" name="任意多边形 254"/>
          <p:cNvSpPr/>
          <p:nvPr>
            <p:custDataLst>
              <p:tags r:id="rId5"/>
            </p:custDataLst>
          </p:nvPr>
        </p:nvSpPr>
        <p:spPr>
          <a:xfrm>
            <a:off x="7000125" y="2349387"/>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75000"/>
            </a:schemeClr>
          </a:solidFill>
          <a:ln w="12700" cap="flat">
            <a:noFill/>
            <a:miter lim="400000"/>
          </a:ln>
          <a:effectLst/>
        </p:spPr>
        <p:txBody>
          <a:bodyPr wrap="square" lIns="91440" tIns="45720" rIns="91440" bIns="45720" anchor="ctr">
            <a:normAutofit lnSpcReduction="1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6" name="任意多边形 255"/>
          <p:cNvSpPr/>
          <p:nvPr>
            <p:custDataLst>
              <p:tags r:id="rId6"/>
            </p:custDataLst>
          </p:nvPr>
        </p:nvSpPr>
        <p:spPr>
          <a:xfrm>
            <a:off x="7122103" y="2467568"/>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7" name="矩形 6"/>
          <p:cNvSpPr/>
          <p:nvPr>
            <p:custDataLst>
              <p:tags r:id="rId7"/>
            </p:custDataLst>
          </p:nvPr>
        </p:nvSpPr>
        <p:spPr>
          <a:xfrm>
            <a:off x="7557792" y="2291983"/>
            <a:ext cx="3911129" cy="428627"/>
          </a:xfrm>
          <a:prstGeom prst="rect">
            <a:avLst/>
          </a:prstGeom>
        </p:spPr>
        <p:txBody>
          <a:bodyPr wrap="square" lIns="91440" tIns="45720" rIns="91440" bIns="0" anchor="ctr">
            <a:normAutofit fontScale="72500"/>
          </a:bodyPr>
          <a:lstStyle/>
          <a:p>
            <a:pPr>
              <a:lnSpc>
                <a:spcPct val="130000"/>
              </a:lnSpc>
              <a:spcBef>
                <a:spcPct val="0"/>
              </a:spcBef>
            </a:pPr>
            <a:r>
              <a:rPr lang="en-US" altLang="zh-CN" sz="2400" b="1" spc="300"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2.1 解码数据中台</a:t>
            </a:r>
          </a:p>
        </p:txBody>
      </p:sp>
      <p:sp>
        <p:nvSpPr>
          <p:cNvPr id="9" name="任意多边形 261"/>
          <p:cNvSpPr/>
          <p:nvPr>
            <p:custDataLst>
              <p:tags r:id="rId8"/>
            </p:custDataLst>
          </p:nvPr>
        </p:nvSpPr>
        <p:spPr>
          <a:xfrm>
            <a:off x="7000125" y="3205367"/>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75000"/>
            </a:schemeClr>
          </a:solidFill>
          <a:ln w="12700" cap="flat">
            <a:noFill/>
            <a:miter lim="400000"/>
          </a:ln>
          <a:effectLst/>
        </p:spPr>
        <p:txBody>
          <a:bodyPr wrap="square" lIns="91440" tIns="45720" rIns="91440" bIns="45720" anchor="ctr">
            <a:normAutofit lnSpcReduction="1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0" name="任意多边形 262"/>
          <p:cNvSpPr/>
          <p:nvPr>
            <p:custDataLst>
              <p:tags r:id="rId9"/>
            </p:custDataLst>
          </p:nvPr>
        </p:nvSpPr>
        <p:spPr>
          <a:xfrm>
            <a:off x="7122103" y="3323548"/>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2" name="矩形 11"/>
          <p:cNvSpPr/>
          <p:nvPr>
            <p:custDataLst>
              <p:tags r:id="rId10"/>
            </p:custDataLst>
          </p:nvPr>
        </p:nvSpPr>
        <p:spPr>
          <a:xfrm>
            <a:off x="7611132" y="3213368"/>
            <a:ext cx="3911129" cy="428627"/>
          </a:xfrm>
          <a:prstGeom prst="rect">
            <a:avLst/>
          </a:prstGeom>
        </p:spPr>
        <p:txBody>
          <a:bodyPr wrap="square" lIns="91440" tIns="45720" rIns="91440" bIns="0" anchor="ctr">
            <a:normAutofit fontScale="72500"/>
          </a:bodyPr>
          <a:lstStyle/>
          <a:p>
            <a:pPr>
              <a:lnSpc>
                <a:spcPct val="130000"/>
              </a:lnSpc>
              <a:spcBef>
                <a:spcPct val="0"/>
              </a:spcBef>
            </a:pPr>
            <a:r>
              <a:rPr lang="en-US" altLang="zh-CN" sz="2400" b="1" spc="3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2.2 数据中台必备的4个核心能力</a:t>
            </a:r>
          </a:p>
        </p:txBody>
      </p:sp>
      <p:sp>
        <p:nvSpPr>
          <p:cNvPr id="15" name="任意多边形 268"/>
          <p:cNvSpPr/>
          <p:nvPr>
            <p:custDataLst>
              <p:tags r:id="rId11"/>
            </p:custDataLst>
          </p:nvPr>
        </p:nvSpPr>
        <p:spPr>
          <a:xfrm>
            <a:off x="7000125" y="4061347"/>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75000"/>
            </a:schemeClr>
          </a:solidFill>
          <a:ln w="12700" cap="flat">
            <a:noFill/>
            <a:miter lim="400000"/>
          </a:ln>
          <a:effectLst/>
        </p:spPr>
        <p:txBody>
          <a:bodyPr wrap="square" lIns="91440" tIns="45720" rIns="91440" bIns="45720" anchor="ctr">
            <a:normAutofit lnSpcReduction="1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7" name="任意多边形 269"/>
          <p:cNvSpPr/>
          <p:nvPr>
            <p:custDataLst>
              <p:tags r:id="rId12"/>
            </p:custDataLst>
          </p:nvPr>
        </p:nvSpPr>
        <p:spPr>
          <a:xfrm>
            <a:off x="7122103" y="4179528"/>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8" name="矩形 17"/>
          <p:cNvSpPr/>
          <p:nvPr>
            <p:custDataLst>
              <p:tags r:id="rId13"/>
            </p:custDataLst>
          </p:nvPr>
        </p:nvSpPr>
        <p:spPr>
          <a:xfrm>
            <a:off x="7557770" y="3927475"/>
            <a:ext cx="4032250" cy="723265"/>
          </a:xfrm>
          <a:prstGeom prst="rect">
            <a:avLst/>
          </a:prstGeom>
        </p:spPr>
        <p:txBody>
          <a:bodyPr wrap="square" lIns="91440" tIns="45720" rIns="91440" bIns="0" anchor="ctr">
            <a:normAutofit fontScale="70000"/>
          </a:bodyPr>
          <a:lstStyle/>
          <a:p>
            <a:pPr>
              <a:lnSpc>
                <a:spcPct val="130000"/>
              </a:lnSpc>
              <a:spcBef>
                <a:spcPct val="0"/>
              </a:spcBef>
            </a:pPr>
            <a:r>
              <a:rPr lang="zh-CN" altLang="en-US" sz="2400" b="1" spc="3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2.3 数据中台需要厘清的3个概念</a:t>
            </a:r>
          </a:p>
        </p:txBody>
      </p:sp>
      <p:sp>
        <p:nvSpPr>
          <p:cNvPr id="20" name="任意多边形 275"/>
          <p:cNvSpPr/>
          <p:nvPr>
            <p:custDataLst>
              <p:tags r:id="rId14"/>
            </p:custDataLst>
          </p:nvPr>
        </p:nvSpPr>
        <p:spPr>
          <a:xfrm>
            <a:off x="7000125" y="4917327"/>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75000"/>
            </a:schemeClr>
          </a:solidFill>
          <a:ln w="12700" cap="flat">
            <a:noFill/>
            <a:miter lim="400000"/>
          </a:ln>
          <a:effectLst/>
        </p:spPr>
        <p:txBody>
          <a:bodyPr wrap="square" lIns="91440" tIns="45720" rIns="91440" bIns="45720" anchor="ctr">
            <a:normAutofit lnSpcReduction="1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21" name="任意多边形 276"/>
          <p:cNvSpPr/>
          <p:nvPr>
            <p:custDataLst>
              <p:tags r:id="rId15"/>
            </p:custDataLst>
          </p:nvPr>
        </p:nvSpPr>
        <p:spPr>
          <a:xfrm>
            <a:off x="7122103" y="5035508"/>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22" name="矩形 21"/>
          <p:cNvSpPr/>
          <p:nvPr>
            <p:custDataLst>
              <p:tags r:id="rId16"/>
            </p:custDataLst>
          </p:nvPr>
        </p:nvSpPr>
        <p:spPr>
          <a:xfrm>
            <a:off x="7557770" y="4763770"/>
            <a:ext cx="4467860" cy="705485"/>
          </a:xfrm>
          <a:prstGeom prst="rect">
            <a:avLst/>
          </a:prstGeom>
        </p:spPr>
        <p:txBody>
          <a:bodyPr wrap="square" lIns="91440" tIns="45720" rIns="91440" bIns="0" anchor="ctr"/>
          <a:lstStyle/>
          <a:p>
            <a:pPr algn="l">
              <a:lnSpc>
                <a:spcPct val="130000"/>
              </a:lnSpc>
              <a:buClrTx/>
              <a:buSzTx/>
              <a:buFontTx/>
            </a:pPr>
            <a:r>
              <a:rPr lang="en-US" altLang="zh-CN" b="1" spc="3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2.4 数据中台的业务价值与技术价值</a:t>
            </a:r>
          </a:p>
        </p:txBody>
      </p:sp>
      <p:cxnSp>
        <p:nvCxnSpPr>
          <p:cNvPr id="24" name="直接连接符 23"/>
          <p:cNvCxnSpPr/>
          <p:nvPr>
            <p:custDataLst>
              <p:tags r:id="rId17"/>
            </p:custDataLst>
          </p:nvPr>
        </p:nvCxnSpPr>
        <p:spPr>
          <a:xfrm>
            <a:off x="7611299" y="2976243"/>
            <a:ext cx="379571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18"/>
            </p:custDataLst>
          </p:nvPr>
        </p:nvCxnSpPr>
        <p:spPr>
          <a:xfrm>
            <a:off x="7611299" y="3832223"/>
            <a:ext cx="379571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19"/>
            </p:custDataLst>
          </p:nvPr>
        </p:nvCxnSpPr>
        <p:spPr>
          <a:xfrm>
            <a:off x="7611299" y="4688203"/>
            <a:ext cx="379571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7" name="椭圆 26"/>
          <p:cNvSpPr/>
          <p:nvPr>
            <p:custDataLst>
              <p:tags r:id="rId20"/>
            </p:custDataLst>
          </p:nvPr>
        </p:nvSpPr>
        <p:spPr>
          <a:xfrm>
            <a:off x="766094" y="1558087"/>
            <a:ext cx="4505028" cy="4505026"/>
          </a:xfrm>
          <a:prstGeom prst="ellipse">
            <a:avLst/>
          </a:prstGeom>
          <a:noFill/>
          <a:ln w="38100">
            <a:gradFill flip="none" rotWithShape="1">
              <a:gsLst>
                <a:gs pos="79000">
                  <a:schemeClr val="bg1"/>
                </a:gs>
                <a:gs pos="100000">
                  <a:schemeClr val="bg1">
                    <a:lumMod val="7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8" name="椭圆 27"/>
          <p:cNvSpPr/>
          <p:nvPr>
            <p:custDataLst>
              <p:tags r:id="rId21"/>
            </p:custDataLst>
          </p:nvPr>
        </p:nvSpPr>
        <p:spPr>
          <a:xfrm>
            <a:off x="4925215" y="2823242"/>
            <a:ext cx="540663" cy="540663"/>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2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29" name="任意多边形 131"/>
          <p:cNvSpPr/>
          <p:nvPr>
            <p:custDataLst>
              <p:tags r:id="rId22"/>
            </p:custDataLst>
          </p:nvPr>
        </p:nvSpPr>
        <p:spPr bwMode="auto">
          <a:xfrm>
            <a:off x="5068710" y="2966928"/>
            <a:ext cx="253672" cy="2532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wrap="square">
            <a:normAutofit fontScale="55000" lnSpcReduction="20000"/>
          </a:bodyP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0" name="椭圆 29"/>
          <p:cNvSpPr/>
          <p:nvPr>
            <p:custDataLst>
              <p:tags r:id="rId23"/>
            </p:custDataLst>
          </p:nvPr>
        </p:nvSpPr>
        <p:spPr>
          <a:xfrm>
            <a:off x="4033859" y="1696134"/>
            <a:ext cx="540663" cy="5406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2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31" name="任意多边形 132"/>
          <p:cNvSpPr/>
          <p:nvPr>
            <p:custDataLst>
              <p:tags r:id="rId24"/>
            </p:custDataLst>
          </p:nvPr>
        </p:nvSpPr>
        <p:spPr bwMode="auto">
          <a:xfrm>
            <a:off x="4177354" y="1839820"/>
            <a:ext cx="253672" cy="2532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wrap="square">
            <a:normAutofit fontScale="55000" lnSpcReduction="20000"/>
          </a:bodyP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2" name="椭圆 31"/>
          <p:cNvSpPr/>
          <p:nvPr>
            <p:custDataLst>
              <p:tags r:id="rId25"/>
            </p:custDataLst>
          </p:nvPr>
        </p:nvSpPr>
        <p:spPr>
          <a:xfrm>
            <a:off x="4024126" y="5384403"/>
            <a:ext cx="540663" cy="540663"/>
          </a:xfrm>
          <a:prstGeom prst="ellipse">
            <a:avLst/>
          </a:prstGeom>
          <a:solidFill>
            <a:schemeClr val="accent2">
              <a:lumMod val="75000"/>
            </a:schemeClr>
          </a:solidFill>
          <a:ln w="12700" cap="flat">
            <a:noFill/>
            <a:miter lim="400000"/>
          </a:ln>
          <a:effectLst/>
        </p:spPr>
        <p:txBody>
          <a:bodyPr wrap="square" lIns="91440" tIns="45720" rIns="91440" bIns="45720" anchor="ctr">
            <a:normAutofit lnSpcReduction="20000"/>
          </a:bodyPr>
          <a:lstStyle/>
          <a:p>
            <a:pPr algn="ctr">
              <a:lnSpc>
                <a:spcPct val="120000"/>
              </a:lnSpc>
            </a:pPr>
            <a:endParaRPr dirty="0">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33" name="任意多边形 133"/>
          <p:cNvSpPr/>
          <p:nvPr>
            <p:custDataLst>
              <p:tags r:id="rId26"/>
            </p:custDataLst>
          </p:nvPr>
        </p:nvSpPr>
        <p:spPr bwMode="auto">
          <a:xfrm>
            <a:off x="4167621" y="5528089"/>
            <a:ext cx="253672" cy="2532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wrap="square">
            <a:normAutofit fontScale="55000" lnSpcReduction="20000"/>
          </a:bodyP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4" name="椭圆 33"/>
          <p:cNvSpPr/>
          <p:nvPr>
            <p:custDataLst>
              <p:tags r:id="rId27"/>
            </p:custDataLst>
          </p:nvPr>
        </p:nvSpPr>
        <p:spPr>
          <a:xfrm>
            <a:off x="4908557" y="4262157"/>
            <a:ext cx="540663" cy="5406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2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35" name="任意多边形 135"/>
          <p:cNvSpPr/>
          <p:nvPr>
            <p:custDataLst>
              <p:tags r:id="rId28"/>
            </p:custDataLst>
          </p:nvPr>
        </p:nvSpPr>
        <p:spPr bwMode="auto">
          <a:xfrm>
            <a:off x="5052052" y="4405843"/>
            <a:ext cx="253672" cy="2532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wrap="square">
            <a:normAutofit fontScale="55000" lnSpcReduction="20000"/>
          </a:bodyP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pic>
        <p:nvPicPr>
          <p:cNvPr id="156" name="图片 155"/>
          <p:cNvPicPr>
            <a:picLocks noChangeAspect="1"/>
          </p:cNvPicPr>
          <p:nvPr>
            <p:custDataLst>
              <p:tags r:id="rId29"/>
            </p:custDataLst>
          </p:nvPr>
        </p:nvPicPr>
        <p:blipFill>
          <a:blip r:embed="rId47"/>
          <a:stretch>
            <a:fillRect/>
          </a:stretch>
        </p:blipFill>
        <p:spPr>
          <a:xfrm>
            <a:off x="1706771" y="2539152"/>
            <a:ext cx="2584928" cy="2456901"/>
          </a:xfrm>
          <a:prstGeom prst="rect">
            <a:avLst/>
          </a:prstGeom>
        </p:spPr>
      </p:pic>
      <p:sp>
        <p:nvSpPr>
          <p:cNvPr id="157" name="椭圆 156"/>
          <p:cNvSpPr/>
          <p:nvPr>
            <p:custDataLst>
              <p:tags r:id="rId30"/>
            </p:custDataLst>
          </p:nvPr>
        </p:nvSpPr>
        <p:spPr bwMode="auto">
          <a:xfrm>
            <a:off x="2839720" y="3672840"/>
            <a:ext cx="186690" cy="187325"/>
          </a:xfrm>
          <a:prstGeom prst="ellipse">
            <a:avLst/>
          </a:prstGeom>
          <a:solidFill>
            <a:schemeClr val="accent1"/>
          </a:solidFill>
          <a:ln>
            <a:noFill/>
          </a:ln>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58" name="任意多边形: 形状 157"/>
          <p:cNvSpPr/>
          <p:nvPr>
            <p:custDataLst>
              <p:tags r:id="rId31"/>
            </p:custDataLst>
          </p:nvPr>
        </p:nvSpPr>
        <p:spPr bwMode="auto">
          <a:xfrm>
            <a:off x="2042159" y="2893694"/>
            <a:ext cx="902970" cy="892810"/>
          </a:xfrm>
          <a:custGeom>
            <a:avLst/>
            <a:gdLst>
              <a:gd name="connsiteX0" fmla="*/ 744147 w 902970"/>
              <a:gd name="connsiteY0" fmla="*/ 671195 h 892810"/>
              <a:gd name="connsiteX1" fmla="*/ 745273 w 902970"/>
              <a:gd name="connsiteY1" fmla="*/ 671195 h 892810"/>
              <a:gd name="connsiteX2" fmla="*/ 902970 w 902970"/>
              <a:gd name="connsiteY2" fmla="*/ 892810 h 892810"/>
              <a:gd name="connsiteX3" fmla="*/ 679942 w 902970"/>
              <a:gd name="connsiteY3" fmla="*/ 737567 h 892810"/>
              <a:gd name="connsiteX4" fmla="*/ 678815 w 902970"/>
              <a:gd name="connsiteY4" fmla="*/ 736442 h 892810"/>
              <a:gd name="connsiteX5" fmla="*/ 684447 w 902970"/>
              <a:gd name="connsiteY5" fmla="*/ 733067 h 892810"/>
              <a:gd name="connsiteX6" fmla="*/ 740768 w 902970"/>
              <a:gd name="connsiteY6" fmla="*/ 675695 h 892810"/>
              <a:gd name="connsiteX7" fmla="*/ 744147 w 902970"/>
              <a:gd name="connsiteY7" fmla="*/ 671195 h 892810"/>
              <a:gd name="connsiteX8" fmla="*/ 58530 w 902970"/>
              <a:gd name="connsiteY8" fmla="*/ 0 h 892810"/>
              <a:gd name="connsiteX9" fmla="*/ 648335 w 902970"/>
              <a:gd name="connsiteY9" fmla="*/ 583418 h 892810"/>
              <a:gd name="connsiteX10" fmla="*/ 647210 w 902970"/>
              <a:gd name="connsiteY10" fmla="*/ 583418 h 892810"/>
              <a:gd name="connsiteX11" fmla="*/ 590930 w 902970"/>
              <a:gd name="connsiteY11" fmla="*/ 640859 h 892810"/>
              <a:gd name="connsiteX12" fmla="*/ 589805 w 902970"/>
              <a:gd name="connsiteY12" fmla="*/ 641985 h 892810"/>
              <a:gd name="connsiteX13" fmla="*/ 0 w 902970"/>
              <a:gd name="connsiteY13" fmla="*/ 58567 h 892810"/>
              <a:gd name="connsiteX14" fmla="*/ 41647 w 902970"/>
              <a:gd name="connsiteY14" fmla="*/ 41673 h 892810"/>
              <a:gd name="connsiteX15" fmla="*/ 58530 w 902970"/>
              <a:gd name="connsiteY15" fmla="*/ 0 h 89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2970" h="892810">
                <a:moveTo>
                  <a:pt x="744147" y="671195"/>
                </a:moveTo>
                <a:cubicBezTo>
                  <a:pt x="744147" y="671195"/>
                  <a:pt x="745273" y="671195"/>
                  <a:pt x="745273" y="671195"/>
                </a:cubicBezTo>
                <a:cubicBezTo>
                  <a:pt x="745273" y="671195"/>
                  <a:pt x="745273" y="671195"/>
                  <a:pt x="902970" y="892810"/>
                </a:cubicBezTo>
                <a:lnTo>
                  <a:pt x="679942" y="737567"/>
                </a:lnTo>
                <a:cubicBezTo>
                  <a:pt x="679942" y="737567"/>
                  <a:pt x="679942" y="736442"/>
                  <a:pt x="678815" y="736442"/>
                </a:cubicBezTo>
                <a:cubicBezTo>
                  <a:pt x="681068" y="735317"/>
                  <a:pt x="682194" y="734192"/>
                  <a:pt x="684447" y="733067"/>
                </a:cubicBezTo>
                <a:cubicBezTo>
                  <a:pt x="684447" y="733067"/>
                  <a:pt x="684447" y="733067"/>
                  <a:pt x="740768" y="675695"/>
                </a:cubicBezTo>
                <a:cubicBezTo>
                  <a:pt x="741894" y="674570"/>
                  <a:pt x="743020" y="673445"/>
                  <a:pt x="744147" y="671195"/>
                </a:cubicBezTo>
                <a:close/>
                <a:moveTo>
                  <a:pt x="58530" y="0"/>
                </a:moveTo>
                <a:cubicBezTo>
                  <a:pt x="58530" y="0"/>
                  <a:pt x="58530" y="0"/>
                  <a:pt x="648335" y="583418"/>
                </a:cubicBezTo>
                <a:cubicBezTo>
                  <a:pt x="648335" y="583418"/>
                  <a:pt x="648335" y="583418"/>
                  <a:pt x="647210" y="583418"/>
                </a:cubicBezTo>
                <a:lnTo>
                  <a:pt x="590930" y="640859"/>
                </a:lnTo>
                <a:cubicBezTo>
                  <a:pt x="590930" y="640859"/>
                  <a:pt x="590930" y="640859"/>
                  <a:pt x="589805" y="641985"/>
                </a:cubicBezTo>
                <a:cubicBezTo>
                  <a:pt x="589805" y="641985"/>
                  <a:pt x="589805" y="641985"/>
                  <a:pt x="0" y="58567"/>
                </a:cubicBezTo>
                <a:cubicBezTo>
                  <a:pt x="13507" y="52936"/>
                  <a:pt x="27014" y="47304"/>
                  <a:pt x="41647" y="41673"/>
                </a:cubicBezTo>
                <a:cubicBezTo>
                  <a:pt x="47274" y="27031"/>
                  <a:pt x="52902" y="13516"/>
                  <a:pt x="58530" y="0"/>
                </a:cubicBezTo>
                <a:close/>
              </a:path>
            </a:pathLst>
          </a:custGeom>
          <a:solidFill>
            <a:schemeClr val="bg1">
              <a:lumMod val="85000"/>
            </a:schemeClr>
          </a:solidFill>
          <a:ln>
            <a:noFill/>
          </a:ln>
        </p:spPr>
        <p:txBody>
          <a:bodyPr wrap="square" lIns="91440" tIns="45720" rIns="91440" bIns="45720" anchor="ctr">
            <a:noAutofit/>
          </a:bodyPr>
          <a:lstStyle/>
          <a:p>
            <a:pPr algn="ctr">
              <a:lnSpc>
                <a:spcPct val="12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59" name="任意多边形 8"/>
          <p:cNvSpPr/>
          <p:nvPr>
            <p:custDataLst>
              <p:tags r:id="rId32"/>
            </p:custDataLst>
          </p:nvPr>
        </p:nvSpPr>
        <p:spPr bwMode="auto">
          <a:xfrm>
            <a:off x="2696210" y="3538855"/>
            <a:ext cx="92075" cy="93345"/>
          </a:xfrm>
          <a:custGeom>
            <a:avLst/>
            <a:gdLst>
              <a:gd name="T0" fmla="*/ 77 w 82"/>
              <a:gd name="T1" fmla="*/ 27 h 83"/>
              <a:gd name="T2" fmla="*/ 80 w 82"/>
              <a:gd name="T3" fmla="*/ 23 h 83"/>
              <a:gd name="T4" fmla="*/ 77 w 82"/>
              <a:gd name="T5" fmla="*/ 7 h 83"/>
              <a:gd name="T6" fmla="*/ 75 w 82"/>
              <a:gd name="T7" fmla="*/ 6 h 83"/>
              <a:gd name="T8" fmla="*/ 55 w 82"/>
              <a:gd name="T9" fmla="*/ 6 h 83"/>
              <a:gd name="T10" fmla="*/ 5 w 82"/>
              <a:gd name="T11" fmla="*/ 57 h 83"/>
              <a:gd name="T12" fmla="*/ 5 w 82"/>
              <a:gd name="T13" fmla="*/ 77 h 83"/>
              <a:gd name="T14" fmla="*/ 7 w 82"/>
              <a:gd name="T15" fmla="*/ 78 h 83"/>
              <a:gd name="T16" fmla="*/ 22 w 82"/>
              <a:gd name="T17" fmla="*/ 81 h 83"/>
              <a:gd name="T18" fmla="*/ 27 w 82"/>
              <a:gd name="T19" fmla="*/ 78 h 83"/>
              <a:gd name="T20" fmla="*/ 77 w 82"/>
              <a:gd name="T21"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3">
                <a:moveTo>
                  <a:pt x="77" y="27"/>
                </a:moveTo>
                <a:cubicBezTo>
                  <a:pt x="78" y="26"/>
                  <a:pt x="79" y="25"/>
                  <a:pt x="80" y="23"/>
                </a:cubicBezTo>
                <a:cubicBezTo>
                  <a:pt x="82" y="18"/>
                  <a:pt x="81" y="12"/>
                  <a:pt x="77" y="7"/>
                </a:cubicBezTo>
                <a:cubicBezTo>
                  <a:pt x="75" y="6"/>
                  <a:pt x="75" y="6"/>
                  <a:pt x="75" y="6"/>
                </a:cubicBezTo>
                <a:cubicBezTo>
                  <a:pt x="70" y="0"/>
                  <a:pt x="61" y="1"/>
                  <a:pt x="55" y="6"/>
                </a:cubicBezTo>
                <a:cubicBezTo>
                  <a:pt x="5" y="57"/>
                  <a:pt x="5" y="57"/>
                  <a:pt x="5" y="57"/>
                </a:cubicBezTo>
                <a:cubicBezTo>
                  <a:pt x="0" y="62"/>
                  <a:pt x="0" y="71"/>
                  <a:pt x="5" y="77"/>
                </a:cubicBezTo>
                <a:cubicBezTo>
                  <a:pt x="7" y="78"/>
                  <a:pt x="7" y="78"/>
                  <a:pt x="7" y="78"/>
                </a:cubicBezTo>
                <a:cubicBezTo>
                  <a:pt x="11" y="82"/>
                  <a:pt x="17" y="83"/>
                  <a:pt x="22" y="81"/>
                </a:cubicBezTo>
                <a:cubicBezTo>
                  <a:pt x="24" y="80"/>
                  <a:pt x="25" y="79"/>
                  <a:pt x="27" y="78"/>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0" name="任意多边形 9"/>
          <p:cNvSpPr/>
          <p:nvPr>
            <p:custDataLst>
              <p:tags r:id="rId33"/>
            </p:custDataLst>
          </p:nvPr>
        </p:nvSpPr>
        <p:spPr bwMode="auto">
          <a:xfrm>
            <a:off x="2672715" y="3516630"/>
            <a:ext cx="92075" cy="92075"/>
          </a:xfrm>
          <a:custGeom>
            <a:avLst/>
            <a:gdLst>
              <a:gd name="T0" fmla="*/ 76 w 82"/>
              <a:gd name="T1" fmla="*/ 6 h 82"/>
              <a:gd name="T2" fmla="*/ 75 w 82"/>
              <a:gd name="T3" fmla="*/ 5 h 82"/>
              <a:gd name="T4" fmla="*/ 62 w 82"/>
              <a:gd name="T5" fmla="*/ 1 h 82"/>
              <a:gd name="T6" fmla="*/ 58 w 82"/>
              <a:gd name="T7" fmla="*/ 8 h 82"/>
              <a:gd name="T8" fmla="*/ 8 w 82"/>
              <a:gd name="T9" fmla="*/ 58 h 82"/>
              <a:gd name="T10" fmla="*/ 1 w 82"/>
              <a:gd name="T11" fmla="*/ 62 h 82"/>
              <a:gd name="T12" fmla="*/ 5 w 82"/>
              <a:gd name="T13" fmla="*/ 75 h 82"/>
              <a:gd name="T14" fmla="*/ 6 w 82"/>
              <a:gd name="T15" fmla="*/ 77 h 82"/>
              <a:gd name="T16" fmla="*/ 26 w 82"/>
              <a:gd name="T17" fmla="*/ 77 h 82"/>
              <a:gd name="T18" fmla="*/ 76 w 82"/>
              <a:gd name="T19" fmla="*/ 26 h 82"/>
              <a:gd name="T20" fmla="*/ 76 w 82"/>
              <a:gd name="T21"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6" y="6"/>
                </a:moveTo>
                <a:cubicBezTo>
                  <a:pt x="75" y="5"/>
                  <a:pt x="75" y="5"/>
                  <a:pt x="75" y="5"/>
                </a:cubicBezTo>
                <a:cubicBezTo>
                  <a:pt x="71" y="1"/>
                  <a:pt x="66" y="0"/>
                  <a:pt x="62" y="1"/>
                </a:cubicBezTo>
                <a:cubicBezTo>
                  <a:pt x="61" y="4"/>
                  <a:pt x="60" y="6"/>
                  <a:pt x="58" y="8"/>
                </a:cubicBezTo>
                <a:cubicBezTo>
                  <a:pt x="8" y="58"/>
                  <a:pt x="8" y="58"/>
                  <a:pt x="8" y="58"/>
                </a:cubicBezTo>
                <a:cubicBezTo>
                  <a:pt x="6" y="60"/>
                  <a:pt x="3" y="62"/>
                  <a:pt x="1" y="62"/>
                </a:cubicBezTo>
                <a:cubicBezTo>
                  <a:pt x="0" y="67"/>
                  <a:pt x="1" y="72"/>
                  <a:pt x="5" y="75"/>
                </a:cubicBezTo>
                <a:cubicBezTo>
                  <a:pt x="6" y="77"/>
                  <a:pt x="6" y="77"/>
                  <a:pt x="6" y="77"/>
                </a:cubicBezTo>
                <a:cubicBezTo>
                  <a:pt x="12" y="82"/>
                  <a:pt x="21" y="82"/>
                  <a:pt x="26" y="77"/>
                </a:cubicBezTo>
                <a:cubicBezTo>
                  <a:pt x="76" y="26"/>
                  <a:pt x="76" y="26"/>
                  <a:pt x="76" y="26"/>
                </a:cubicBezTo>
                <a:cubicBezTo>
                  <a:pt x="82" y="21"/>
                  <a:pt x="82" y="12"/>
                  <a:pt x="76" y="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1" name="任意多边形 10"/>
          <p:cNvSpPr/>
          <p:nvPr>
            <p:custDataLst>
              <p:tags r:id="rId34"/>
            </p:custDataLst>
          </p:nvPr>
        </p:nvSpPr>
        <p:spPr bwMode="auto">
          <a:xfrm>
            <a:off x="2651760" y="3495040"/>
            <a:ext cx="92075" cy="92075"/>
          </a:xfrm>
          <a:custGeom>
            <a:avLst/>
            <a:gdLst>
              <a:gd name="T0" fmla="*/ 77 w 82"/>
              <a:gd name="T1" fmla="*/ 27 h 82"/>
              <a:gd name="T2" fmla="*/ 81 w 82"/>
              <a:gd name="T3" fmla="*/ 20 h 82"/>
              <a:gd name="T4" fmla="*/ 77 w 82"/>
              <a:gd name="T5" fmla="*/ 7 h 82"/>
              <a:gd name="T6" fmla="*/ 75 w 82"/>
              <a:gd name="T7" fmla="*/ 5 h 82"/>
              <a:gd name="T8" fmla="*/ 55 w 82"/>
              <a:gd name="T9" fmla="*/ 6 h 82"/>
              <a:gd name="T10" fmla="*/ 5 w 82"/>
              <a:gd name="T11" fmla="*/ 56 h 82"/>
              <a:gd name="T12" fmla="*/ 5 w 82"/>
              <a:gd name="T13" fmla="*/ 76 h 82"/>
              <a:gd name="T14" fmla="*/ 7 w 82"/>
              <a:gd name="T15" fmla="*/ 78 h 82"/>
              <a:gd name="T16" fmla="*/ 20 w 82"/>
              <a:gd name="T17" fmla="*/ 81 h 82"/>
              <a:gd name="T18" fmla="*/ 27 w 82"/>
              <a:gd name="T19" fmla="*/ 77 h 82"/>
              <a:gd name="T20" fmla="*/ 77 w 82"/>
              <a:gd name="T21"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7" y="27"/>
                </a:moveTo>
                <a:cubicBezTo>
                  <a:pt x="79" y="25"/>
                  <a:pt x="80" y="23"/>
                  <a:pt x="81" y="20"/>
                </a:cubicBezTo>
                <a:cubicBezTo>
                  <a:pt x="82" y="15"/>
                  <a:pt x="80" y="11"/>
                  <a:pt x="77" y="7"/>
                </a:cubicBezTo>
                <a:cubicBezTo>
                  <a:pt x="75" y="5"/>
                  <a:pt x="75" y="5"/>
                  <a:pt x="75" y="5"/>
                </a:cubicBezTo>
                <a:cubicBezTo>
                  <a:pt x="70" y="0"/>
                  <a:pt x="61" y="0"/>
                  <a:pt x="55" y="6"/>
                </a:cubicBezTo>
                <a:cubicBezTo>
                  <a:pt x="5" y="56"/>
                  <a:pt x="5" y="56"/>
                  <a:pt x="5" y="56"/>
                </a:cubicBezTo>
                <a:cubicBezTo>
                  <a:pt x="0" y="62"/>
                  <a:pt x="0" y="71"/>
                  <a:pt x="5" y="76"/>
                </a:cubicBezTo>
                <a:cubicBezTo>
                  <a:pt x="7" y="78"/>
                  <a:pt x="7" y="78"/>
                  <a:pt x="7" y="78"/>
                </a:cubicBezTo>
                <a:cubicBezTo>
                  <a:pt x="10" y="81"/>
                  <a:pt x="15" y="82"/>
                  <a:pt x="20" y="81"/>
                </a:cubicBezTo>
                <a:cubicBezTo>
                  <a:pt x="22" y="81"/>
                  <a:pt x="25" y="79"/>
                  <a:pt x="27" y="77"/>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2" name="任意多边形 11"/>
          <p:cNvSpPr/>
          <p:nvPr>
            <p:custDataLst>
              <p:tags r:id="rId35"/>
            </p:custDataLst>
          </p:nvPr>
        </p:nvSpPr>
        <p:spPr bwMode="auto">
          <a:xfrm>
            <a:off x="2626360" y="3471545"/>
            <a:ext cx="93980" cy="93345"/>
          </a:xfrm>
          <a:custGeom>
            <a:avLst/>
            <a:gdLst>
              <a:gd name="T0" fmla="*/ 77 w 83"/>
              <a:gd name="T1" fmla="*/ 7 h 83"/>
              <a:gd name="T2" fmla="*/ 76 w 83"/>
              <a:gd name="T3" fmla="*/ 5 h 83"/>
              <a:gd name="T4" fmla="*/ 57 w 83"/>
              <a:gd name="T5" fmla="*/ 5 h 83"/>
              <a:gd name="T6" fmla="*/ 56 w 83"/>
              <a:gd name="T7" fmla="*/ 5 h 83"/>
              <a:gd name="T8" fmla="*/ 6 w 83"/>
              <a:gd name="T9" fmla="*/ 56 h 83"/>
              <a:gd name="T10" fmla="*/ 5 w 83"/>
              <a:gd name="T11" fmla="*/ 57 h 83"/>
              <a:gd name="T12" fmla="*/ 6 w 83"/>
              <a:gd name="T13" fmla="*/ 76 h 83"/>
              <a:gd name="T14" fmla="*/ 7 w 83"/>
              <a:gd name="T15" fmla="*/ 77 h 83"/>
              <a:gd name="T16" fmla="*/ 27 w 83"/>
              <a:gd name="T17" fmla="*/ 77 h 83"/>
              <a:gd name="T18" fmla="*/ 77 w 83"/>
              <a:gd name="T19" fmla="*/ 27 h 83"/>
              <a:gd name="T20" fmla="*/ 77 w 83"/>
              <a:gd name="T2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83">
                <a:moveTo>
                  <a:pt x="77" y="7"/>
                </a:moveTo>
                <a:cubicBezTo>
                  <a:pt x="76" y="5"/>
                  <a:pt x="76" y="5"/>
                  <a:pt x="76" y="5"/>
                </a:cubicBezTo>
                <a:cubicBezTo>
                  <a:pt x="70" y="0"/>
                  <a:pt x="62" y="0"/>
                  <a:pt x="57" y="5"/>
                </a:cubicBezTo>
                <a:cubicBezTo>
                  <a:pt x="56" y="5"/>
                  <a:pt x="56" y="5"/>
                  <a:pt x="56" y="5"/>
                </a:cubicBezTo>
                <a:cubicBezTo>
                  <a:pt x="6" y="56"/>
                  <a:pt x="6" y="56"/>
                  <a:pt x="6" y="56"/>
                </a:cubicBezTo>
                <a:cubicBezTo>
                  <a:pt x="5" y="57"/>
                  <a:pt x="5" y="57"/>
                  <a:pt x="5" y="57"/>
                </a:cubicBezTo>
                <a:cubicBezTo>
                  <a:pt x="0" y="62"/>
                  <a:pt x="1" y="71"/>
                  <a:pt x="6" y="76"/>
                </a:cubicBezTo>
                <a:cubicBezTo>
                  <a:pt x="7" y="77"/>
                  <a:pt x="7" y="77"/>
                  <a:pt x="7" y="77"/>
                </a:cubicBezTo>
                <a:cubicBezTo>
                  <a:pt x="13" y="83"/>
                  <a:pt x="22" y="83"/>
                  <a:pt x="27" y="77"/>
                </a:cubicBezTo>
                <a:cubicBezTo>
                  <a:pt x="77" y="27"/>
                  <a:pt x="77" y="27"/>
                  <a:pt x="77" y="27"/>
                </a:cubicBezTo>
                <a:cubicBezTo>
                  <a:pt x="83" y="21"/>
                  <a:pt x="83" y="12"/>
                  <a:pt x="7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3" name="任意多边形 12"/>
          <p:cNvSpPr/>
          <p:nvPr>
            <p:custDataLst>
              <p:tags r:id="rId36"/>
            </p:custDataLst>
          </p:nvPr>
        </p:nvSpPr>
        <p:spPr bwMode="auto">
          <a:xfrm>
            <a:off x="1699895" y="2670810"/>
            <a:ext cx="383540" cy="398780"/>
          </a:xfrm>
          <a:custGeom>
            <a:avLst/>
            <a:gdLst>
              <a:gd name="T0" fmla="*/ 222 w 341"/>
              <a:gd name="T1" fmla="*/ 117 h 354"/>
              <a:gd name="T2" fmla="*/ 27 w 341"/>
              <a:gd name="T3" fmla="*/ 120 h 354"/>
              <a:gd name="T4" fmla="*/ 304 w 341"/>
              <a:gd name="T5" fmla="*/ 250 h 354"/>
              <a:gd name="T6" fmla="*/ 341 w 341"/>
              <a:gd name="T7" fmla="*/ 235 h 354"/>
              <a:gd name="T8" fmla="*/ 222 w 341"/>
              <a:gd name="T9" fmla="*/ 117 h 354"/>
            </a:gdLst>
            <a:ahLst/>
            <a:cxnLst>
              <a:cxn ang="0">
                <a:pos x="T0" y="T1"/>
              </a:cxn>
              <a:cxn ang="0">
                <a:pos x="T2" y="T3"/>
              </a:cxn>
              <a:cxn ang="0">
                <a:pos x="T4" y="T5"/>
              </a:cxn>
              <a:cxn ang="0">
                <a:pos x="T6" y="T7"/>
              </a:cxn>
              <a:cxn ang="0">
                <a:pos x="T8" y="T9"/>
              </a:cxn>
            </a:cxnLst>
            <a:rect l="0" t="0" r="r" b="b"/>
            <a:pathLst>
              <a:path w="341" h="354">
                <a:moveTo>
                  <a:pt x="222" y="117"/>
                </a:moveTo>
                <a:cubicBezTo>
                  <a:pt x="96" y="0"/>
                  <a:pt x="56" y="8"/>
                  <a:pt x="27" y="120"/>
                </a:cubicBezTo>
                <a:cubicBezTo>
                  <a:pt x="0" y="220"/>
                  <a:pt x="38" y="354"/>
                  <a:pt x="304" y="250"/>
                </a:cubicBezTo>
                <a:cubicBezTo>
                  <a:pt x="316" y="245"/>
                  <a:pt x="328" y="240"/>
                  <a:pt x="341" y="235"/>
                </a:cubicBezTo>
                <a:cubicBezTo>
                  <a:pt x="293" y="188"/>
                  <a:pt x="253" y="149"/>
                  <a:pt x="222" y="117"/>
                </a:cubicBezTo>
                <a:close/>
              </a:path>
            </a:pathLst>
          </a:custGeom>
          <a:solidFill>
            <a:schemeClr val="accent1">
              <a:lumMod val="75000"/>
            </a:schemeClr>
          </a:solidFill>
          <a:ln>
            <a:noFill/>
          </a:ln>
        </p:spPr>
        <p:txBody>
          <a:bodyPr wrap="square" lIns="91440" tIns="45720" rIns="91440" bIns="45720" anchor="ctr">
            <a:normAutofit lnSpcReduction="10000"/>
          </a:bodyPr>
          <a:lstStyle/>
          <a:p>
            <a:pPr algn="ctr">
              <a:lnSpc>
                <a:spcPct val="12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4" name="任意多边形 13"/>
          <p:cNvSpPr/>
          <p:nvPr>
            <p:custDataLst>
              <p:tags r:id="rId37"/>
            </p:custDataLst>
          </p:nvPr>
        </p:nvSpPr>
        <p:spPr bwMode="auto">
          <a:xfrm>
            <a:off x="1813560" y="2550795"/>
            <a:ext cx="400685" cy="384175"/>
          </a:xfrm>
          <a:custGeom>
            <a:avLst/>
            <a:gdLst>
              <a:gd name="T0" fmla="*/ 240 w 356"/>
              <a:gd name="T1" fmla="*/ 341 h 341"/>
              <a:gd name="T2" fmla="*/ 255 w 356"/>
              <a:gd name="T3" fmla="*/ 304 h 341"/>
              <a:gd name="T4" fmla="*/ 122 w 356"/>
              <a:gd name="T5" fmla="*/ 27 h 341"/>
              <a:gd name="T6" fmla="*/ 121 w 356"/>
              <a:gd name="T7" fmla="*/ 223 h 341"/>
              <a:gd name="T8" fmla="*/ 240 w 356"/>
              <a:gd name="T9" fmla="*/ 341 h 341"/>
            </a:gdLst>
            <a:ahLst/>
            <a:cxnLst>
              <a:cxn ang="0">
                <a:pos x="T0" y="T1"/>
              </a:cxn>
              <a:cxn ang="0">
                <a:pos x="T2" y="T3"/>
              </a:cxn>
              <a:cxn ang="0">
                <a:pos x="T4" y="T5"/>
              </a:cxn>
              <a:cxn ang="0">
                <a:pos x="T6" y="T7"/>
              </a:cxn>
              <a:cxn ang="0">
                <a:pos x="T8" y="T9"/>
              </a:cxn>
            </a:cxnLst>
            <a:rect l="0" t="0" r="r" b="b"/>
            <a:pathLst>
              <a:path w="356" h="341">
                <a:moveTo>
                  <a:pt x="240" y="341"/>
                </a:moveTo>
                <a:cubicBezTo>
                  <a:pt x="245" y="328"/>
                  <a:pt x="250" y="316"/>
                  <a:pt x="255" y="304"/>
                </a:cubicBezTo>
                <a:cubicBezTo>
                  <a:pt x="356" y="36"/>
                  <a:pt x="222" y="0"/>
                  <a:pt x="122" y="27"/>
                </a:cubicBezTo>
                <a:cubicBezTo>
                  <a:pt x="10" y="59"/>
                  <a:pt x="0" y="94"/>
                  <a:pt x="121" y="223"/>
                </a:cubicBezTo>
                <a:cubicBezTo>
                  <a:pt x="152" y="255"/>
                  <a:pt x="192" y="294"/>
                  <a:pt x="240" y="341"/>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lnSpcReduction="20000"/>
          </a:bodyPr>
          <a:lstStyle/>
          <a:p>
            <a:pPr algn="ctr">
              <a:lnSpc>
                <a:spcPct val="12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2" name="标题 4"/>
          <p:cNvSpPr>
            <a:spLocks noGrp="1"/>
          </p:cNvSpPr>
          <p:nvPr>
            <p:custDataLst>
              <p:tags r:id="rId38"/>
            </p:custDataLst>
          </p:nvPr>
        </p:nvSpPr>
        <p:spPr>
          <a:xfrm>
            <a:off x="2038350" y="170180"/>
            <a:ext cx="6280785" cy="574675"/>
          </a:xfrm>
          <a:prstGeom prst="rect">
            <a:avLst/>
          </a:prstGeom>
        </p:spPr>
        <p:txBody>
          <a:bodyPr vert="horz" lIns="90000" tIns="46800" rIns="90000" bIns="46800" rtlCol="0" anchor="t" anchorCtr="0">
            <a:normAutofit fontScale="80000"/>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r>
              <a:rPr lang="zh-CN" altLang="en-US" spc="200">
                <a:ea typeface="微软雅黑" panose="020B0503020204020204" charset="-122"/>
                <a:sym typeface="Arial" panose="020B0604020202020204" pitchFamily="34" charset="0"/>
              </a:rPr>
              <a:t>什么是数据中台</a:t>
            </a:r>
            <a:endParaRPr lang="zh-CN" altLang="en-US"/>
          </a:p>
        </p:txBody>
      </p:sp>
      <p:pic>
        <p:nvPicPr>
          <p:cNvPr id="3" name="图片 2" descr="303b333635383937313bcfebb7a8"/>
          <p:cNvPicPr>
            <a:picLocks noChangeAspect="1"/>
          </p:cNvPicPr>
          <p:nvPr/>
        </p:nvPicPr>
        <p:blipFill>
          <a:blip r:embed="rId48"/>
          <a:stretch>
            <a:fillRect/>
          </a:stretch>
        </p:blipFill>
        <p:spPr>
          <a:xfrm>
            <a:off x="1058545" y="80010"/>
            <a:ext cx="755015" cy="755015"/>
          </a:xfrm>
          <a:prstGeom prst="rect">
            <a:avLst/>
          </a:prstGeom>
        </p:spPr>
      </p:pic>
      <p:sp>
        <p:nvSpPr>
          <p:cNvPr id="8" name="任意多边形 254"/>
          <p:cNvSpPr/>
          <p:nvPr>
            <p:custDataLst>
              <p:tags r:id="rId39"/>
            </p:custDataLst>
          </p:nvPr>
        </p:nvSpPr>
        <p:spPr>
          <a:xfrm>
            <a:off x="7000125" y="2339862"/>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75000"/>
            </a:schemeClr>
          </a:solidFill>
          <a:ln w="12700" cap="flat">
            <a:noFill/>
            <a:miter lim="400000"/>
          </a:ln>
          <a:effectLst/>
        </p:spPr>
        <p:txBody>
          <a:bodyPr wrap="square" lIns="91440" tIns="45720" rIns="91440" bIns="45720" anchor="ctr">
            <a:normAutofit lnSpcReduction="1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1" name="任意多边形 255"/>
          <p:cNvSpPr/>
          <p:nvPr>
            <p:custDataLst>
              <p:tags r:id="rId40"/>
            </p:custDataLst>
          </p:nvPr>
        </p:nvSpPr>
        <p:spPr>
          <a:xfrm>
            <a:off x="7122103" y="2458043"/>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cxnSp>
        <p:nvCxnSpPr>
          <p:cNvPr id="14" name="直接连接符 13"/>
          <p:cNvCxnSpPr/>
          <p:nvPr>
            <p:custDataLst>
              <p:tags r:id="rId41"/>
            </p:custDataLst>
          </p:nvPr>
        </p:nvCxnSpPr>
        <p:spPr>
          <a:xfrm>
            <a:off x="7611299" y="2966718"/>
            <a:ext cx="379571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2"/>
            </p:custDataLst>
          </p:nvPr>
        </p:nvPicPr>
        <p:blipFill>
          <a:blip r:embed="rId4"/>
          <a:stretch>
            <a:fillRect/>
          </a:stretch>
        </p:blipFill>
        <p:spPr>
          <a:xfrm>
            <a:off x="857250" y="1063625"/>
            <a:ext cx="10477500" cy="4730750"/>
          </a:xfrm>
          <a:prstGeom prst="rect">
            <a:avLst/>
          </a:prstGeom>
        </p:spPr>
      </p:pic>
      <p:sp>
        <p:nvSpPr>
          <p:cNvPr id="3" name="文本框 2"/>
          <p:cNvSpPr txBox="1"/>
          <p:nvPr/>
        </p:nvSpPr>
        <p:spPr>
          <a:xfrm>
            <a:off x="2397125" y="616585"/>
            <a:ext cx="9019540" cy="368300"/>
          </a:xfrm>
          <a:prstGeom prst="rect">
            <a:avLst/>
          </a:prstGeom>
          <a:noFill/>
        </p:spPr>
        <p:txBody>
          <a:bodyPr wrap="square" rtlCol="0" anchor="t">
            <a:spAutoFit/>
          </a:bodyPr>
          <a:lstStyle/>
          <a:p>
            <a:pPr algn="l"/>
            <a:r>
              <a:rPr lang="zh-CN" altLang="en-US" b="1">
                <a:solidFill>
                  <a:srgbClr val="FF0000"/>
                </a:solidFill>
              </a:rPr>
              <a:t>数据孤岛</a:t>
            </a:r>
            <a:r>
              <a:rPr lang="en-US" altLang="zh-CN" b="1">
                <a:solidFill>
                  <a:srgbClr val="FF0000"/>
                </a:solidFill>
              </a:rPr>
              <a:t>                                                                         </a:t>
            </a:r>
            <a:r>
              <a:rPr lang="zh-CN" altLang="en-US" b="1">
                <a:solidFill>
                  <a:srgbClr val="FF0000"/>
                </a:solidFill>
                <a:hlinkClick r:id="rId5" action="ppaction://hlinksldjump"/>
              </a:rPr>
              <a:t>数据中台</a:t>
            </a:r>
            <a:r>
              <a:rPr lang="en-US" altLang="zh-CN" b="1">
                <a:solidFill>
                  <a:srgbClr val="FF0000"/>
                </a:solidFill>
              </a:rPr>
              <a:t>                                                                            </a:t>
            </a:r>
          </a:p>
        </p:txBody>
      </p:sp>
      <p:cxnSp>
        <p:nvCxnSpPr>
          <p:cNvPr id="4" name="直接箭头连接符 3"/>
          <p:cNvCxnSpPr/>
          <p:nvPr/>
        </p:nvCxnSpPr>
        <p:spPr>
          <a:xfrm flipV="1">
            <a:off x="4796155" y="795655"/>
            <a:ext cx="2458720" cy="10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a:xfrm>
            <a:off x="6840220" y="492760"/>
            <a:ext cx="4298950" cy="723900"/>
          </a:xfrm>
        </p:spPr>
        <p:txBody>
          <a:bodyPr>
            <a:normAutofit/>
          </a:bodyPr>
          <a:lstStyle/>
          <a:p>
            <a:r>
              <a:rPr lang="en-US" altLang="zh-CN" spc="300" dirty="0">
                <a:sym typeface="Arial" panose="020B0604020202020204" pitchFamily="34" charset="0"/>
              </a:rPr>
              <a:t>2.1 解码数据中台</a:t>
            </a:r>
          </a:p>
        </p:txBody>
      </p:sp>
      <p:sp>
        <p:nvSpPr>
          <p:cNvPr id="4" name="内容占位符 3"/>
          <p:cNvSpPr>
            <a:spLocks noGrp="1"/>
          </p:cNvSpPr>
          <p:nvPr>
            <p:ph sz="quarter" idx="13"/>
            <p:custDataLst>
              <p:tags r:id="rId3"/>
            </p:custDataLst>
          </p:nvPr>
        </p:nvSpPr>
        <p:spPr>
          <a:xfrm>
            <a:off x="6857365" y="1393825"/>
            <a:ext cx="4264660" cy="4566920"/>
          </a:xfrm>
        </p:spPr>
        <p:txBody>
          <a:bodyPr/>
          <a:lstStyle/>
          <a:p>
            <a:pPr marL="0" indent="0">
              <a:buNone/>
            </a:pPr>
            <a:r>
              <a:rPr lang="zh-CN" altLang="en-US" sz="1800"/>
              <a:t>数据中台</a:t>
            </a:r>
          </a:p>
          <a:p>
            <a:pPr lvl="0"/>
            <a:r>
              <a:rPr lang="zh-CN" altLang="en-US" sz="1800"/>
              <a:t>是一套可持续“</a:t>
            </a:r>
            <a:r>
              <a:rPr lang="zh-CN" altLang="en-US" sz="1800" b="1"/>
              <a:t>让企业的数据用起来”的机制</a:t>
            </a:r>
          </a:p>
          <a:p>
            <a:pPr lvl="0"/>
            <a:r>
              <a:rPr lang="zh-CN" altLang="en-US" sz="1800"/>
              <a:t>是一种战略选择和组织形式</a:t>
            </a:r>
          </a:p>
          <a:p>
            <a:pPr lvl="0"/>
            <a:r>
              <a:rPr lang="zh-CN" altLang="en-US" sz="1800"/>
              <a:t>是依据企业特有的业务模式和组织架构，通过有形的产品和实施方法论支撑，构建的</a:t>
            </a:r>
            <a:r>
              <a:rPr lang="zh-CN" altLang="en-US" sz="1800" b="1"/>
              <a:t>一套持续不断把数据变成资产并服务于业务的机制</a:t>
            </a:r>
          </a:p>
          <a:p>
            <a:pPr lvl="0"/>
            <a:r>
              <a:rPr lang="zh-CN" altLang="en-US" sz="1800"/>
              <a:t>数据来自于业务，并反哺业务，不断循环迭代，实现数据可见、可用、可运营，如左图所示</a:t>
            </a:r>
          </a:p>
        </p:txBody>
      </p:sp>
      <p:pic>
        <p:nvPicPr>
          <p:cNvPr id="2" name="图片 1"/>
          <p:cNvPicPr>
            <a:picLocks noChangeAspect="1"/>
          </p:cNvPicPr>
          <p:nvPr/>
        </p:nvPicPr>
        <p:blipFill>
          <a:blip r:embed="rId6"/>
          <a:stretch>
            <a:fillRect/>
          </a:stretch>
        </p:blipFill>
        <p:spPr>
          <a:xfrm>
            <a:off x="265430" y="968375"/>
            <a:ext cx="6474460" cy="4921250"/>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p:cNvSpPr/>
          <p:nvPr>
            <p:custDataLst>
              <p:tags r:id="rId2"/>
            </p:custDataLst>
          </p:nvPr>
        </p:nvSpPr>
        <p:spPr>
          <a:xfrm>
            <a:off x="3864812" y="2837909"/>
            <a:ext cx="4356118" cy="1453594"/>
          </a:xfrm>
          <a:custGeom>
            <a:avLst/>
            <a:gdLst>
              <a:gd name="connsiteX0" fmla="*/ 0 w 4363770"/>
              <a:gd name="connsiteY0" fmla="*/ 0 h 1414938"/>
              <a:gd name="connsiteX1" fmla="*/ 4363770 w 4363770"/>
              <a:gd name="connsiteY1" fmla="*/ 0 h 1414938"/>
              <a:gd name="connsiteX2" fmla="*/ 4363770 w 4363770"/>
              <a:gd name="connsiteY2" fmla="*/ 13626 h 1414938"/>
              <a:gd name="connsiteX3" fmla="*/ 3603821 w 4363770"/>
              <a:gd name="connsiteY3" fmla="*/ 690206 h 1414938"/>
              <a:gd name="connsiteX4" fmla="*/ 4363770 w 4363770"/>
              <a:gd name="connsiteY4" fmla="*/ 1366787 h 1414938"/>
              <a:gd name="connsiteX5" fmla="*/ 4363770 w 4363770"/>
              <a:gd name="connsiteY5" fmla="*/ 1414938 h 1414938"/>
              <a:gd name="connsiteX6" fmla="*/ 0 w 4363770"/>
              <a:gd name="connsiteY6" fmla="*/ 1414938 h 1414938"/>
              <a:gd name="connsiteX7" fmla="*/ 0 w 4363770"/>
              <a:gd name="connsiteY7" fmla="*/ 1366658 h 1414938"/>
              <a:gd name="connsiteX8" fmla="*/ 748992 w 4363770"/>
              <a:gd name="connsiteY8" fmla="*/ 699833 h 1414938"/>
              <a:gd name="connsiteX9" fmla="*/ 0 w 4363770"/>
              <a:gd name="connsiteY9" fmla="*/ 33007 h 1414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63770" h="1414938">
                <a:moveTo>
                  <a:pt x="0" y="0"/>
                </a:moveTo>
                <a:lnTo>
                  <a:pt x="4363770" y="0"/>
                </a:lnTo>
                <a:lnTo>
                  <a:pt x="4363770" y="13626"/>
                </a:lnTo>
                <a:lnTo>
                  <a:pt x="3603821" y="690206"/>
                </a:lnTo>
                <a:lnTo>
                  <a:pt x="4363770" y="1366787"/>
                </a:lnTo>
                <a:lnTo>
                  <a:pt x="4363770" y="1414938"/>
                </a:lnTo>
                <a:lnTo>
                  <a:pt x="0" y="1414938"/>
                </a:lnTo>
                <a:lnTo>
                  <a:pt x="0" y="1366658"/>
                </a:lnTo>
                <a:lnTo>
                  <a:pt x="748992" y="699833"/>
                </a:lnTo>
                <a:lnTo>
                  <a:pt x="0" y="33007"/>
                </a:lnTo>
                <a:close/>
              </a:path>
            </a:pathLst>
          </a:custGeom>
          <a:solidFill>
            <a:sysClr val="window" lastClr="FFFFFF">
              <a:lumMod val="95000"/>
            </a:sysClr>
          </a:solidFill>
          <a:ln w="12700" cap="flat" cmpd="sng" algn="ctr">
            <a:noFill/>
            <a:prstDash val="solid"/>
            <a:miter lim="800000"/>
          </a:ln>
          <a:effectLst/>
        </p:spPr>
        <p:txBody>
          <a:bodyPr rot="0" spcFirstLastPara="0" vert="horz" wrap="square" lIns="31639" tIns="15819" rIns="31639" bIns="15819" numCol="1" spcCol="0" rtlCol="0" fromWordArt="0" anchor="ctr" anchorCtr="0" forceAA="0" compatLnSpc="1">
            <a:noAutofit/>
          </a:bodyPr>
          <a:lstStyle/>
          <a:p>
            <a:endParaRPr lang="zh-CN" altLang="en-US" sz="4400">
              <a:latin typeface="Arial" panose="020B0604020202020204" pitchFamily="34" charset="0"/>
              <a:ea typeface="微软雅黑" panose="020B0503020204020204" charset="-122"/>
              <a:sym typeface="Arial" panose="020B0604020202020204" pitchFamily="34" charset="0"/>
            </a:endParaRPr>
          </a:p>
        </p:txBody>
      </p:sp>
      <p:sp>
        <p:nvSpPr>
          <p:cNvPr id="25" name="KSO_Shape"/>
          <p:cNvSpPr/>
          <p:nvPr>
            <p:custDataLst>
              <p:tags r:id="rId3"/>
            </p:custDataLst>
          </p:nvPr>
        </p:nvSpPr>
        <p:spPr>
          <a:xfrm>
            <a:off x="6101471" y="3599072"/>
            <a:ext cx="1354783" cy="1414013"/>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rgbClr val="69A35B"/>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p>
            <a:endParaRPr lang="zh-CN" altLang="en-US" sz="4400">
              <a:solidFill>
                <a:srgbClr val="1AA3AA"/>
              </a:solidFill>
              <a:latin typeface="Arial" panose="020B0604020202020204" pitchFamily="34" charset="0"/>
              <a:ea typeface="微软雅黑" panose="020B0503020204020204" charset="-122"/>
              <a:sym typeface="Arial" panose="020B0604020202020204" pitchFamily="34" charset="0"/>
            </a:endParaRPr>
          </a:p>
        </p:txBody>
      </p:sp>
      <p:sp>
        <p:nvSpPr>
          <p:cNvPr id="26" name="KSO_Shape"/>
          <p:cNvSpPr/>
          <p:nvPr>
            <p:custDataLst>
              <p:tags r:id="rId4"/>
            </p:custDataLst>
          </p:nvPr>
        </p:nvSpPr>
        <p:spPr>
          <a:xfrm rot="16200000">
            <a:off x="6091353" y="2066369"/>
            <a:ext cx="1394239" cy="1373998"/>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rgbClr val="3498DB"/>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p>
            <a:endParaRPr lang="zh-CN" altLang="en-US" sz="4400">
              <a:latin typeface="Arial" panose="020B0604020202020204" pitchFamily="34" charset="0"/>
              <a:ea typeface="微软雅黑" panose="020B0503020204020204" charset="-122"/>
              <a:sym typeface="Arial" panose="020B0604020202020204" pitchFamily="34" charset="0"/>
            </a:endParaRPr>
          </a:p>
        </p:txBody>
      </p:sp>
      <p:sp>
        <p:nvSpPr>
          <p:cNvPr id="27" name="KSO_Shape"/>
          <p:cNvSpPr/>
          <p:nvPr>
            <p:custDataLst>
              <p:tags r:id="rId5"/>
            </p:custDataLst>
          </p:nvPr>
        </p:nvSpPr>
        <p:spPr>
          <a:xfrm rot="5400000">
            <a:off x="4570024" y="3604504"/>
            <a:ext cx="1394239" cy="1373998"/>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rgbClr val="1AA3AA"/>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p>
            <a:endParaRPr lang="zh-CN" altLang="en-US" sz="4400">
              <a:latin typeface="Arial" panose="020B0604020202020204" pitchFamily="34" charset="0"/>
              <a:ea typeface="微软雅黑" panose="020B0503020204020204" charset="-122"/>
              <a:sym typeface="Arial" panose="020B0604020202020204" pitchFamily="34" charset="0"/>
            </a:endParaRPr>
          </a:p>
        </p:txBody>
      </p:sp>
      <p:sp>
        <p:nvSpPr>
          <p:cNvPr id="28" name="KSO_Shape"/>
          <p:cNvSpPr/>
          <p:nvPr>
            <p:custDataLst>
              <p:tags r:id="rId6"/>
            </p:custDataLst>
          </p:nvPr>
        </p:nvSpPr>
        <p:spPr>
          <a:xfrm rot="10800000">
            <a:off x="4599360" y="2046361"/>
            <a:ext cx="1354783" cy="1414013"/>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rgbClr val="1F74AD"/>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p>
            <a:endParaRPr lang="zh-CN" altLang="en-US" sz="4400">
              <a:latin typeface="Arial" panose="020B0604020202020204" pitchFamily="34" charset="0"/>
              <a:ea typeface="微软雅黑" panose="020B0503020204020204" charset="-122"/>
              <a:sym typeface="Arial" panose="020B0604020202020204" pitchFamily="34" charset="0"/>
            </a:endParaRPr>
          </a:p>
        </p:txBody>
      </p:sp>
      <p:sp>
        <p:nvSpPr>
          <p:cNvPr id="29" name="椭圆 28"/>
          <p:cNvSpPr/>
          <p:nvPr>
            <p:custDataLst>
              <p:tags r:id="rId7"/>
            </p:custDataLst>
          </p:nvPr>
        </p:nvSpPr>
        <p:spPr>
          <a:xfrm>
            <a:off x="5174436" y="2698713"/>
            <a:ext cx="1706739" cy="1731983"/>
          </a:xfrm>
          <a:prstGeom prst="ellipse">
            <a:avLst/>
          </a:prstGeom>
          <a:solidFill>
            <a:sysClr val="window" lastClr="FFFFFF"/>
          </a:solidFill>
          <a:ln w="12700" cap="flat" cmpd="sng" algn="ctr">
            <a:noFill/>
            <a:prstDash val="solid"/>
            <a:miter lim="800000"/>
          </a:ln>
          <a:effectLst/>
        </p:spPr>
        <p:txBody>
          <a:bodyPr lIns="0" tIns="0" rIns="0" bIns="0" rtlCol="0" anchor="ctr">
            <a:noAutofit/>
          </a:bodyPr>
          <a:lstStyle/>
          <a:p>
            <a:pPr algn="ctr">
              <a:lnSpc>
                <a:spcPct val="80000"/>
              </a:lnSpc>
              <a:spcAft>
                <a:spcPts val="0"/>
              </a:spcAft>
            </a:pPr>
            <a:endParaRPr lang="zh-CN" sz="3600" b="1" spc="30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endParaRPr>
          </a:p>
        </p:txBody>
      </p:sp>
      <p:sp>
        <p:nvSpPr>
          <p:cNvPr id="6" name="矩形 5"/>
          <p:cNvSpPr/>
          <p:nvPr>
            <p:custDataLst>
              <p:tags r:id="rId8"/>
            </p:custDataLst>
          </p:nvPr>
        </p:nvSpPr>
        <p:spPr>
          <a:xfrm>
            <a:off x="4743858" y="2431602"/>
            <a:ext cx="888960" cy="643533"/>
          </a:xfrm>
          <a:prstGeom prst="rect">
            <a:avLst/>
          </a:prstGeom>
          <a:noFill/>
          <a:ln w="12700" cap="flat" cmpd="sng" algn="ctr">
            <a:noFill/>
            <a:prstDash val="solid"/>
            <a:miter lim="800000"/>
          </a:ln>
          <a:effectLst/>
        </p:spPr>
        <p:txBody>
          <a:bodyPr rtlCol="0" anchor="ctr">
            <a:normAutofit/>
          </a:bodyPr>
          <a:lstStyle/>
          <a:p>
            <a:pPr algn="ctr">
              <a:lnSpc>
                <a:spcPct val="110000"/>
              </a:lnSpc>
              <a:spcAft>
                <a:spcPts val="0"/>
              </a:spcAft>
            </a:pPr>
            <a:r>
              <a:rPr lang="en-US" altLang="zh-CN" sz="3200" dirty="0">
                <a:solidFill>
                  <a:sysClr val="window" lastClr="FFFFFF"/>
                </a:solidFill>
                <a:effectLst/>
                <a:latin typeface="Arial" panose="020B0604020202020204" pitchFamily="34" charset="0"/>
                <a:ea typeface="微软雅黑" panose="020B0503020204020204" charset="-122"/>
                <a:sym typeface="Arial" panose="020B0604020202020204" pitchFamily="34" charset="0"/>
              </a:rPr>
              <a:t>01</a:t>
            </a:r>
          </a:p>
        </p:txBody>
      </p:sp>
      <p:sp>
        <p:nvSpPr>
          <p:cNvPr id="7" name="矩形 6"/>
          <p:cNvSpPr/>
          <p:nvPr>
            <p:custDataLst>
              <p:tags r:id="rId9"/>
            </p:custDataLst>
          </p:nvPr>
        </p:nvSpPr>
        <p:spPr>
          <a:xfrm>
            <a:off x="4743858" y="4045036"/>
            <a:ext cx="888960" cy="643533"/>
          </a:xfrm>
          <a:prstGeom prst="rect">
            <a:avLst/>
          </a:prstGeom>
          <a:noFill/>
          <a:ln w="12700" cap="flat" cmpd="sng" algn="ctr">
            <a:noFill/>
            <a:prstDash val="solid"/>
            <a:miter lim="800000"/>
          </a:ln>
          <a:effectLst/>
        </p:spPr>
        <p:txBody>
          <a:bodyPr rtlCol="0" anchor="ctr">
            <a:normAutofit fontScale="92500" lnSpcReduction="20000"/>
          </a:bodyPr>
          <a:lstStyle/>
          <a:p>
            <a:pPr algn="ctr">
              <a:lnSpc>
                <a:spcPct val="110000"/>
              </a:lnSpc>
              <a:spcAft>
                <a:spcPts val="0"/>
              </a:spcAft>
            </a:pPr>
            <a:r>
              <a:rPr lang="en-US" altLang="zh-CN" sz="4000" b="1">
                <a:solidFill>
                  <a:sysClr val="window" lastClr="FFFFFF"/>
                </a:solidFill>
                <a:effectLst/>
                <a:latin typeface="Arial" panose="020B0604020202020204" pitchFamily="34" charset="0"/>
                <a:ea typeface="微软雅黑" panose="020B0503020204020204" charset="-122"/>
                <a:sym typeface="Arial" panose="020B0604020202020204" pitchFamily="34" charset="0"/>
              </a:rPr>
              <a:t>04</a:t>
            </a:r>
          </a:p>
        </p:txBody>
      </p:sp>
      <p:sp>
        <p:nvSpPr>
          <p:cNvPr id="8" name="矩形 7"/>
          <p:cNvSpPr/>
          <p:nvPr>
            <p:custDataLst>
              <p:tags r:id="rId10"/>
            </p:custDataLst>
          </p:nvPr>
        </p:nvSpPr>
        <p:spPr>
          <a:xfrm>
            <a:off x="6422142" y="4045036"/>
            <a:ext cx="888960" cy="643533"/>
          </a:xfrm>
          <a:prstGeom prst="rect">
            <a:avLst/>
          </a:prstGeom>
          <a:noFill/>
          <a:ln w="12700" cap="flat" cmpd="sng" algn="ctr">
            <a:noFill/>
            <a:prstDash val="solid"/>
            <a:miter lim="800000"/>
          </a:ln>
          <a:effectLst/>
        </p:spPr>
        <p:txBody>
          <a:bodyPr rtlCol="0" anchor="ctr">
            <a:normAutofit fontScale="92500" lnSpcReduction="20000"/>
          </a:bodyPr>
          <a:lstStyle/>
          <a:p>
            <a:pPr algn="ctr">
              <a:lnSpc>
                <a:spcPct val="110000"/>
              </a:lnSpc>
              <a:spcAft>
                <a:spcPts val="0"/>
              </a:spcAft>
            </a:pPr>
            <a:r>
              <a:rPr lang="en-US" altLang="zh-CN" sz="4000" b="1">
                <a:solidFill>
                  <a:sysClr val="window" lastClr="FFFFFF"/>
                </a:solidFill>
                <a:effectLst/>
                <a:latin typeface="Arial" panose="020B0604020202020204" pitchFamily="34" charset="0"/>
                <a:ea typeface="微软雅黑" panose="020B0503020204020204" charset="-122"/>
                <a:sym typeface="Arial" panose="020B0604020202020204" pitchFamily="34" charset="0"/>
              </a:rPr>
              <a:t>03</a:t>
            </a:r>
          </a:p>
        </p:txBody>
      </p:sp>
      <p:sp>
        <p:nvSpPr>
          <p:cNvPr id="9" name="矩形 8"/>
          <p:cNvSpPr/>
          <p:nvPr>
            <p:custDataLst>
              <p:tags r:id="rId11"/>
            </p:custDataLst>
          </p:nvPr>
        </p:nvSpPr>
        <p:spPr>
          <a:xfrm>
            <a:off x="6422142" y="2431602"/>
            <a:ext cx="888960" cy="643533"/>
          </a:xfrm>
          <a:prstGeom prst="rect">
            <a:avLst/>
          </a:prstGeom>
          <a:noFill/>
          <a:ln w="12700" cap="flat" cmpd="sng" algn="ctr">
            <a:noFill/>
            <a:prstDash val="solid"/>
            <a:miter lim="800000"/>
          </a:ln>
          <a:effectLst/>
        </p:spPr>
        <p:txBody>
          <a:bodyPr rtlCol="0" anchor="ctr">
            <a:normAutofit fontScale="92500" lnSpcReduction="20000"/>
          </a:bodyPr>
          <a:lstStyle/>
          <a:p>
            <a:pPr algn="ctr">
              <a:lnSpc>
                <a:spcPct val="110000"/>
              </a:lnSpc>
              <a:spcAft>
                <a:spcPts val="0"/>
              </a:spcAft>
            </a:pPr>
            <a:r>
              <a:rPr lang="en-US" altLang="zh-CN" sz="4000" b="1" dirty="0">
                <a:solidFill>
                  <a:sysClr val="window" lastClr="FFFFFF"/>
                </a:solidFill>
                <a:effectLst/>
                <a:latin typeface="Arial" panose="020B0604020202020204" pitchFamily="34" charset="0"/>
                <a:ea typeface="微软雅黑" panose="020B0503020204020204" charset="-122"/>
                <a:sym typeface="Arial" panose="020B0604020202020204" pitchFamily="34" charset="0"/>
              </a:rPr>
              <a:t>02</a:t>
            </a:r>
          </a:p>
        </p:txBody>
      </p:sp>
      <p:sp>
        <p:nvSpPr>
          <p:cNvPr id="21" name="矩形 20"/>
          <p:cNvSpPr/>
          <p:nvPr>
            <p:custDataLst>
              <p:tags r:id="rId12"/>
            </p:custDataLst>
          </p:nvPr>
        </p:nvSpPr>
        <p:spPr>
          <a:xfrm>
            <a:off x="7329170" y="1743075"/>
            <a:ext cx="3684905" cy="1609090"/>
          </a:xfrm>
          <a:prstGeom prst="rect">
            <a:avLst/>
          </a:prstGeom>
          <a:noFill/>
          <a:ln w="12700" cap="flat" cmpd="sng" algn="ctr">
            <a:noFill/>
            <a:prstDash val="solid"/>
            <a:miter lim="800000"/>
          </a:ln>
          <a:effectLst/>
        </p:spPr>
        <p:txBody>
          <a:bodyPr tIns="0" bIns="46800" rtlCol="0" anchor="t" anchorCtr="0">
            <a:normAutofit/>
          </a:bodyPr>
          <a:lstStyle/>
          <a:p>
            <a:pPr marL="285750" indent="-285750">
              <a:lnSpc>
                <a:spcPct val="120000"/>
              </a:lnSpc>
              <a:spcAft>
                <a:spcPts val="0"/>
              </a:spcAft>
              <a:buFont typeface="Arial" panose="020B0604020202020204" pitchFamily="34" charset="0"/>
              <a:buChar char="•"/>
            </a:pPr>
            <a:r>
              <a:rPr lang="zh-CN" altLang="en-US" sz="1400" kern="1200" spc="15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数据资产化</a:t>
            </a:r>
          </a:p>
          <a:p>
            <a:pPr marL="285750" indent="-285750">
              <a:lnSpc>
                <a:spcPct val="120000"/>
              </a:lnSpc>
              <a:spcAft>
                <a:spcPts val="0"/>
              </a:spcAft>
              <a:buFont typeface="Arial" panose="020B0604020202020204" pitchFamily="34" charset="0"/>
              <a:buChar char="•"/>
            </a:pPr>
            <a:r>
              <a:rPr lang="zh-CN" altLang="en-US" sz="1400" kern="1200" spc="15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数据中台必须连通全域数据，</a:t>
            </a:r>
            <a:r>
              <a:rPr lang="zh-CN" altLang="en-US" sz="1400" b="1" kern="1200" spc="15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通过统一的数据标准和质量体系，建设提纯加工后的标准数据资产体系</a:t>
            </a:r>
            <a:r>
              <a:rPr lang="zh-CN" altLang="en-US" sz="1400" kern="1200" spc="15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，以满足企业业务对数据的需求</a:t>
            </a:r>
          </a:p>
        </p:txBody>
      </p:sp>
      <p:sp>
        <p:nvSpPr>
          <p:cNvPr id="22" name="矩形 21"/>
          <p:cNvSpPr/>
          <p:nvPr>
            <p:custDataLst>
              <p:tags r:id="rId13"/>
            </p:custDataLst>
          </p:nvPr>
        </p:nvSpPr>
        <p:spPr>
          <a:xfrm>
            <a:off x="7311108" y="1265275"/>
            <a:ext cx="3291576" cy="414655"/>
          </a:xfrm>
          <a:prstGeom prst="rect">
            <a:avLst/>
          </a:prstGeom>
          <a:noFill/>
          <a:ln w="12700" cap="flat" cmpd="sng" algn="ctr">
            <a:noFill/>
            <a:prstDash val="solid"/>
            <a:miter lim="800000"/>
          </a:ln>
          <a:effectLst/>
        </p:spPr>
        <p:txBody>
          <a:bodyPr bIns="0" rtlCol="0" anchor="ctr">
            <a:spAutoFit/>
          </a:bodyPr>
          <a:lstStyle/>
          <a:p>
            <a:pPr>
              <a:lnSpc>
                <a:spcPct val="120000"/>
              </a:lnSpc>
              <a:spcAft>
                <a:spcPts val="0"/>
              </a:spcAft>
            </a:pPr>
            <a:r>
              <a:rPr lang="zh-CN" altLang="en-US" sz="2000" b="1" kern="1200" spc="300">
                <a:solidFill>
                  <a:srgbClr val="3498DB"/>
                </a:solidFill>
                <a:effectLst/>
                <a:latin typeface="Arial" panose="020B0604020202020204" pitchFamily="34" charset="0"/>
                <a:ea typeface="微软雅黑" panose="020B0503020204020204" charset="-122"/>
                <a:cs typeface="+mj-cs"/>
                <a:sym typeface="Arial" panose="020B0604020202020204" pitchFamily="34" charset="0"/>
              </a:rPr>
              <a:t>提纯加工</a:t>
            </a:r>
          </a:p>
        </p:txBody>
      </p:sp>
      <p:sp>
        <p:nvSpPr>
          <p:cNvPr id="19" name="矩形 18"/>
          <p:cNvSpPr/>
          <p:nvPr>
            <p:custDataLst>
              <p:tags r:id="rId14"/>
            </p:custDataLst>
          </p:nvPr>
        </p:nvSpPr>
        <p:spPr>
          <a:xfrm>
            <a:off x="7456170" y="5186045"/>
            <a:ext cx="3672840" cy="1058545"/>
          </a:xfrm>
          <a:prstGeom prst="rect">
            <a:avLst/>
          </a:prstGeom>
          <a:noFill/>
          <a:ln w="12700" cap="flat" cmpd="sng" algn="ctr">
            <a:noFill/>
            <a:prstDash val="solid"/>
            <a:miter lim="800000"/>
          </a:ln>
          <a:effectLst/>
        </p:spPr>
        <p:txBody>
          <a:bodyPr tIns="0" bIns="46800" rtlCol="0" anchor="t" anchorCtr="0"/>
          <a:lstStyle/>
          <a:p>
            <a:pPr marL="285750" indent="-285750">
              <a:lnSpc>
                <a:spcPct val="120000"/>
              </a:lnSpc>
              <a:spcAft>
                <a:spcPts val="0"/>
              </a:spcAft>
              <a:buFont typeface="Arial" panose="020B0604020202020204" pitchFamily="34" charset="0"/>
              <a:buChar char="•"/>
            </a:pPr>
            <a:r>
              <a:rPr lang="zh-CN" altLang="en-US" sz="1400" kern="1200" spc="15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数据中台必须提供丰富的分析功能</a:t>
            </a:r>
          </a:p>
          <a:p>
            <a:pPr marL="285750" indent="-285750">
              <a:lnSpc>
                <a:spcPct val="120000"/>
              </a:lnSpc>
              <a:spcAft>
                <a:spcPts val="0"/>
              </a:spcAft>
              <a:buFont typeface="Arial" panose="020B0604020202020204" pitchFamily="34" charset="0"/>
              <a:buChar char="•"/>
            </a:pPr>
            <a:r>
              <a:rPr lang="zh-CN" altLang="en-US" sz="1400" kern="1200" spc="15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数据资产必须</a:t>
            </a:r>
            <a:r>
              <a:rPr lang="zh-CN" altLang="en-US" sz="1400" b="1" kern="1200" spc="15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服务于业务分析</a:t>
            </a:r>
            <a:r>
              <a:rPr lang="zh-CN" altLang="en-US" sz="1400" kern="1200" spc="15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才能解决企业在数据洞察方面的短板，实现与业务的紧密结合</a:t>
            </a:r>
          </a:p>
        </p:txBody>
      </p:sp>
      <p:sp>
        <p:nvSpPr>
          <p:cNvPr id="20" name="矩形 19"/>
          <p:cNvSpPr/>
          <p:nvPr>
            <p:custDataLst>
              <p:tags r:id="rId15"/>
            </p:custDataLst>
          </p:nvPr>
        </p:nvSpPr>
        <p:spPr>
          <a:xfrm>
            <a:off x="7329366" y="4688591"/>
            <a:ext cx="3291576" cy="414655"/>
          </a:xfrm>
          <a:prstGeom prst="rect">
            <a:avLst/>
          </a:prstGeom>
          <a:noFill/>
          <a:ln w="12700" cap="flat" cmpd="sng" algn="ctr">
            <a:noFill/>
            <a:prstDash val="solid"/>
            <a:miter lim="800000"/>
          </a:ln>
          <a:effectLst/>
        </p:spPr>
        <p:txBody>
          <a:bodyPr bIns="0" rtlCol="0" anchor="ctr">
            <a:spAutoFit/>
          </a:bodyPr>
          <a:lstStyle/>
          <a:p>
            <a:pPr>
              <a:lnSpc>
                <a:spcPct val="120000"/>
              </a:lnSpc>
              <a:spcAft>
                <a:spcPts val="0"/>
              </a:spcAft>
            </a:pPr>
            <a:r>
              <a:rPr lang="zh-CN" altLang="en-US" sz="2000" b="1" kern="1200" spc="300">
                <a:solidFill>
                  <a:srgbClr val="69A35B"/>
                </a:solidFill>
                <a:effectLst/>
                <a:latin typeface="Arial" panose="020B0604020202020204" pitchFamily="34" charset="0"/>
                <a:ea typeface="微软雅黑" panose="020B0503020204020204" charset="-122"/>
                <a:cs typeface="+mj-cs"/>
                <a:sym typeface="Arial" panose="020B0604020202020204" pitchFamily="34" charset="0"/>
              </a:rPr>
              <a:t>服务可视化</a:t>
            </a:r>
          </a:p>
        </p:txBody>
      </p:sp>
      <p:sp>
        <p:nvSpPr>
          <p:cNvPr id="17" name="矩形 16"/>
          <p:cNvSpPr/>
          <p:nvPr>
            <p:custDataLst>
              <p:tags r:id="rId16"/>
            </p:custDataLst>
          </p:nvPr>
        </p:nvSpPr>
        <p:spPr>
          <a:xfrm>
            <a:off x="1330325" y="1730375"/>
            <a:ext cx="3290570" cy="1243330"/>
          </a:xfrm>
          <a:prstGeom prst="rect">
            <a:avLst/>
          </a:prstGeom>
          <a:noFill/>
          <a:ln w="12700" cap="flat" cmpd="sng" algn="ctr">
            <a:noFill/>
            <a:prstDash val="solid"/>
            <a:miter lim="800000"/>
          </a:ln>
          <a:effectLst/>
        </p:spPr>
        <p:txBody>
          <a:bodyPr tIns="0" bIns="46800" rtlCol="0" anchor="t" anchorCtr="0"/>
          <a:lstStyle/>
          <a:p>
            <a:pPr algn="l">
              <a:lnSpc>
                <a:spcPct val="120000"/>
              </a:lnSpc>
              <a:spcAft>
                <a:spcPts val="0"/>
              </a:spcAft>
            </a:pPr>
            <a:r>
              <a:rPr lang="zh-CN" altLang="en-US" sz="1400" kern="1200" spc="15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数据中台需要对数据进行整合和完善，提供适用、适配、成熟、完善的 一站式大数据平台工具，在简便有效的基础上，实现</a:t>
            </a:r>
            <a:r>
              <a:rPr lang="zh-CN" altLang="en-US" sz="1400" b="1" kern="1200" spc="15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数据采集、交换等任务配置以及监控管理</a:t>
            </a:r>
            <a:r>
              <a:rPr lang="zh-CN" altLang="en-US" sz="1400" kern="1200" spc="15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a:t>
            </a:r>
          </a:p>
        </p:txBody>
      </p:sp>
      <p:sp>
        <p:nvSpPr>
          <p:cNvPr id="18" name="矩形 17"/>
          <p:cNvSpPr/>
          <p:nvPr>
            <p:custDataLst>
              <p:tags r:id="rId17"/>
            </p:custDataLst>
          </p:nvPr>
        </p:nvSpPr>
        <p:spPr>
          <a:xfrm>
            <a:off x="1318541" y="1265477"/>
            <a:ext cx="3290848" cy="414655"/>
          </a:xfrm>
          <a:prstGeom prst="rect">
            <a:avLst/>
          </a:prstGeom>
          <a:noFill/>
          <a:ln w="12700" cap="flat" cmpd="sng" algn="ctr">
            <a:noFill/>
            <a:prstDash val="solid"/>
            <a:miter lim="800000"/>
          </a:ln>
          <a:effectLst/>
        </p:spPr>
        <p:txBody>
          <a:bodyPr bIns="0" rtlCol="0" anchor="ctr">
            <a:spAutoFit/>
          </a:bodyPr>
          <a:lstStyle/>
          <a:p>
            <a:pPr algn="r">
              <a:lnSpc>
                <a:spcPct val="120000"/>
              </a:lnSpc>
              <a:spcAft>
                <a:spcPts val="0"/>
              </a:spcAft>
            </a:pPr>
            <a:r>
              <a:rPr lang="zh-CN" altLang="en-US" sz="2000" b="1" kern="1200" spc="300">
                <a:solidFill>
                  <a:srgbClr val="1F74AD"/>
                </a:solidFill>
                <a:effectLst/>
                <a:latin typeface="Arial" panose="020B0604020202020204" pitchFamily="34" charset="0"/>
                <a:ea typeface="微软雅黑" panose="020B0503020204020204" charset="-122"/>
                <a:cs typeface="+mj-cs"/>
                <a:sym typeface="Arial" panose="020B0604020202020204" pitchFamily="34" charset="0"/>
              </a:rPr>
              <a:t>汇聚整合</a:t>
            </a:r>
          </a:p>
        </p:txBody>
      </p:sp>
      <p:sp>
        <p:nvSpPr>
          <p:cNvPr id="15" name="矩形 14"/>
          <p:cNvSpPr/>
          <p:nvPr>
            <p:custDataLst>
              <p:tags r:id="rId18"/>
            </p:custDataLst>
          </p:nvPr>
        </p:nvSpPr>
        <p:spPr>
          <a:xfrm>
            <a:off x="1330325" y="5371465"/>
            <a:ext cx="3290570" cy="1138555"/>
          </a:xfrm>
          <a:prstGeom prst="rect">
            <a:avLst/>
          </a:prstGeom>
          <a:noFill/>
          <a:ln w="12700" cap="flat" cmpd="sng" algn="ctr">
            <a:noFill/>
            <a:prstDash val="solid"/>
            <a:miter lim="800000"/>
          </a:ln>
          <a:effectLst/>
        </p:spPr>
        <p:txBody>
          <a:bodyPr tIns="0" bIns="46800" rtlCol="0" anchor="t" anchorCtr="0">
            <a:normAutofit/>
          </a:bodyPr>
          <a:lstStyle/>
          <a:p>
            <a:pPr algn="l">
              <a:lnSpc>
                <a:spcPct val="120000"/>
              </a:lnSpc>
              <a:spcAft>
                <a:spcPts val="0"/>
              </a:spcAft>
            </a:pPr>
            <a:r>
              <a:rPr lang="zh-CN" altLang="en-US" sz="1400" kern="1200" spc="15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数据中台通过打通企业数据，提供以前单个部门或者单个业务单元无法提供的数据服务能力，以实现数据的更大价值变现。</a:t>
            </a:r>
          </a:p>
        </p:txBody>
      </p:sp>
      <p:sp>
        <p:nvSpPr>
          <p:cNvPr id="16" name="矩形 15"/>
          <p:cNvSpPr/>
          <p:nvPr>
            <p:custDataLst>
              <p:tags r:id="rId19"/>
            </p:custDataLst>
          </p:nvPr>
        </p:nvSpPr>
        <p:spPr>
          <a:xfrm>
            <a:off x="1318541" y="4897073"/>
            <a:ext cx="3290848" cy="414655"/>
          </a:xfrm>
          <a:prstGeom prst="rect">
            <a:avLst/>
          </a:prstGeom>
          <a:noFill/>
          <a:ln w="12700" cap="flat" cmpd="sng" algn="ctr">
            <a:noFill/>
            <a:prstDash val="solid"/>
            <a:miter lim="800000"/>
          </a:ln>
          <a:effectLst/>
        </p:spPr>
        <p:txBody>
          <a:bodyPr bIns="0" rtlCol="0" anchor="ctr">
            <a:spAutoFit/>
          </a:bodyPr>
          <a:lstStyle/>
          <a:p>
            <a:pPr algn="r">
              <a:lnSpc>
                <a:spcPct val="120000"/>
              </a:lnSpc>
              <a:spcAft>
                <a:spcPts val="0"/>
              </a:spcAft>
            </a:pPr>
            <a:r>
              <a:rPr lang="zh-CN" altLang="en-US" sz="2000" b="1" kern="1200" spc="300">
                <a:solidFill>
                  <a:srgbClr val="1AA3AA"/>
                </a:solidFill>
                <a:effectLst/>
                <a:latin typeface="Arial" panose="020B0604020202020204" pitchFamily="34" charset="0"/>
                <a:ea typeface="微软雅黑" panose="020B0503020204020204" charset="-122"/>
                <a:cs typeface="+mj-cs"/>
                <a:sym typeface="Arial" panose="020B0604020202020204" pitchFamily="34" charset="0"/>
              </a:rPr>
              <a:t>价值变现</a:t>
            </a:r>
          </a:p>
        </p:txBody>
      </p:sp>
      <p:sp>
        <p:nvSpPr>
          <p:cNvPr id="2" name="文本框 1"/>
          <p:cNvSpPr txBox="1"/>
          <p:nvPr>
            <p:custDataLst>
              <p:tags r:id="rId20"/>
            </p:custDataLst>
          </p:nvPr>
        </p:nvSpPr>
        <p:spPr>
          <a:xfrm>
            <a:off x="5288604" y="3352210"/>
            <a:ext cx="1478403" cy="424988"/>
          </a:xfrm>
          <a:prstGeom prst="rect">
            <a:avLst/>
          </a:prstGeom>
          <a:noFill/>
        </p:spPr>
        <p:txBody>
          <a:bodyPr wrap="square" rtlCol="0">
            <a:normAutofit lnSpcReduction="20000"/>
          </a:bodyPr>
          <a:lstStyle/>
          <a:p>
            <a:pPr algn="ctr">
              <a:lnSpc>
                <a:spcPct val="120000"/>
              </a:lnSpc>
            </a:pPr>
            <a:r>
              <a:rPr lang="zh-CN" altLang="en-US" sz="2000" b="1" spc="300">
                <a:solidFill>
                  <a:srgbClr val="000000">
                    <a:lumMod val="75000"/>
                    <a:lumOff val="25000"/>
                  </a:srgbClr>
                </a:solidFill>
                <a:latin typeface="Arial" panose="020B0604020202020204" pitchFamily="34" charset="0"/>
                <a:ea typeface="微软雅黑" panose="020B0503020204020204" charset="-122"/>
                <a:sym typeface="Arial" panose="020B0604020202020204" pitchFamily="34" charset="0"/>
              </a:rPr>
              <a:t>数据中台</a:t>
            </a:r>
          </a:p>
        </p:txBody>
      </p:sp>
      <p:sp>
        <p:nvSpPr>
          <p:cNvPr id="153" name="矩形 152"/>
          <p:cNvSpPr/>
          <p:nvPr>
            <p:custDataLst>
              <p:tags r:id="rId2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81" name="TextBox 5"/>
          <p:cNvSpPr txBox="1"/>
          <p:nvPr>
            <p:custDataLst>
              <p:tags r:id="rId22"/>
            </p:custDataLst>
          </p:nvPr>
        </p:nvSpPr>
        <p:spPr>
          <a:xfrm>
            <a:off x="241663" y="195636"/>
            <a:ext cx="11277599" cy="523220"/>
          </a:xfrm>
          <a:prstGeom prst="rect">
            <a:avLst/>
          </a:prstGeom>
          <a:noFill/>
        </p:spPr>
        <p:txBody>
          <a:bodyPr wrap="square" bIns="0" rtlCol="0">
            <a:normAutofit/>
          </a:bodyPr>
          <a:lstStyle/>
          <a:p>
            <a:pPr algn="ctr">
              <a:lnSpc>
                <a:spcPct val="130000"/>
              </a:lnSpc>
              <a:spcBef>
                <a:spcPct val="0"/>
              </a:spcBef>
            </a:pPr>
            <a:r>
              <a:rPr lang="en-US" altLang="zh-CN" sz="2400" b="1" spc="3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2.2 数据中台必备的4个核心能力</a:t>
            </a:r>
            <a:endParaRPr lang="zh-CN" altLang="en-US" sz="2400" b="1" spc="300">
              <a:latin typeface="Arial" panose="020B0604020202020204" pitchFamily="34" charset="0"/>
              <a:ea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custDataLst>
              <p:tags r:id="rId2"/>
            </p:custDataLst>
          </p:nvPr>
        </p:nvSpPr>
        <p:spPr bwMode="auto">
          <a:xfrm>
            <a:off x="640083" y="2705245"/>
            <a:ext cx="849169" cy="558510"/>
          </a:xfrm>
          <a:prstGeom prst="homePlate">
            <a:avLst>
              <a:gd name="adj" fmla="val 31944"/>
            </a:avLst>
          </a:prstGeom>
          <a:solidFill>
            <a:sysClr val="window" lastClr="FFFFFF">
              <a:lumMod val="95000"/>
            </a:sysClr>
          </a:solidFill>
          <a:ln w="19050">
            <a:noFill/>
            <a:round/>
          </a:ln>
        </p:spPr>
        <p:txBody>
          <a:bodyPr vert="horz" wrap="square" lIns="91440" tIns="45720" rIns="91440" bIns="45720" anchor="ctr" anchorCtr="1" compatLnSpc="1">
            <a:normAutofit/>
          </a:bodyPr>
          <a:lstStyle/>
          <a:p>
            <a:pPr algn="ctr"/>
            <a:r>
              <a:rPr lang="en-US" b="1" i="1">
                <a:solidFill>
                  <a:srgbClr val="000000">
                    <a:lumMod val="75000"/>
                    <a:lumOff val="25000"/>
                  </a:srgbClr>
                </a:solidFill>
                <a:latin typeface="Arial" panose="020B0604020202020204" pitchFamily="34" charset="0"/>
                <a:ea typeface="微软雅黑" panose="020B0503020204020204" charset="-122"/>
                <a:cs typeface="微软雅黑" panose="020B0503020204020204" charset="-122"/>
              </a:rPr>
              <a:t>01</a:t>
            </a:r>
          </a:p>
        </p:txBody>
      </p:sp>
      <p:sp>
        <p:nvSpPr>
          <p:cNvPr id="7" name="五边形 6"/>
          <p:cNvSpPr/>
          <p:nvPr>
            <p:custDataLst>
              <p:tags r:id="rId3"/>
            </p:custDataLst>
          </p:nvPr>
        </p:nvSpPr>
        <p:spPr bwMode="auto">
          <a:xfrm>
            <a:off x="3408182" y="2705245"/>
            <a:ext cx="849169" cy="558510"/>
          </a:xfrm>
          <a:prstGeom prst="homePlate">
            <a:avLst>
              <a:gd name="adj" fmla="val 31944"/>
            </a:avLst>
          </a:prstGeom>
          <a:solidFill>
            <a:sysClr val="window" lastClr="FFFFFF">
              <a:lumMod val="95000"/>
            </a:sysClr>
          </a:solidFill>
          <a:ln w="19050">
            <a:noFill/>
            <a:round/>
          </a:ln>
        </p:spPr>
        <p:txBody>
          <a:bodyPr vert="horz" wrap="square" lIns="91440" tIns="45720" rIns="91440" bIns="45720" anchor="ctr" anchorCtr="1" compatLnSpc="1">
            <a:normAutofit/>
          </a:bodyPr>
          <a:lstStyle/>
          <a:p>
            <a:pPr algn="ctr"/>
            <a:r>
              <a:rPr lang="en-US" b="1" i="1" dirty="0">
                <a:solidFill>
                  <a:srgbClr val="000000">
                    <a:lumMod val="75000"/>
                    <a:lumOff val="25000"/>
                  </a:srgbClr>
                </a:solidFill>
                <a:latin typeface="Arial" panose="020B0604020202020204" pitchFamily="34" charset="0"/>
                <a:ea typeface="微软雅黑" panose="020B0503020204020204" charset="-122"/>
                <a:cs typeface="微软雅黑" panose="020B0503020204020204" charset="-122"/>
              </a:rPr>
              <a:t>02</a:t>
            </a:r>
          </a:p>
        </p:txBody>
      </p:sp>
      <p:sp>
        <p:nvSpPr>
          <p:cNvPr id="11" name="五边形 10"/>
          <p:cNvSpPr/>
          <p:nvPr>
            <p:custDataLst>
              <p:tags r:id="rId4"/>
            </p:custDataLst>
          </p:nvPr>
        </p:nvSpPr>
        <p:spPr bwMode="auto">
          <a:xfrm>
            <a:off x="6176279" y="2705245"/>
            <a:ext cx="849169" cy="558510"/>
          </a:xfrm>
          <a:prstGeom prst="homePlate">
            <a:avLst>
              <a:gd name="adj" fmla="val 31944"/>
            </a:avLst>
          </a:prstGeom>
          <a:solidFill>
            <a:sysClr val="window" lastClr="FFFFFF">
              <a:lumMod val="95000"/>
            </a:sysClr>
          </a:solidFill>
          <a:ln w="19050">
            <a:noFill/>
            <a:round/>
          </a:ln>
        </p:spPr>
        <p:txBody>
          <a:bodyPr vert="horz" wrap="square" lIns="91440" tIns="45720" rIns="91440" bIns="45720" anchor="ctr" anchorCtr="1" compatLnSpc="1">
            <a:normAutofit/>
          </a:bodyPr>
          <a:lstStyle/>
          <a:p>
            <a:pPr algn="ctr"/>
            <a:r>
              <a:rPr lang="en-US" b="1" i="1" dirty="0">
                <a:solidFill>
                  <a:srgbClr val="000000">
                    <a:lumMod val="75000"/>
                    <a:lumOff val="25000"/>
                  </a:srgbClr>
                </a:solidFill>
                <a:latin typeface="Arial" panose="020B0604020202020204" pitchFamily="34" charset="0"/>
                <a:ea typeface="微软雅黑" panose="020B0503020204020204" charset="-122"/>
                <a:cs typeface="微软雅黑" panose="020B0503020204020204" charset="-122"/>
              </a:rPr>
              <a:t>03</a:t>
            </a:r>
          </a:p>
        </p:txBody>
      </p:sp>
      <p:sp>
        <p:nvSpPr>
          <p:cNvPr id="15" name="五边形 14"/>
          <p:cNvSpPr/>
          <p:nvPr>
            <p:custDataLst>
              <p:tags r:id="rId5"/>
            </p:custDataLst>
          </p:nvPr>
        </p:nvSpPr>
        <p:spPr bwMode="auto">
          <a:xfrm>
            <a:off x="8944380" y="2705245"/>
            <a:ext cx="849169" cy="558510"/>
          </a:xfrm>
          <a:prstGeom prst="homePlate">
            <a:avLst>
              <a:gd name="adj" fmla="val 31944"/>
            </a:avLst>
          </a:prstGeom>
          <a:solidFill>
            <a:sysClr val="window" lastClr="FFFFFF">
              <a:lumMod val="95000"/>
            </a:sysClr>
          </a:solidFill>
          <a:ln w="19050">
            <a:noFill/>
            <a:round/>
          </a:ln>
        </p:spPr>
        <p:txBody>
          <a:bodyPr vert="horz" wrap="square" lIns="91440" tIns="45720" rIns="91440" bIns="45720" anchor="ctr" anchorCtr="1" compatLnSpc="1">
            <a:normAutofit/>
          </a:bodyPr>
          <a:lstStyle/>
          <a:p>
            <a:pPr algn="ctr"/>
            <a:r>
              <a:rPr lang="en-US" b="1" i="1" dirty="0">
                <a:solidFill>
                  <a:srgbClr val="000000">
                    <a:lumMod val="75000"/>
                    <a:lumOff val="25000"/>
                  </a:srgbClr>
                </a:solidFill>
                <a:latin typeface="Arial" panose="020B0604020202020204" pitchFamily="34" charset="0"/>
                <a:ea typeface="微软雅黑" panose="020B0503020204020204" charset="-122"/>
                <a:cs typeface="微软雅黑" panose="020B0503020204020204" charset="-122"/>
              </a:rPr>
              <a:t>04</a:t>
            </a:r>
          </a:p>
        </p:txBody>
      </p:sp>
      <p:sp>
        <p:nvSpPr>
          <p:cNvPr id="2" name="燕尾形箭头 1"/>
          <p:cNvSpPr/>
          <p:nvPr>
            <p:custDataLst>
              <p:tags r:id="rId6"/>
            </p:custDataLst>
          </p:nvPr>
        </p:nvSpPr>
        <p:spPr bwMode="auto">
          <a:xfrm>
            <a:off x="1055758" y="2537643"/>
            <a:ext cx="2120242" cy="893714"/>
          </a:xfrm>
          <a:prstGeom prst="notchedRightArrow">
            <a:avLst>
              <a:gd name="adj1" fmla="val 100000"/>
              <a:gd name="adj2" fmla="val 31781"/>
            </a:avLst>
          </a:prstGeom>
          <a:solidFill>
            <a:srgbClr val="1F74AD"/>
          </a:solidFill>
          <a:ln w="19050">
            <a:no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29" name="文本框 28"/>
          <p:cNvSpPr txBox="1"/>
          <p:nvPr>
            <p:custDataLst>
              <p:tags r:id="rId7"/>
            </p:custDataLst>
          </p:nvPr>
        </p:nvSpPr>
        <p:spPr>
          <a:xfrm>
            <a:off x="481330" y="3896995"/>
            <a:ext cx="2571115" cy="392430"/>
          </a:xfrm>
          <a:prstGeom prst="rect">
            <a:avLst/>
          </a:prstGeom>
          <a:noFill/>
          <a:ln>
            <a:noFill/>
          </a:ln>
        </p:spPr>
        <p:txBody>
          <a:bodyPr wrap="square" lIns="91440" tIns="45720" rIns="91440" bIns="0" anchor="t" anchorCtr="0"/>
          <a:lstStyle/>
          <a:p>
            <a:pPr marL="0" marR="0" lvl="0" indent="0" algn="ctr" defTabSz="913765" rtl="0" eaLnBrk="1" fontAlgn="auto" latinLnBrk="0" hangingPunct="1">
              <a:lnSpc>
                <a:spcPct val="120000"/>
              </a:lnSpc>
              <a:spcBef>
                <a:spcPts val="0"/>
              </a:spcBef>
              <a:spcAft>
                <a:spcPts val="0"/>
              </a:spcAft>
              <a:buClrTx/>
              <a:buSzPct val="25000"/>
              <a:buFontTx/>
              <a:buNone/>
              <a:defRPr/>
            </a:pPr>
            <a:r>
              <a:rPr lang="zh-CN" altLang="en-US" b="1">
                <a:solidFill>
                  <a:srgbClr val="00B0F0"/>
                </a:solidFill>
                <a:sym typeface="+mn-ea"/>
              </a:rPr>
              <a:t>第1~2章：</a:t>
            </a:r>
            <a:r>
              <a:rPr lang="en-US" altLang="zh-CN" b="1">
                <a:solidFill>
                  <a:srgbClr val="00B0F0"/>
                </a:solidFill>
                <a:sym typeface="+mn-ea"/>
              </a:rPr>
              <a:t>Why &amp;What</a:t>
            </a:r>
            <a:endParaRPr kumimoji="0" lang="en-US" altLang="zh-CN" b="1" i="0" u="none" strike="noStrike" kern="1200" cap="none" spc="300" normalizeH="0" noProof="0">
              <a:ln>
                <a:noFill/>
              </a:ln>
              <a:solidFill>
                <a:srgbClr val="00B0F0"/>
              </a:solidFill>
              <a:effectLst/>
              <a:uLnTx/>
              <a:uFillTx/>
              <a:latin typeface="微软雅黑" panose="020B0503020204020204" charset="-122"/>
              <a:cs typeface="微软雅黑" panose="020B0503020204020204" charset="-122"/>
              <a:sym typeface="+mn-ea"/>
            </a:endParaRPr>
          </a:p>
        </p:txBody>
      </p:sp>
      <p:sp>
        <p:nvSpPr>
          <p:cNvPr id="30" name="文本框 29"/>
          <p:cNvSpPr txBox="1"/>
          <p:nvPr>
            <p:custDataLst>
              <p:tags r:id="rId8"/>
            </p:custDataLst>
          </p:nvPr>
        </p:nvSpPr>
        <p:spPr>
          <a:xfrm>
            <a:off x="777240" y="4317365"/>
            <a:ext cx="2399030" cy="2345055"/>
          </a:xfrm>
          <a:prstGeom prst="rect">
            <a:avLst/>
          </a:prstGeom>
          <a:noFill/>
          <a:ln>
            <a:noFill/>
          </a:ln>
        </p:spPr>
        <p:txBody>
          <a:bodyPr wrap="square" lIns="91440" tIns="0" rIns="91440" bIns="46800" anchor="t" anchorCtr="0"/>
          <a:lstStyle/>
          <a:p>
            <a:pPr algn="l">
              <a:lnSpc>
                <a:spcPct val="120000"/>
              </a:lnSpc>
            </a:pPr>
            <a:r>
              <a:rPr lang="zh-CN" altLang="en-US" sz="1600">
                <a:solidFill>
                  <a:srgbClr val="00B0F0"/>
                </a:solidFill>
                <a:sym typeface="+mn-ea"/>
              </a:rPr>
              <a:t>全面介绍了</a:t>
            </a:r>
            <a:r>
              <a:rPr lang="en-US" altLang="zh-CN" sz="1600">
                <a:solidFill>
                  <a:srgbClr val="00B0F0"/>
                </a:solidFill>
                <a:sym typeface="+mn-ea"/>
              </a:rPr>
              <a:t>:</a:t>
            </a:r>
            <a:endParaRPr lang="zh-CN" altLang="en-US" sz="1600">
              <a:solidFill>
                <a:srgbClr val="00B0F0"/>
              </a:solidFill>
              <a:sym typeface="+mn-ea"/>
            </a:endParaRPr>
          </a:p>
          <a:p>
            <a:pPr marL="285750" indent="-285750" algn="l">
              <a:lnSpc>
                <a:spcPct val="120000"/>
              </a:lnSpc>
              <a:buFont typeface="Arial" panose="020B0604020202020204" pitchFamily="34" charset="0"/>
              <a:buChar char="•"/>
            </a:pPr>
            <a:r>
              <a:rPr lang="zh-CN" altLang="en-US" sz="1600">
                <a:solidFill>
                  <a:srgbClr val="00B0F0"/>
                </a:solidFill>
                <a:sym typeface="+mn-ea"/>
              </a:rPr>
              <a:t>数据中台产生的背景</a:t>
            </a:r>
          </a:p>
          <a:p>
            <a:pPr marL="285750" indent="-285750" algn="l">
              <a:lnSpc>
                <a:spcPct val="120000"/>
              </a:lnSpc>
              <a:buFont typeface="Arial" panose="020B0604020202020204" pitchFamily="34" charset="0"/>
              <a:buChar char="•"/>
            </a:pPr>
            <a:r>
              <a:rPr lang="zh-CN" altLang="en-US" sz="1600">
                <a:solidFill>
                  <a:srgbClr val="00B0F0"/>
                </a:solidFill>
                <a:sym typeface="+mn-ea"/>
              </a:rPr>
              <a:t>发展阶段</a:t>
            </a:r>
          </a:p>
          <a:p>
            <a:pPr marL="285750" indent="-285750" algn="l">
              <a:lnSpc>
                <a:spcPct val="120000"/>
              </a:lnSpc>
              <a:buFont typeface="Arial" panose="020B0604020202020204" pitchFamily="34" charset="0"/>
              <a:buChar char="•"/>
            </a:pPr>
            <a:r>
              <a:rPr lang="zh-CN" altLang="en-US" sz="1600">
                <a:solidFill>
                  <a:srgbClr val="00B0F0"/>
                </a:solidFill>
                <a:sym typeface="+mn-ea"/>
              </a:rPr>
              <a:t>企业应该具备的认知</a:t>
            </a:r>
          </a:p>
          <a:p>
            <a:pPr marL="285750" indent="-285750" algn="l">
              <a:lnSpc>
                <a:spcPct val="120000"/>
              </a:lnSpc>
              <a:buFont typeface="Arial" panose="020B0604020202020204" pitchFamily="34" charset="0"/>
              <a:buChar char="•"/>
            </a:pPr>
            <a:r>
              <a:rPr lang="zh-CN" altLang="en-US" sz="1600">
                <a:solidFill>
                  <a:srgbClr val="00B0F0"/>
                </a:solidFill>
                <a:sym typeface="+mn-ea"/>
              </a:rPr>
              <a:t>什么是数据中台</a:t>
            </a:r>
          </a:p>
          <a:p>
            <a:pPr marL="285750" indent="-285750" algn="l">
              <a:lnSpc>
                <a:spcPct val="120000"/>
              </a:lnSpc>
              <a:buFont typeface="Arial" panose="020B0604020202020204" pitchFamily="34" charset="0"/>
              <a:buChar char="•"/>
            </a:pPr>
            <a:r>
              <a:rPr lang="zh-CN" altLang="en-US" sz="1600">
                <a:solidFill>
                  <a:srgbClr val="00B0F0"/>
                </a:solidFill>
                <a:sym typeface="+mn-ea"/>
              </a:rPr>
              <a:t>数据中台的核心能力</a:t>
            </a:r>
          </a:p>
          <a:p>
            <a:pPr marL="285750" indent="-285750" algn="l">
              <a:lnSpc>
                <a:spcPct val="120000"/>
              </a:lnSpc>
              <a:buFont typeface="Arial" panose="020B0604020202020204" pitchFamily="34" charset="0"/>
              <a:buChar char="•"/>
            </a:pPr>
            <a:r>
              <a:rPr lang="zh-CN" altLang="en-US" sz="1600">
                <a:solidFill>
                  <a:srgbClr val="00B0F0"/>
                </a:solidFill>
                <a:sym typeface="+mn-ea"/>
              </a:rPr>
              <a:t>数据中台的价值等</a:t>
            </a:r>
            <a:endParaRPr lang="zh-CN" altLang="en-US" sz="1600" spc="150">
              <a:solidFill>
                <a:srgbClr val="00B0F0"/>
              </a:solidFill>
              <a:latin typeface="微软雅黑" panose="020B0503020204020204" charset="-122"/>
              <a:cs typeface="微软雅黑" panose="020B0503020204020204" charset="-122"/>
              <a:sym typeface="+mn-ea"/>
            </a:endParaRPr>
          </a:p>
        </p:txBody>
      </p:sp>
      <p:cxnSp>
        <p:nvCxnSpPr>
          <p:cNvPr id="46" name="直接连接符 45"/>
          <p:cNvCxnSpPr/>
          <p:nvPr>
            <p:custDataLst>
              <p:tags r:id="rId9"/>
            </p:custDataLst>
          </p:nvPr>
        </p:nvCxnSpPr>
        <p:spPr>
          <a:xfrm>
            <a:off x="1902584" y="3431357"/>
            <a:ext cx="10912" cy="465885"/>
          </a:xfrm>
          <a:prstGeom prst="line">
            <a:avLst/>
          </a:prstGeom>
          <a:ln w="3175" cap="rnd">
            <a:solidFill>
              <a:sysClr val="window" lastClr="FFFFFF">
                <a:lumMod val="75000"/>
              </a:sysClr>
            </a:solidFill>
            <a:prstDash val="dash"/>
            <a:round/>
            <a:tailEnd type="oval"/>
          </a:ln>
        </p:spPr>
        <p:style>
          <a:lnRef idx="1">
            <a:srgbClr val="1F74AD"/>
          </a:lnRef>
          <a:fillRef idx="0">
            <a:srgbClr val="1F74AD"/>
          </a:fillRef>
          <a:effectRef idx="0">
            <a:srgbClr val="1F74AD"/>
          </a:effectRef>
          <a:fontRef idx="minor">
            <a:srgbClr val="000000"/>
          </a:fontRef>
        </p:style>
      </p:cxnSp>
      <p:sp>
        <p:nvSpPr>
          <p:cNvPr id="6" name="燕尾形箭头 5"/>
          <p:cNvSpPr/>
          <p:nvPr>
            <p:custDataLst>
              <p:tags r:id="rId10"/>
            </p:custDataLst>
          </p:nvPr>
        </p:nvSpPr>
        <p:spPr bwMode="auto">
          <a:xfrm>
            <a:off x="3823856" y="2537643"/>
            <a:ext cx="2120241" cy="893714"/>
          </a:xfrm>
          <a:prstGeom prst="notchedRightArrow">
            <a:avLst>
              <a:gd name="adj1" fmla="val 100000"/>
              <a:gd name="adj2" fmla="val 31781"/>
            </a:avLst>
          </a:prstGeom>
          <a:solidFill>
            <a:srgbClr val="3498DB"/>
          </a:solidFill>
          <a:ln w="19050">
            <a:no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32" name="文本框 31"/>
          <p:cNvSpPr txBox="1"/>
          <p:nvPr>
            <p:custDataLst>
              <p:tags r:id="rId11"/>
            </p:custDataLst>
          </p:nvPr>
        </p:nvSpPr>
        <p:spPr>
          <a:xfrm>
            <a:off x="3321050" y="4475480"/>
            <a:ext cx="2696210" cy="392430"/>
          </a:xfrm>
          <a:prstGeom prst="rect">
            <a:avLst/>
          </a:prstGeom>
          <a:noFill/>
          <a:ln>
            <a:noFill/>
          </a:ln>
        </p:spPr>
        <p:txBody>
          <a:bodyPr wrap="square" lIns="91440" tIns="45720" rIns="91440" bIns="0" anchor="t" anchorCtr="0"/>
          <a:lstStyle/>
          <a:p>
            <a:pPr marL="0" marR="0" lvl="0" indent="0" algn="ctr" defTabSz="913765" rtl="0" eaLnBrk="1" fontAlgn="auto" latinLnBrk="0" hangingPunct="1">
              <a:lnSpc>
                <a:spcPct val="120000"/>
              </a:lnSpc>
              <a:spcBef>
                <a:spcPts val="0"/>
              </a:spcBef>
              <a:spcAft>
                <a:spcPts val="0"/>
              </a:spcAft>
              <a:buClrTx/>
              <a:buSzPct val="25000"/>
              <a:buFontTx/>
              <a:buNone/>
              <a:defRPr/>
            </a:pPr>
            <a:r>
              <a:rPr lang="zh-CN" altLang="en-US" b="1">
                <a:solidFill>
                  <a:srgbClr val="00B0F0"/>
                </a:solidFill>
                <a:sym typeface="+mn-ea"/>
              </a:rPr>
              <a:t>第3~4章：</a:t>
            </a:r>
            <a:r>
              <a:rPr lang="en-US" altLang="zh-CN" b="1">
                <a:solidFill>
                  <a:srgbClr val="00B0F0"/>
                </a:solidFill>
                <a:sym typeface="+mn-ea"/>
              </a:rPr>
              <a:t>Plan</a:t>
            </a:r>
            <a:endParaRPr kumimoji="0" lang="en-US" altLang="zh-CN" b="1" i="0" u="none" strike="noStrike" kern="1200" cap="none" spc="300" normalizeH="0" noProof="0">
              <a:ln>
                <a:noFill/>
              </a:ln>
              <a:solidFill>
                <a:srgbClr val="00B0F0"/>
              </a:solidFill>
              <a:effectLst/>
              <a:uLnTx/>
              <a:uFillTx/>
              <a:latin typeface="微软雅黑" panose="020B0503020204020204" charset="-122"/>
              <a:cs typeface="微软雅黑" panose="020B0503020204020204" charset="-122"/>
              <a:sym typeface="+mn-ea"/>
            </a:endParaRPr>
          </a:p>
        </p:txBody>
      </p:sp>
      <p:sp>
        <p:nvSpPr>
          <p:cNvPr id="33" name="文本框 32"/>
          <p:cNvSpPr txBox="1"/>
          <p:nvPr>
            <p:custDataLst>
              <p:tags r:id="rId12"/>
            </p:custDataLst>
          </p:nvPr>
        </p:nvSpPr>
        <p:spPr>
          <a:xfrm>
            <a:off x="3542665" y="4895850"/>
            <a:ext cx="2474595" cy="1866265"/>
          </a:xfrm>
          <a:prstGeom prst="rect">
            <a:avLst/>
          </a:prstGeom>
          <a:noFill/>
          <a:ln>
            <a:noFill/>
          </a:ln>
        </p:spPr>
        <p:txBody>
          <a:bodyPr wrap="square" lIns="91440" tIns="0" rIns="91440" bIns="46800" anchor="t" anchorCtr="0"/>
          <a:lstStyle/>
          <a:p>
            <a:pPr algn="l">
              <a:lnSpc>
                <a:spcPct val="120000"/>
              </a:lnSpc>
            </a:pPr>
            <a:r>
              <a:rPr lang="zh-CN" altLang="en-US" sz="1600">
                <a:solidFill>
                  <a:srgbClr val="00B0F0"/>
                </a:solidFill>
                <a:sym typeface="+mn-ea"/>
              </a:rPr>
              <a:t>详细讲解了：</a:t>
            </a:r>
          </a:p>
          <a:p>
            <a:pPr marL="285750" indent="-285750" algn="l">
              <a:lnSpc>
                <a:spcPct val="120000"/>
              </a:lnSpc>
              <a:buFont typeface="Arial" panose="020B0604020202020204" pitchFamily="34" charset="0"/>
              <a:buChar char="•"/>
            </a:pPr>
            <a:r>
              <a:rPr lang="zh-CN" altLang="en-US" sz="1600">
                <a:solidFill>
                  <a:srgbClr val="00B0F0"/>
                </a:solidFill>
                <a:sym typeface="+mn-ea"/>
              </a:rPr>
              <a:t>数据中台的架构设计</a:t>
            </a:r>
          </a:p>
          <a:p>
            <a:pPr marL="285750" indent="-285750" algn="l">
              <a:lnSpc>
                <a:spcPct val="120000"/>
              </a:lnSpc>
              <a:buFont typeface="Arial" panose="020B0604020202020204" pitchFamily="34" charset="0"/>
              <a:buChar char="•"/>
            </a:pPr>
            <a:r>
              <a:rPr lang="zh-CN" altLang="en-US" sz="1600">
                <a:solidFill>
                  <a:srgbClr val="00B0F0"/>
                </a:solidFill>
                <a:sym typeface="+mn-ea"/>
              </a:rPr>
              <a:t>建设方法论</a:t>
            </a:r>
          </a:p>
          <a:p>
            <a:pPr marL="285750" indent="-285750" algn="l">
              <a:lnSpc>
                <a:spcPct val="120000"/>
              </a:lnSpc>
              <a:buFont typeface="Arial" panose="020B0604020202020204" pitchFamily="34" charset="0"/>
              <a:buChar char="•"/>
            </a:pPr>
            <a:r>
              <a:rPr lang="zh-CN" altLang="en-US" sz="1600">
                <a:solidFill>
                  <a:srgbClr val="00B0F0"/>
                </a:solidFill>
                <a:sym typeface="+mn-ea"/>
              </a:rPr>
              <a:t>企业建设数据中台的成熟度评估</a:t>
            </a:r>
          </a:p>
          <a:p>
            <a:pPr marL="285750" indent="-285750" algn="l">
              <a:lnSpc>
                <a:spcPct val="120000"/>
              </a:lnSpc>
              <a:buFont typeface="Arial" panose="020B0604020202020204" pitchFamily="34" charset="0"/>
              <a:buChar char="•"/>
            </a:pPr>
            <a:r>
              <a:rPr lang="zh-CN" altLang="en-US" sz="1600">
                <a:solidFill>
                  <a:srgbClr val="00B0F0"/>
                </a:solidFill>
                <a:sym typeface="+mn-ea"/>
              </a:rPr>
              <a:t>应用场景分析</a:t>
            </a:r>
            <a:endParaRPr lang="zh-CN" altLang="en-US" sz="1600" spc="150">
              <a:solidFill>
                <a:srgbClr val="00B0F0"/>
              </a:solidFill>
              <a:latin typeface="微软雅黑" panose="020B0503020204020204" charset="-122"/>
              <a:cs typeface="微软雅黑" panose="020B0503020204020204" charset="-122"/>
              <a:sym typeface="+mn-ea"/>
            </a:endParaRPr>
          </a:p>
        </p:txBody>
      </p:sp>
      <p:cxnSp>
        <p:nvCxnSpPr>
          <p:cNvPr id="47" name="直接连接符 46"/>
          <p:cNvCxnSpPr>
            <a:endCxn id="32" idx="0"/>
          </p:cNvCxnSpPr>
          <p:nvPr>
            <p:custDataLst>
              <p:tags r:id="rId13"/>
            </p:custDataLst>
          </p:nvPr>
        </p:nvCxnSpPr>
        <p:spPr>
          <a:xfrm>
            <a:off x="4660784" y="3431357"/>
            <a:ext cx="8115" cy="1043963"/>
          </a:xfrm>
          <a:prstGeom prst="line">
            <a:avLst/>
          </a:prstGeom>
          <a:ln w="3175" cap="rnd">
            <a:solidFill>
              <a:sysClr val="window" lastClr="FFFFFF">
                <a:lumMod val="75000"/>
              </a:sysClr>
            </a:solidFill>
            <a:prstDash val="dash"/>
            <a:round/>
            <a:tailEnd type="oval"/>
          </a:ln>
        </p:spPr>
        <p:style>
          <a:lnRef idx="1">
            <a:srgbClr val="1F74AD"/>
          </a:lnRef>
          <a:fillRef idx="0">
            <a:srgbClr val="1F74AD"/>
          </a:fillRef>
          <a:effectRef idx="0">
            <a:srgbClr val="1F74AD"/>
          </a:effectRef>
          <a:fontRef idx="minor">
            <a:srgbClr val="000000"/>
          </a:fontRef>
        </p:style>
      </p:cxnSp>
      <p:sp>
        <p:nvSpPr>
          <p:cNvPr id="10" name="燕尾形箭头 9"/>
          <p:cNvSpPr/>
          <p:nvPr>
            <p:custDataLst>
              <p:tags r:id="rId14"/>
            </p:custDataLst>
          </p:nvPr>
        </p:nvSpPr>
        <p:spPr bwMode="auto">
          <a:xfrm>
            <a:off x="6591953" y="2537643"/>
            <a:ext cx="2120241" cy="893714"/>
          </a:xfrm>
          <a:prstGeom prst="notchedRightArrow">
            <a:avLst>
              <a:gd name="adj1" fmla="val 100000"/>
              <a:gd name="adj2" fmla="val 31781"/>
            </a:avLst>
          </a:prstGeom>
          <a:solidFill>
            <a:srgbClr val="1AA3AA"/>
          </a:solidFill>
          <a:ln w="19050">
            <a:no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35" name="文本框 34"/>
          <p:cNvSpPr txBox="1"/>
          <p:nvPr>
            <p:custDataLst>
              <p:tags r:id="rId15"/>
            </p:custDataLst>
          </p:nvPr>
        </p:nvSpPr>
        <p:spPr>
          <a:xfrm>
            <a:off x="6308141" y="3897242"/>
            <a:ext cx="2274980" cy="392512"/>
          </a:xfrm>
          <a:prstGeom prst="rect">
            <a:avLst/>
          </a:prstGeom>
          <a:noFill/>
          <a:ln>
            <a:noFill/>
          </a:ln>
        </p:spPr>
        <p:txBody>
          <a:bodyPr wrap="square" lIns="91440" tIns="45720" rIns="91440" bIns="0" anchor="t" anchorCtr="0">
            <a:normAutofit lnSpcReduction="10000"/>
          </a:bodyPr>
          <a:lstStyle/>
          <a:p>
            <a:pPr marL="0" marR="0" lvl="0" indent="0" algn="ctr" defTabSz="913765" rtl="0" eaLnBrk="1" fontAlgn="auto" latinLnBrk="0" hangingPunct="1">
              <a:lnSpc>
                <a:spcPct val="120000"/>
              </a:lnSpc>
              <a:spcBef>
                <a:spcPts val="0"/>
              </a:spcBef>
              <a:spcAft>
                <a:spcPts val="0"/>
              </a:spcAft>
              <a:buClrTx/>
              <a:buSzPct val="25000"/>
              <a:buFontTx/>
              <a:buNone/>
              <a:defRPr/>
            </a:pPr>
            <a:r>
              <a:rPr lang="zh-CN" altLang="en-US" sz="1800" b="1">
                <a:sym typeface="+mn-ea"/>
              </a:rPr>
              <a:t>第5~9章：</a:t>
            </a:r>
            <a:r>
              <a:rPr lang="en-US" altLang="zh-CN" sz="1800" b="1">
                <a:sym typeface="+mn-ea"/>
              </a:rPr>
              <a:t>Do</a:t>
            </a:r>
            <a:endParaRPr kumimoji="0" lang="en-US" altLang="zh-CN" sz="1800" b="1" i="0" u="none" strike="noStrike" kern="1200" cap="none" spc="300" normalizeH="0" noProof="0">
              <a:ln>
                <a:noFill/>
              </a:ln>
              <a:solidFill>
                <a:srgbClr val="000000">
                  <a:lumMod val="75000"/>
                  <a:lumOff val="25000"/>
                </a:srgbClr>
              </a:solidFill>
              <a:effectLst/>
              <a:uLnTx/>
              <a:uFillTx/>
              <a:latin typeface="微软雅黑" panose="020B0503020204020204" charset="-122"/>
              <a:cs typeface="微软雅黑" panose="020B0503020204020204" charset="-122"/>
              <a:sym typeface="+mn-ea"/>
            </a:endParaRPr>
          </a:p>
        </p:txBody>
      </p:sp>
      <p:sp>
        <p:nvSpPr>
          <p:cNvPr id="36" name="文本框 35"/>
          <p:cNvSpPr txBox="1"/>
          <p:nvPr>
            <p:custDataLst>
              <p:tags r:id="rId16"/>
            </p:custDataLst>
          </p:nvPr>
        </p:nvSpPr>
        <p:spPr>
          <a:xfrm>
            <a:off x="6017260" y="4317365"/>
            <a:ext cx="3250565" cy="2172970"/>
          </a:xfrm>
          <a:prstGeom prst="rect">
            <a:avLst/>
          </a:prstGeom>
          <a:noFill/>
          <a:ln>
            <a:noFill/>
          </a:ln>
        </p:spPr>
        <p:txBody>
          <a:bodyPr wrap="square" lIns="91440" tIns="0" rIns="91440" bIns="46800" anchor="t" anchorCtr="0"/>
          <a:lstStyle/>
          <a:p>
            <a:pPr algn="l">
              <a:lnSpc>
                <a:spcPct val="120000"/>
              </a:lnSpc>
            </a:pPr>
            <a:r>
              <a:rPr lang="zh-CN" altLang="en-US" sz="1600">
                <a:sym typeface="+mn-ea"/>
              </a:rPr>
              <a:t>系统讲解了：</a:t>
            </a:r>
          </a:p>
          <a:p>
            <a:pPr marL="285750" indent="-285750" algn="l">
              <a:lnSpc>
                <a:spcPct val="120000"/>
              </a:lnSpc>
              <a:buFont typeface="Arial" panose="020B0604020202020204" pitchFamily="34" charset="0"/>
              <a:buChar char="•"/>
            </a:pPr>
            <a:r>
              <a:rPr lang="zh-CN" altLang="en-US" sz="1600">
                <a:sym typeface="+mn-ea"/>
              </a:rPr>
              <a:t>数据汇聚与联通</a:t>
            </a:r>
          </a:p>
          <a:p>
            <a:pPr marL="285750" indent="-285750" algn="l">
              <a:lnSpc>
                <a:spcPct val="120000"/>
              </a:lnSpc>
              <a:buFont typeface="Arial" panose="020B0604020202020204" pitchFamily="34" charset="0"/>
              <a:buChar char="•"/>
            </a:pPr>
            <a:r>
              <a:rPr lang="zh-CN" altLang="en-US" sz="1600">
                <a:sym typeface="+mn-ea"/>
              </a:rPr>
              <a:t>数据开发</a:t>
            </a:r>
          </a:p>
          <a:p>
            <a:pPr marL="285750" indent="-285750" algn="l">
              <a:lnSpc>
                <a:spcPct val="120000"/>
              </a:lnSpc>
              <a:buFont typeface="Arial" panose="020B0604020202020204" pitchFamily="34" charset="0"/>
              <a:buChar char="•"/>
            </a:pPr>
            <a:r>
              <a:rPr lang="zh-CN" altLang="en-US" sz="1600">
                <a:sym typeface="+mn-ea"/>
              </a:rPr>
              <a:t>数据体系建设</a:t>
            </a:r>
          </a:p>
          <a:p>
            <a:pPr marL="285750" indent="-285750" algn="l">
              <a:lnSpc>
                <a:spcPct val="120000"/>
              </a:lnSpc>
              <a:buFont typeface="Arial" panose="020B0604020202020204" pitchFamily="34" charset="0"/>
              <a:buChar char="•"/>
            </a:pPr>
            <a:r>
              <a:rPr lang="zh-CN" altLang="en-US" sz="1600">
                <a:sym typeface="+mn-ea"/>
              </a:rPr>
              <a:t>数据资产管理</a:t>
            </a:r>
          </a:p>
          <a:p>
            <a:pPr marL="285750" indent="-285750" algn="l">
              <a:lnSpc>
                <a:spcPct val="120000"/>
              </a:lnSpc>
              <a:buFont typeface="Arial" panose="020B0604020202020204" pitchFamily="34" charset="0"/>
              <a:buChar char="•"/>
            </a:pPr>
            <a:r>
              <a:rPr lang="zh-CN" altLang="en-US" sz="1600">
                <a:sym typeface="+mn-ea"/>
              </a:rPr>
              <a:t>数据服务体系建设</a:t>
            </a:r>
          </a:p>
          <a:p>
            <a:pPr marL="285750" indent="-285750" algn="l">
              <a:lnSpc>
                <a:spcPct val="120000"/>
              </a:lnSpc>
              <a:buFont typeface="Arial" panose="020B0604020202020204" pitchFamily="34" charset="0"/>
              <a:buChar char="•"/>
            </a:pPr>
            <a:r>
              <a:rPr lang="zh-CN" altLang="en-US" sz="1600">
                <a:sym typeface="+mn-ea"/>
              </a:rPr>
              <a:t>数据中台的核心模块</a:t>
            </a:r>
          </a:p>
          <a:p>
            <a:pPr marL="285750" indent="-285750" algn="l">
              <a:lnSpc>
                <a:spcPct val="120000"/>
              </a:lnSpc>
              <a:buFont typeface="Arial" panose="020B0604020202020204" pitchFamily="34" charset="0"/>
              <a:buChar char="•"/>
            </a:pPr>
            <a:r>
              <a:rPr lang="zh-CN" altLang="en-US" sz="1600">
                <a:sym typeface="+mn-ea"/>
              </a:rPr>
              <a:t>如何从0到1实现一个数据中台</a:t>
            </a:r>
            <a:endParaRPr lang="zh-CN" altLang="en-US" sz="1600" spc="150">
              <a:solidFill>
                <a:srgbClr val="000000">
                  <a:lumMod val="75000"/>
                  <a:lumOff val="25000"/>
                </a:srgbClr>
              </a:solidFill>
              <a:latin typeface="微软雅黑" panose="020B0503020204020204" charset="-122"/>
              <a:cs typeface="微软雅黑" panose="020B0503020204020204" charset="-122"/>
              <a:sym typeface="+mn-ea"/>
            </a:endParaRPr>
          </a:p>
        </p:txBody>
      </p:sp>
      <p:cxnSp>
        <p:nvCxnSpPr>
          <p:cNvPr id="48" name="直接连接符 47"/>
          <p:cNvCxnSpPr>
            <a:stCxn id="35" idx="0"/>
          </p:cNvCxnSpPr>
          <p:nvPr>
            <p:custDataLst>
              <p:tags r:id="rId17"/>
            </p:custDataLst>
          </p:nvPr>
        </p:nvCxnSpPr>
        <p:spPr>
          <a:xfrm flipH="1" flipV="1">
            <a:off x="7440948" y="3431358"/>
            <a:ext cx="5318" cy="465884"/>
          </a:xfrm>
          <a:prstGeom prst="line">
            <a:avLst/>
          </a:prstGeom>
          <a:ln w="3175" cap="rnd">
            <a:solidFill>
              <a:sysClr val="window" lastClr="FFFFFF">
                <a:lumMod val="75000"/>
              </a:sysClr>
            </a:solidFill>
            <a:prstDash val="dash"/>
            <a:round/>
            <a:headEnd type="oval"/>
            <a:tailEnd type="none"/>
          </a:ln>
        </p:spPr>
        <p:style>
          <a:lnRef idx="1">
            <a:srgbClr val="1F74AD"/>
          </a:lnRef>
          <a:fillRef idx="0">
            <a:srgbClr val="1F74AD"/>
          </a:fillRef>
          <a:effectRef idx="0">
            <a:srgbClr val="1F74AD"/>
          </a:effectRef>
          <a:fontRef idx="minor">
            <a:srgbClr val="000000"/>
          </a:fontRef>
        </p:style>
      </p:cxnSp>
      <p:sp>
        <p:nvSpPr>
          <p:cNvPr id="14" name="燕尾形箭头 13"/>
          <p:cNvSpPr/>
          <p:nvPr>
            <p:custDataLst>
              <p:tags r:id="rId18"/>
            </p:custDataLst>
          </p:nvPr>
        </p:nvSpPr>
        <p:spPr bwMode="auto">
          <a:xfrm>
            <a:off x="9360051" y="2537643"/>
            <a:ext cx="2120241" cy="893714"/>
          </a:xfrm>
          <a:prstGeom prst="notchedRightArrow">
            <a:avLst>
              <a:gd name="adj1" fmla="val 100000"/>
              <a:gd name="adj2" fmla="val 31781"/>
            </a:avLst>
          </a:prstGeom>
          <a:solidFill>
            <a:srgbClr val="69A35B"/>
          </a:solidFill>
          <a:ln w="19050">
            <a:no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38" name="文本框 37"/>
          <p:cNvSpPr txBox="1"/>
          <p:nvPr>
            <p:custDataLst>
              <p:tags r:id="rId19"/>
            </p:custDataLst>
          </p:nvPr>
        </p:nvSpPr>
        <p:spPr>
          <a:xfrm>
            <a:off x="8712200" y="4475480"/>
            <a:ext cx="3212465" cy="392430"/>
          </a:xfrm>
          <a:prstGeom prst="rect">
            <a:avLst/>
          </a:prstGeom>
          <a:noFill/>
          <a:ln>
            <a:noFill/>
          </a:ln>
        </p:spPr>
        <p:txBody>
          <a:bodyPr wrap="square" lIns="91440" tIns="45720" rIns="91440" bIns="0" anchor="t" anchorCtr="0"/>
          <a:lstStyle/>
          <a:p>
            <a:pPr marL="0" marR="0" lvl="0" indent="0" algn="ctr" defTabSz="913765" rtl="0" eaLnBrk="1" fontAlgn="auto" latinLnBrk="0" hangingPunct="1">
              <a:lnSpc>
                <a:spcPct val="120000"/>
              </a:lnSpc>
              <a:spcBef>
                <a:spcPts val="0"/>
              </a:spcBef>
              <a:spcAft>
                <a:spcPts val="0"/>
              </a:spcAft>
              <a:buClrTx/>
              <a:buSzPct val="25000"/>
              <a:buFontTx/>
              <a:buNone/>
              <a:defRPr/>
            </a:pPr>
            <a:r>
              <a:rPr lang="zh-CN" altLang="en-US" b="1">
                <a:sym typeface="+mn-ea"/>
              </a:rPr>
              <a:t>第10~11章：</a:t>
            </a:r>
            <a:r>
              <a:rPr lang="en-US" altLang="zh-CN" b="1">
                <a:sym typeface="+mn-ea"/>
              </a:rPr>
              <a:t>Check&amp;Action</a:t>
            </a:r>
            <a:endParaRPr kumimoji="0" lang="en-US" altLang="zh-CN" b="1" i="0" u="none" strike="noStrike" kern="1200" cap="none" spc="300" normalizeH="0" noProof="0">
              <a:ln>
                <a:noFill/>
              </a:ln>
              <a:solidFill>
                <a:srgbClr val="000000">
                  <a:lumMod val="75000"/>
                  <a:lumOff val="25000"/>
                </a:srgbClr>
              </a:solidFill>
              <a:effectLst/>
              <a:uLnTx/>
              <a:uFillTx/>
              <a:latin typeface="微软雅黑" panose="020B0503020204020204" charset="-122"/>
              <a:cs typeface="微软雅黑" panose="020B0503020204020204" charset="-122"/>
              <a:sym typeface="+mn-ea"/>
            </a:endParaRPr>
          </a:p>
        </p:txBody>
      </p:sp>
      <p:sp>
        <p:nvSpPr>
          <p:cNvPr id="39" name="文本框 38"/>
          <p:cNvSpPr txBox="1"/>
          <p:nvPr>
            <p:custDataLst>
              <p:tags r:id="rId20"/>
            </p:custDataLst>
          </p:nvPr>
        </p:nvSpPr>
        <p:spPr>
          <a:xfrm>
            <a:off x="9073515" y="4867910"/>
            <a:ext cx="2529840" cy="1529080"/>
          </a:xfrm>
          <a:prstGeom prst="rect">
            <a:avLst/>
          </a:prstGeom>
          <a:noFill/>
          <a:ln>
            <a:noFill/>
          </a:ln>
        </p:spPr>
        <p:txBody>
          <a:bodyPr wrap="square" lIns="91440" tIns="0" rIns="91440" bIns="46800" anchor="t" anchorCtr="0"/>
          <a:lstStyle/>
          <a:p>
            <a:pPr algn="l">
              <a:lnSpc>
                <a:spcPct val="120000"/>
              </a:lnSpc>
            </a:pPr>
            <a:r>
              <a:rPr lang="zh-CN" altLang="en-US" sz="1600">
                <a:sym typeface="+mn-ea"/>
              </a:rPr>
              <a:t>详细地讲解了：</a:t>
            </a:r>
          </a:p>
          <a:p>
            <a:pPr marL="285750" indent="-285750" algn="l">
              <a:lnSpc>
                <a:spcPct val="120000"/>
              </a:lnSpc>
              <a:buFont typeface="Arial" panose="020B0604020202020204" pitchFamily="34" charset="0"/>
              <a:buChar char="•"/>
            </a:pPr>
            <a:r>
              <a:rPr lang="zh-CN" altLang="en-US" sz="1600">
                <a:sym typeface="+mn-ea"/>
              </a:rPr>
              <a:t>数据中台的管理</a:t>
            </a:r>
          </a:p>
          <a:p>
            <a:pPr marL="285750" indent="-285750" algn="l">
              <a:lnSpc>
                <a:spcPct val="120000"/>
              </a:lnSpc>
              <a:buFont typeface="Arial" panose="020B0604020202020204" pitchFamily="34" charset="0"/>
              <a:buChar char="•"/>
            </a:pPr>
            <a:r>
              <a:rPr lang="zh-CN" altLang="en-US" sz="1600">
                <a:sym typeface="+mn-ea"/>
              </a:rPr>
              <a:t>运营和安全保障方法</a:t>
            </a:r>
            <a:endParaRPr lang="zh-CN" altLang="en-US" sz="1600" spc="150">
              <a:solidFill>
                <a:srgbClr val="000000">
                  <a:lumMod val="75000"/>
                  <a:lumOff val="25000"/>
                </a:srgbClr>
              </a:solidFill>
              <a:latin typeface="微软雅黑" panose="020B0503020204020204" charset="-122"/>
              <a:cs typeface="微软雅黑" panose="020B0503020204020204" charset="-122"/>
              <a:sym typeface="+mn-ea"/>
            </a:endParaRPr>
          </a:p>
        </p:txBody>
      </p:sp>
      <p:cxnSp>
        <p:nvCxnSpPr>
          <p:cNvPr id="49" name="直接连接符 48"/>
          <p:cNvCxnSpPr>
            <a:stCxn id="38" idx="0"/>
          </p:cNvCxnSpPr>
          <p:nvPr>
            <p:custDataLst>
              <p:tags r:id="rId21"/>
            </p:custDataLst>
          </p:nvPr>
        </p:nvCxnSpPr>
        <p:spPr>
          <a:xfrm flipH="1" flipV="1">
            <a:off x="10316362" y="3431358"/>
            <a:ext cx="2522" cy="1043962"/>
          </a:xfrm>
          <a:prstGeom prst="line">
            <a:avLst/>
          </a:prstGeom>
          <a:ln w="3175" cap="rnd">
            <a:solidFill>
              <a:sysClr val="window" lastClr="FFFFFF">
                <a:lumMod val="75000"/>
              </a:sysClr>
            </a:solidFill>
            <a:prstDash val="dash"/>
            <a:round/>
            <a:headEnd type="oval"/>
            <a:tailEnd type="none"/>
          </a:ln>
        </p:spPr>
        <p:style>
          <a:lnRef idx="1">
            <a:srgbClr val="1F74AD"/>
          </a:lnRef>
          <a:fillRef idx="0">
            <a:srgbClr val="1F74AD"/>
          </a:fillRef>
          <a:effectRef idx="0">
            <a:srgbClr val="1F74AD"/>
          </a:effectRef>
          <a:fontRef idx="minor">
            <a:srgbClr val="000000"/>
          </a:fontRef>
        </p:style>
      </p:cxnSp>
      <p:sp>
        <p:nvSpPr>
          <p:cNvPr id="4" name="椭圆 3"/>
          <p:cNvSpPr/>
          <p:nvPr>
            <p:custDataLst>
              <p:tags r:id="rId22"/>
            </p:custDataLst>
          </p:nvPr>
        </p:nvSpPr>
        <p:spPr bwMode="auto">
          <a:xfrm>
            <a:off x="1624634" y="2694107"/>
            <a:ext cx="580787" cy="580787"/>
          </a:xfrm>
          <a:prstGeom prst="ellipse">
            <a:avLst/>
          </a:prstGeom>
          <a:noFill/>
          <a:ln w="19050">
            <a:solidFill>
              <a:sysClr val="window" lastClr="FFFFFF"/>
            </a:solid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5" name="任意多边形 4"/>
          <p:cNvSpPr/>
          <p:nvPr>
            <p:custDataLst>
              <p:tags r:id="rId23"/>
            </p:custDataLst>
          </p:nvPr>
        </p:nvSpPr>
        <p:spPr bwMode="auto">
          <a:xfrm>
            <a:off x="1735440" y="2822556"/>
            <a:ext cx="359174" cy="323888"/>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ysClr val="window" lastClr="FFFFFF"/>
          </a:solidFill>
          <a:ln w="9525">
            <a:noFill/>
            <a:round/>
          </a:ln>
        </p:spPr>
        <p:txBody>
          <a:bodyPr wrap="square" lIns="91440" tIns="45720" rIns="91440" bIns="45720" anchor="ctr">
            <a:no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8" name="椭圆 7"/>
          <p:cNvSpPr/>
          <p:nvPr>
            <p:custDataLst>
              <p:tags r:id="rId24"/>
            </p:custDataLst>
          </p:nvPr>
        </p:nvSpPr>
        <p:spPr bwMode="auto">
          <a:xfrm>
            <a:off x="4389936" y="2694107"/>
            <a:ext cx="580787" cy="580787"/>
          </a:xfrm>
          <a:prstGeom prst="ellipse">
            <a:avLst/>
          </a:prstGeom>
          <a:noFill/>
          <a:ln w="19050">
            <a:solidFill>
              <a:sysClr val="window" lastClr="FFFFFF"/>
            </a:solid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9" name="任意多边形 8"/>
          <p:cNvSpPr/>
          <p:nvPr>
            <p:custDataLst>
              <p:tags r:id="rId25"/>
            </p:custDataLst>
          </p:nvPr>
        </p:nvSpPr>
        <p:spPr bwMode="auto">
          <a:xfrm>
            <a:off x="4505514" y="2803505"/>
            <a:ext cx="349630" cy="361990"/>
          </a:xfrm>
          <a:custGeom>
            <a:avLst/>
            <a:gdLst>
              <a:gd name="connsiteX0" fmla="*/ 459289 w 585107"/>
              <a:gd name="connsiteY0" fmla="*/ 416179 h 605788"/>
              <a:gd name="connsiteX1" fmla="*/ 459289 w 585107"/>
              <a:gd name="connsiteY1" fmla="*/ 511030 h 605788"/>
              <a:gd name="connsiteX2" fmla="*/ 554270 w 585107"/>
              <a:gd name="connsiteY2" fmla="*/ 511030 h 605788"/>
              <a:gd name="connsiteX3" fmla="*/ 459289 w 585107"/>
              <a:gd name="connsiteY3" fmla="*/ 605788 h 605788"/>
              <a:gd name="connsiteX4" fmla="*/ 364308 w 585107"/>
              <a:gd name="connsiteY4" fmla="*/ 511030 h 605788"/>
              <a:gd name="connsiteX5" fmla="*/ 459289 w 585107"/>
              <a:gd name="connsiteY5" fmla="*/ 416179 h 605788"/>
              <a:gd name="connsiteX6" fmla="*/ 490126 w 585107"/>
              <a:gd name="connsiteY6" fmla="*/ 385412 h 605788"/>
              <a:gd name="connsiteX7" fmla="*/ 585107 w 585107"/>
              <a:gd name="connsiteY7" fmla="*/ 480252 h 605788"/>
              <a:gd name="connsiteX8" fmla="*/ 490126 w 585107"/>
              <a:gd name="connsiteY8" fmla="*/ 480252 h 605788"/>
              <a:gd name="connsiteX9" fmla="*/ 151337 w 585107"/>
              <a:gd name="connsiteY9" fmla="*/ 315411 h 605788"/>
              <a:gd name="connsiteX10" fmla="*/ 188565 w 585107"/>
              <a:gd name="connsiteY10" fmla="*/ 433251 h 605788"/>
              <a:gd name="connsiteX11" fmla="*/ 195621 w 585107"/>
              <a:gd name="connsiteY11" fmla="*/ 455410 h 605788"/>
              <a:gd name="connsiteX12" fmla="*/ 195714 w 585107"/>
              <a:gd name="connsiteY12" fmla="*/ 455132 h 605788"/>
              <a:gd name="connsiteX13" fmla="*/ 201841 w 585107"/>
              <a:gd name="connsiteY13" fmla="*/ 473953 h 605788"/>
              <a:gd name="connsiteX14" fmla="*/ 221523 w 585107"/>
              <a:gd name="connsiteY14" fmla="*/ 418138 h 605788"/>
              <a:gd name="connsiteX15" fmla="*/ 234521 w 585107"/>
              <a:gd name="connsiteY15" fmla="*/ 351570 h 605788"/>
              <a:gd name="connsiteX16" fmla="*/ 247518 w 585107"/>
              <a:gd name="connsiteY16" fmla="*/ 418138 h 605788"/>
              <a:gd name="connsiteX17" fmla="*/ 267200 w 585107"/>
              <a:gd name="connsiteY17" fmla="*/ 473953 h 605788"/>
              <a:gd name="connsiteX18" fmla="*/ 273235 w 585107"/>
              <a:gd name="connsiteY18" fmla="*/ 455132 h 605788"/>
              <a:gd name="connsiteX19" fmla="*/ 273327 w 585107"/>
              <a:gd name="connsiteY19" fmla="*/ 455410 h 605788"/>
              <a:gd name="connsiteX20" fmla="*/ 280383 w 585107"/>
              <a:gd name="connsiteY20" fmla="*/ 433251 h 605788"/>
              <a:gd name="connsiteX21" fmla="*/ 317705 w 585107"/>
              <a:gd name="connsiteY21" fmla="*/ 315411 h 605788"/>
              <a:gd name="connsiteX22" fmla="*/ 424377 w 585107"/>
              <a:gd name="connsiteY22" fmla="*/ 363993 h 605788"/>
              <a:gd name="connsiteX23" fmla="*/ 453714 w 585107"/>
              <a:gd name="connsiteY23" fmla="*/ 383185 h 605788"/>
              <a:gd name="connsiteX24" fmla="*/ 331630 w 585107"/>
              <a:gd name="connsiteY24" fmla="*/ 511131 h 605788"/>
              <a:gd name="connsiteX25" fmla="*/ 336365 w 585107"/>
              <a:gd name="connsiteY25" fmla="*/ 545528 h 605788"/>
              <a:gd name="connsiteX26" fmla="*/ 234521 w 585107"/>
              <a:gd name="connsiteY26" fmla="*/ 555263 h 605788"/>
              <a:gd name="connsiteX27" fmla="*/ 5486 w 585107"/>
              <a:gd name="connsiteY27" fmla="*/ 499634 h 605788"/>
              <a:gd name="connsiteX28" fmla="*/ 380 w 585107"/>
              <a:gd name="connsiteY28" fmla="*/ 450774 h 605788"/>
              <a:gd name="connsiteX29" fmla="*/ 44572 w 585107"/>
              <a:gd name="connsiteY29" fmla="*/ 363993 h 605788"/>
              <a:gd name="connsiteX30" fmla="*/ 151337 w 585107"/>
              <a:gd name="connsiteY30" fmla="*/ 315411 h 605788"/>
              <a:gd name="connsiteX31" fmla="*/ 227063 w 585107"/>
              <a:gd name="connsiteY31" fmla="*/ 445 h 605788"/>
              <a:gd name="connsiteX32" fmla="*/ 286856 w 585107"/>
              <a:gd name="connsiteY32" fmla="*/ 13052 h 605788"/>
              <a:gd name="connsiteX33" fmla="*/ 315917 w 585107"/>
              <a:gd name="connsiteY33" fmla="*/ 40120 h 605788"/>
              <a:gd name="connsiteX34" fmla="*/ 347856 w 585107"/>
              <a:gd name="connsiteY34" fmla="*/ 141531 h 605788"/>
              <a:gd name="connsiteX35" fmla="*/ 343678 w 585107"/>
              <a:gd name="connsiteY35" fmla="*/ 157104 h 605788"/>
              <a:gd name="connsiteX36" fmla="*/ 353891 w 585107"/>
              <a:gd name="connsiteY36" fmla="*/ 199653 h 605788"/>
              <a:gd name="connsiteX37" fmla="*/ 333279 w 585107"/>
              <a:gd name="connsiteY37" fmla="*/ 235527 h 605788"/>
              <a:gd name="connsiteX38" fmla="*/ 260859 w 585107"/>
              <a:gd name="connsiteY38" fmla="*/ 324888 h 605788"/>
              <a:gd name="connsiteX39" fmla="*/ 207843 w 585107"/>
              <a:gd name="connsiteY39" fmla="*/ 324981 h 605788"/>
              <a:gd name="connsiteX40" fmla="*/ 135516 w 585107"/>
              <a:gd name="connsiteY40" fmla="*/ 235527 h 605788"/>
              <a:gd name="connsiteX41" fmla="*/ 114904 w 585107"/>
              <a:gd name="connsiteY41" fmla="*/ 199653 h 605788"/>
              <a:gd name="connsiteX42" fmla="*/ 125396 w 585107"/>
              <a:gd name="connsiteY42" fmla="*/ 157012 h 605788"/>
              <a:gd name="connsiteX43" fmla="*/ 121218 w 585107"/>
              <a:gd name="connsiteY43" fmla="*/ 141438 h 605788"/>
              <a:gd name="connsiteX44" fmla="*/ 120939 w 585107"/>
              <a:gd name="connsiteY44" fmla="*/ 91660 h 605788"/>
              <a:gd name="connsiteX45" fmla="*/ 150000 w 585107"/>
              <a:gd name="connsiteY45" fmla="*/ 40583 h 605788"/>
              <a:gd name="connsiteX46" fmla="*/ 177018 w 585107"/>
              <a:gd name="connsiteY46" fmla="*/ 18335 h 605788"/>
              <a:gd name="connsiteX47" fmla="*/ 203294 w 585107"/>
              <a:gd name="connsiteY47" fmla="*/ 4987 h 605788"/>
              <a:gd name="connsiteX48" fmla="*/ 227063 w 585107"/>
              <a:gd name="connsiteY48" fmla="*/ 445 h 60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85107" h="605788">
                <a:moveTo>
                  <a:pt x="459289" y="416179"/>
                </a:moveTo>
                <a:lnTo>
                  <a:pt x="459289" y="511030"/>
                </a:lnTo>
                <a:lnTo>
                  <a:pt x="554270" y="511030"/>
                </a:lnTo>
                <a:cubicBezTo>
                  <a:pt x="554270" y="563416"/>
                  <a:pt x="511654" y="605788"/>
                  <a:pt x="459289" y="605788"/>
                </a:cubicBezTo>
                <a:cubicBezTo>
                  <a:pt x="406831" y="605788"/>
                  <a:pt x="364308" y="563323"/>
                  <a:pt x="364308" y="511030"/>
                </a:cubicBezTo>
                <a:cubicBezTo>
                  <a:pt x="364308" y="458551"/>
                  <a:pt x="406924" y="416179"/>
                  <a:pt x="459289" y="416179"/>
                </a:cubicBezTo>
                <a:close/>
                <a:moveTo>
                  <a:pt x="490126" y="385412"/>
                </a:moveTo>
                <a:cubicBezTo>
                  <a:pt x="542491" y="385412"/>
                  <a:pt x="584921" y="427779"/>
                  <a:pt x="585107" y="480252"/>
                </a:cubicBezTo>
                <a:lnTo>
                  <a:pt x="490126" y="480252"/>
                </a:lnTo>
                <a:close/>
                <a:moveTo>
                  <a:pt x="151337" y="315411"/>
                </a:moveTo>
                <a:lnTo>
                  <a:pt x="188565" y="433251"/>
                </a:lnTo>
                <a:lnTo>
                  <a:pt x="195621" y="455410"/>
                </a:lnTo>
                <a:lnTo>
                  <a:pt x="195714" y="455132"/>
                </a:lnTo>
                <a:lnTo>
                  <a:pt x="201841" y="473953"/>
                </a:lnTo>
                <a:lnTo>
                  <a:pt x="221523" y="418138"/>
                </a:lnTo>
                <a:cubicBezTo>
                  <a:pt x="173061" y="350828"/>
                  <a:pt x="231271" y="351384"/>
                  <a:pt x="234521" y="351570"/>
                </a:cubicBezTo>
                <a:cubicBezTo>
                  <a:pt x="237677" y="351384"/>
                  <a:pt x="295887" y="350828"/>
                  <a:pt x="247518" y="418138"/>
                </a:cubicBezTo>
                <a:lnTo>
                  <a:pt x="267200" y="473953"/>
                </a:lnTo>
                <a:lnTo>
                  <a:pt x="273235" y="455132"/>
                </a:lnTo>
                <a:lnTo>
                  <a:pt x="273327" y="455410"/>
                </a:lnTo>
                <a:lnTo>
                  <a:pt x="280383" y="433251"/>
                </a:lnTo>
                <a:lnTo>
                  <a:pt x="317705" y="315411"/>
                </a:lnTo>
                <a:cubicBezTo>
                  <a:pt x="317705" y="315411"/>
                  <a:pt x="365610" y="349066"/>
                  <a:pt x="424377" y="363993"/>
                </a:cubicBezTo>
                <a:cubicBezTo>
                  <a:pt x="437653" y="367331"/>
                  <a:pt x="447030" y="374377"/>
                  <a:pt x="453714" y="383185"/>
                </a:cubicBezTo>
                <a:cubicBezTo>
                  <a:pt x="385849" y="386523"/>
                  <a:pt x="331630" y="442615"/>
                  <a:pt x="331630" y="511131"/>
                </a:cubicBezTo>
                <a:cubicBezTo>
                  <a:pt x="331630" y="523091"/>
                  <a:pt x="333302" y="534588"/>
                  <a:pt x="336365" y="545528"/>
                </a:cubicBezTo>
                <a:cubicBezTo>
                  <a:pt x="306935" y="551276"/>
                  <a:pt x="272770" y="555263"/>
                  <a:pt x="234521" y="555263"/>
                </a:cubicBezTo>
                <a:cubicBezTo>
                  <a:pt x="91177" y="555263"/>
                  <a:pt x="5486" y="499634"/>
                  <a:pt x="5486" y="499634"/>
                </a:cubicBezTo>
                <a:cubicBezTo>
                  <a:pt x="2980" y="484800"/>
                  <a:pt x="380" y="450774"/>
                  <a:pt x="380" y="450774"/>
                </a:cubicBezTo>
                <a:cubicBezTo>
                  <a:pt x="-1291" y="425741"/>
                  <a:pt x="751" y="375119"/>
                  <a:pt x="44572" y="363993"/>
                </a:cubicBezTo>
                <a:cubicBezTo>
                  <a:pt x="103524" y="349066"/>
                  <a:pt x="151337" y="315411"/>
                  <a:pt x="151337" y="315411"/>
                </a:cubicBezTo>
                <a:close/>
                <a:moveTo>
                  <a:pt x="227063" y="445"/>
                </a:moveTo>
                <a:cubicBezTo>
                  <a:pt x="253060" y="-1780"/>
                  <a:pt x="272743" y="4616"/>
                  <a:pt x="286856" y="13052"/>
                </a:cubicBezTo>
                <a:cubicBezTo>
                  <a:pt x="307839" y="24639"/>
                  <a:pt x="315917" y="40120"/>
                  <a:pt x="315917" y="40120"/>
                </a:cubicBezTo>
                <a:cubicBezTo>
                  <a:pt x="315917" y="40120"/>
                  <a:pt x="364197" y="43549"/>
                  <a:pt x="347856" y="141531"/>
                </a:cubicBezTo>
                <a:cubicBezTo>
                  <a:pt x="346834" y="146722"/>
                  <a:pt x="345535" y="151913"/>
                  <a:pt x="343678" y="157104"/>
                </a:cubicBezTo>
                <a:cubicBezTo>
                  <a:pt x="353334" y="156177"/>
                  <a:pt x="364661" y="161832"/>
                  <a:pt x="353891" y="199653"/>
                </a:cubicBezTo>
                <a:cubicBezTo>
                  <a:pt x="346092" y="227370"/>
                  <a:pt x="338850" y="234971"/>
                  <a:pt x="333279" y="235527"/>
                </a:cubicBezTo>
                <a:cubicBezTo>
                  <a:pt x="328172" y="268342"/>
                  <a:pt x="301897" y="310056"/>
                  <a:pt x="260859" y="324888"/>
                </a:cubicBezTo>
                <a:cubicBezTo>
                  <a:pt x="243775" y="331006"/>
                  <a:pt x="224927" y="331006"/>
                  <a:pt x="207843" y="324981"/>
                </a:cubicBezTo>
                <a:cubicBezTo>
                  <a:pt x="165970" y="310242"/>
                  <a:pt x="140623" y="268342"/>
                  <a:pt x="135516" y="235527"/>
                </a:cubicBezTo>
                <a:cubicBezTo>
                  <a:pt x="129945" y="235156"/>
                  <a:pt x="122703" y="227370"/>
                  <a:pt x="114904" y="199653"/>
                </a:cubicBezTo>
                <a:cubicBezTo>
                  <a:pt x="104134" y="161739"/>
                  <a:pt x="115461" y="156177"/>
                  <a:pt x="125396" y="157012"/>
                </a:cubicBezTo>
                <a:cubicBezTo>
                  <a:pt x="123539" y="151821"/>
                  <a:pt x="122146" y="146630"/>
                  <a:pt x="121218" y="141438"/>
                </a:cubicBezTo>
                <a:cubicBezTo>
                  <a:pt x="117690" y="123733"/>
                  <a:pt x="116854" y="107326"/>
                  <a:pt x="120939" y="91660"/>
                </a:cubicBezTo>
                <a:cubicBezTo>
                  <a:pt x="125767" y="70524"/>
                  <a:pt x="137280" y="53653"/>
                  <a:pt x="150000" y="40583"/>
                </a:cubicBezTo>
                <a:cubicBezTo>
                  <a:pt x="158171" y="32055"/>
                  <a:pt x="167362" y="24546"/>
                  <a:pt x="177018" y="18335"/>
                </a:cubicBezTo>
                <a:cubicBezTo>
                  <a:pt x="184910" y="12866"/>
                  <a:pt x="193731" y="8231"/>
                  <a:pt x="203294" y="4987"/>
                </a:cubicBezTo>
                <a:cubicBezTo>
                  <a:pt x="210722" y="2391"/>
                  <a:pt x="218614" y="816"/>
                  <a:pt x="227063" y="445"/>
                </a:cubicBezTo>
                <a:close/>
              </a:path>
            </a:pathLst>
          </a:custGeom>
          <a:solidFill>
            <a:sysClr val="window" lastClr="FFFFFF"/>
          </a:solidFill>
          <a:ln w="9525">
            <a:noFill/>
            <a:round/>
          </a:ln>
        </p:spPr>
        <p:txBody>
          <a:bodyPr wrap="square" lIns="91440" tIns="45720" rIns="91440" bIns="45720" anchor="ctr">
            <a:no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12" name="椭圆 11"/>
          <p:cNvSpPr/>
          <p:nvPr>
            <p:custDataLst>
              <p:tags r:id="rId26"/>
            </p:custDataLst>
          </p:nvPr>
        </p:nvSpPr>
        <p:spPr bwMode="auto">
          <a:xfrm>
            <a:off x="7155238" y="2694107"/>
            <a:ext cx="580787" cy="580787"/>
          </a:xfrm>
          <a:prstGeom prst="ellipse">
            <a:avLst/>
          </a:prstGeom>
          <a:noFill/>
          <a:ln w="19050">
            <a:solidFill>
              <a:sysClr val="window" lastClr="FFFFFF"/>
            </a:solid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13" name="任意多边形 12"/>
          <p:cNvSpPr/>
          <p:nvPr>
            <p:custDataLst>
              <p:tags r:id="rId27"/>
            </p:custDataLst>
          </p:nvPr>
        </p:nvSpPr>
        <p:spPr bwMode="auto">
          <a:xfrm>
            <a:off x="7298562" y="2822556"/>
            <a:ext cx="294138" cy="323888"/>
          </a:xfrm>
          <a:custGeom>
            <a:avLst/>
            <a:gdLst>
              <a:gd name="T0" fmla="*/ 409 w 409"/>
              <a:gd name="T1" fmla="*/ 391 h 451"/>
              <a:gd name="T2" fmla="*/ 409 w 409"/>
              <a:gd name="T3" fmla="*/ 451 h 451"/>
              <a:gd name="T4" fmla="*/ 0 w 409"/>
              <a:gd name="T5" fmla="*/ 451 h 451"/>
              <a:gd name="T6" fmla="*/ 0 w 409"/>
              <a:gd name="T7" fmla="*/ 391 h 451"/>
              <a:gd name="T8" fmla="*/ 54 w 409"/>
              <a:gd name="T9" fmla="*/ 314 h 451"/>
              <a:gd name="T10" fmla="*/ 121 w 409"/>
              <a:gd name="T11" fmla="*/ 282 h 451"/>
              <a:gd name="T12" fmla="*/ 167 w 409"/>
              <a:gd name="T13" fmla="*/ 378 h 451"/>
              <a:gd name="T14" fmla="*/ 190 w 409"/>
              <a:gd name="T15" fmla="*/ 314 h 451"/>
              <a:gd name="T16" fmla="*/ 205 w 409"/>
              <a:gd name="T17" fmla="*/ 316 h 451"/>
              <a:gd name="T18" fmla="*/ 219 w 409"/>
              <a:gd name="T19" fmla="*/ 314 h 451"/>
              <a:gd name="T20" fmla="*/ 241 w 409"/>
              <a:gd name="T21" fmla="*/ 375 h 451"/>
              <a:gd name="T22" fmla="*/ 286 w 409"/>
              <a:gd name="T23" fmla="*/ 281 h 451"/>
              <a:gd name="T24" fmla="*/ 355 w 409"/>
              <a:gd name="T25" fmla="*/ 314 h 451"/>
              <a:gd name="T26" fmla="*/ 409 w 409"/>
              <a:gd name="T27" fmla="*/ 391 h 451"/>
              <a:gd name="T28" fmla="*/ 60 w 409"/>
              <a:gd name="T29" fmla="*/ 181 h 451"/>
              <a:gd name="T30" fmla="*/ 60 w 409"/>
              <a:gd name="T31" fmla="*/ 137 h 451"/>
              <a:gd name="T32" fmla="*/ 70 w 409"/>
              <a:gd name="T33" fmla="*/ 120 h 451"/>
              <a:gd name="T34" fmla="*/ 205 w 409"/>
              <a:gd name="T35" fmla="*/ 0 h 451"/>
              <a:gd name="T36" fmla="*/ 339 w 409"/>
              <a:gd name="T37" fmla="*/ 120 h 451"/>
              <a:gd name="T38" fmla="*/ 349 w 409"/>
              <a:gd name="T39" fmla="*/ 137 h 451"/>
              <a:gd name="T40" fmla="*/ 349 w 409"/>
              <a:gd name="T41" fmla="*/ 181 h 451"/>
              <a:gd name="T42" fmla="*/ 328 w 409"/>
              <a:gd name="T43" fmla="*/ 202 h 451"/>
              <a:gd name="T44" fmla="*/ 307 w 409"/>
              <a:gd name="T45" fmla="*/ 181 h 451"/>
              <a:gd name="T46" fmla="*/ 307 w 409"/>
              <a:gd name="T47" fmla="*/ 172 h 451"/>
              <a:gd name="T48" fmla="*/ 205 w 409"/>
              <a:gd name="T49" fmla="*/ 281 h 451"/>
              <a:gd name="T50" fmla="*/ 102 w 409"/>
              <a:gd name="T51" fmla="*/ 172 h 451"/>
              <a:gd name="T52" fmla="*/ 102 w 409"/>
              <a:gd name="T53" fmla="*/ 181 h 451"/>
              <a:gd name="T54" fmla="*/ 87 w 409"/>
              <a:gd name="T55" fmla="*/ 201 h 451"/>
              <a:gd name="T56" fmla="*/ 140 w 409"/>
              <a:gd name="T57" fmla="*/ 269 h 451"/>
              <a:gd name="T58" fmla="*/ 156 w 409"/>
              <a:gd name="T59" fmla="*/ 271 h 451"/>
              <a:gd name="T60" fmla="*/ 166 w 409"/>
              <a:gd name="T61" fmla="*/ 292 h 451"/>
              <a:gd name="T62" fmla="*/ 143 w 409"/>
              <a:gd name="T63" fmla="*/ 295 h 451"/>
              <a:gd name="T64" fmla="*/ 132 w 409"/>
              <a:gd name="T65" fmla="*/ 280 h 451"/>
              <a:gd name="T66" fmla="*/ 73 w 409"/>
              <a:gd name="T67" fmla="*/ 200 h 451"/>
              <a:gd name="T68" fmla="*/ 60 w 409"/>
              <a:gd name="T69" fmla="*/ 181 h 451"/>
              <a:gd name="T70" fmla="*/ 84 w 409"/>
              <a:gd name="T71" fmla="*/ 115 h 451"/>
              <a:gd name="T72" fmla="*/ 86 w 409"/>
              <a:gd name="T73" fmla="*/ 115 h 451"/>
              <a:gd name="T74" fmla="*/ 89 w 409"/>
              <a:gd name="T75" fmla="*/ 118 h 451"/>
              <a:gd name="T76" fmla="*/ 100 w 409"/>
              <a:gd name="T77" fmla="*/ 128 h 451"/>
              <a:gd name="T78" fmla="*/ 205 w 409"/>
              <a:gd name="T79" fmla="*/ 40 h 451"/>
              <a:gd name="T80" fmla="*/ 309 w 409"/>
              <a:gd name="T81" fmla="*/ 128 h 451"/>
              <a:gd name="T82" fmla="*/ 325 w 409"/>
              <a:gd name="T83" fmla="*/ 117 h 451"/>
              <a:gd name="T84" fmla="*/ 205 w 409"/>
              <a:gd name="T85" fmla="*/ 13 h 451"/>
              <a:gd name="T86" fmla="*/ 84 w 409"/>
              <a:gd name="T87" fmla="*/ 115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9" h="451">
                <a:moveTo>
                  <a:pt x="409" y="391"/>
                </a:moveTo>
                <a:lnTo>
                  <a:pt x="409" y="451"/>
                </a:lnTo>
                <a:lnTo>
                  <a:pt x="0" y="451"/>
                </a:lnTo>
                <a:lnTo>
                  <a:pt x="0" y="391"/>
                </a:lnTo>
                <a:cubicBezTo>
                  <a:pt x="0" y="363"/>
                  <a:pt x="25" y="328"/>
                  <a:pt x="54" y="314"/>
                </a:cubicBezTo>
                <a:lnTo>
                  <a:pt x="121" y="282"/>
                </a:lnTo>
                <a:lnTo>
                  <a:pt x="167" y="378"/>
                </a:lnTo>
                <a:lnTo>
                  <a:pt x="190" y="314"/>
                </a:lnTo>
                <a:cubicBezTo>
                  <a:pt x="195" y="315"/>
                  <a:pt x="200" y="316"/>
                  <a:pt x="205" y="316"/>
                </a:cubicBezTo>
                <a:cubicBezTo>
                  <a:pt x="209" y="316"/>
                  <a:pt x="214" y="315"/>
                  <a:pt x="219" y="314"/>
                </a:cubicBezTo>
                <a:lnTo>
                  <a:pt x="241" y="375"/>
                </a:lnTo>
                <a:lnTo>
                  <a:pt x="286" y="281"/>
                </a:lnTo>
                <a:lnTo>
                  <a:pt x="355" y="314"/>
                </a:lnTo>
                <a:cubicBezTo>
                  <a:pt x="385" y="328"/>
                  <a:pt x="409" y="363"/>
                  <a:pt x="409" y="391"/>
                </a:cubicBezTo>
                <a:close/>
                <a:moveTo>
                  <a:pt x="60" y="181"/>
                </a:moveTo>
                <a:lnTo>
                  <a:pt x="60" y="137"/>
                </a:lnTo>
                <a:cubicBezTo>
                  <a:pt x="60" y="130"/>
                  <a:pt x="64" y="124"/>
                  <a:pt x="70" y="120"/>
                </a:cubicBezTo>
                <a:cubicBezTo>
                  <a:pt x="78" y="53"/>
                  <a:pt x="135" y="0"/>
                  <a:pt x="205" y="0"/>
                </a:cubicBezTo>
                <a:cubicBezTo>
                  <a:pt x="274" y="0"/>
                  <a:pt x="331" y="53"/>
                  <a:pt x="339" y="120"/>
                </a:cubicBezTo>
                <a:cubicBezTo>
                  <a:pt x="345" y="124"/>
                  <a:pt x="349" y="130"/>
                  <a:pt x="349" y="137"/>
                </a:cubicBezTo>
                <a:lnTo>
                  <a:pt x="349" y="181"/>
                </a:lnTo>
                <a:cubicBezTo>
                  <a:pt x="349" y="192"/>
                  <a:pt x="339" y="202"/>
                  <a:pt x="328" y="202"/>
                </a:cubicBezTo>
                <a:cubicBezTo>
                  <a:pt x="316" y="202"/>
                  <a:pt x="307" y="192"/>
                  <a:pt x="307" y="181"/>
                </a:cubicBezTo>
                <a:lnTo>
                  <a:pt x="307" y="172"/>
                </a:lnTo>
                <a:cubicBezTo>
                  <a:pt x="296" y="228"/>
                  <a:pt x="254" y="281"/>
                  <a:pt x="205" y="281"/>
                </a:cubicBezTo>
                <a:cubicBezTo>
                  <a:pt x="155" y="281"/>
                  <a:pt x="113" y="228"/>
                  <a:pt x="102" y="172"/>
                </a:cubicBezTo>
                <a:lnTo>
                  <a:pt x="102" y="181"/>
                </a:lnTo>
                <a:cubicBezTo>
                  <a:pt x="102" y="190"/>
                  <a:pt x="96" y="198"/>
                  <a:pt x="87" y="201"/>
                </a:cubicBezTo>
                <a:cubicBezTo>
                  <a:pt x="96" y="229"/>
                  <a:pt x="114" y="253"/>
                  <a:pt x="140" y="269"/>
                </a:cubicBezTo>
                <a:cubicBezTo>
                  <a:pt x="144" y="268"/>
                  <a:pt x="150" y="268"/>
                  <a:pt x="156" y="271"/>
                </a:cubicBezTo>
                <a:cubicBezTo>
                  <a:pt x="165" y="276"/>
                  <a:pt x="170" y="285"/>
                  <a:pt x="166" y="292"/>
                </a:cubicBezTo>
                <a:cubicBezTo>
                  <a:pt x="163" y="298"/>
                  <a:pt x="153" y="300"/>
                  <a:pt x="143" y="295"/>
                </a:cubicBezTo>
                <a:cubicBezTo>
                  <a:pt x="137" y="292"/>
                  <a:pt x="132" y="286"/>
                  <a:pt x="132" y="280"/>
                </a:cubicBezTo>
                <a:cubicBezTo>
                  <a:pt x="103" y="261"/>
                  <a:pt x="82" y="233"/>
                  <a:pt x="73" y="200"/>
                </a:cubicBezTo>
                <a:cubicBezTo>
                  <a:pt x="66" y="197"/>
                  <a:pt x="60" y="190"/>
                  <a:pt x="60" y="181"/>
                </a:cubicBezTo>
                <a:close/>
                <a:moveTo>
                  <a:pt x="84" y="115"/>
                </a:moveTo>
                <a:cubicBezTo>
                  <a:pt x="85" y="115"/>
                  <a:pt x="85" y="115"/>
                  <a:pt x="86" y="115"/>
                </a:cubicBezTo>
                <a:cubicBezTo>
                  <a:pt x="88" y="116"/>
                  <a:pt x="89" y="117"/>
                  <a:pt x="89" y="118"/>
                </a:cubicBezTo>
                <a:cubicBezTo>
                  <a:pt x="94" y="120"/>
                  <a:pt x="98" y="124"/>
                  <a:pt x="100" y="128"/>
                </a:cubicBezTo>
                <a:cubicBezTo>
                  <a:pt x="106" y="70"/>
                  <a:pt x="150" y="40"/>
                  <a:pt x="205" y="40"/>
                </a:cubicBezTo>
                <a:cubicBezTo>
                  <a:pt x="259" y="40"/>
                  <a:pt x="303" y="70"/>
                  <a:pt x="309" y="128"/>
                </a:cubicBezTo>
                <a:cubicBezTo>
                  <a:pt x="312" y="122"/>
                  <a:pt x="318" y="118"/>
                  <a:pt x="325" y="117"/>
                </a:cubicBezTo>
                <a:cubicBezTo>
                  <a:pt x="316" y="58"/>
                  <a:pt x="266" y="13"/>
                  <a:pt x="205" y="13"/>
                </a:cubicBezTo>
                <a:cubicBezTo>
                  <a:pt x="144" y="13"/>
                  <a:pt x="94" y="57"/>
                  <a:pt x="84" y="115"/>
                </a:cubicBezTo>
                <a:close/>
              </a:path>
            </a:pathLst>
          </a:custGeom>
          <a:solidFill>
            <a:sysClr val="window" lastClr="FFFFFF"/>
          </a:solidFill>
          <a:ln w="9525">
            <a:noFill/>
            <a:round/>
          </a:ln>
        </p:spPr>
        <p:txBody>
          <a:bodyPr wrap="square" lIns="91440" tIns="45720" rIns="91440" bIns="45720" anchor="ctr">
            <a:no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16" name="椭圆 15"/>
          <p:cNvSpPr/>
          <p:nvPr>
            <p:custDataLst>
              <p:tags r:id="rId28"/>
            </p:custDataLst>
          </p:nvPr>
        </p:nvSpPr>
        <p:spPr bwMode="auto">
          <a:xfrm>
            <a:off x="9920541" y="2694107"/>
            <a:ext cx="580787" cy="580787"/>
          </a:xfrm>
          <a:prstGeom prst="ellipse">
            <a:avLst/>
          </a:prstGeom>
          <a:noFill/>
          <a:ln w="19050">
            <a:solidFill>
              <a:sysClr val="window" lastClr="FFFFFF"/>
            </a:solid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17" name="任意多边形 16"/>
          <p:cNvSpPr/>
          <p:nvPr>
            <p:custDataLst>
              <p:tags r:id="rId29"/>
            </p:custDataLst>
          </p:nvPr>
        </p:nvSpPr>
        <p:spPr bwMode="auto">
          <a:xfrm>
            <a:off x="10035329" y="2822556"/>
            <a:ext cx="351210" cy="323888"/>
          </a:xfrm>
          <a:custGeom>
            <a:avLst/>
            <a:gdLst>
              <a:gd name="connsiteX0" fmla="*/ 392435 w 609156"/>
              <a:gd name="connsiteY0" fmla="*/ 452324 h 561771"/>
              <a:gd name="connsiteX1" fmla="*/ 427863 w 609156"/>
              <a:gd name="connsiteY1" fmla="*/ 452324 h 561771"/>
              <a:gd name="connsiteX2" fmla="*/ 435435 w 609156"/>
              <a:gd name="connsiteY2" fmla="*/ 459885 h 561771"/>
              <a:gd name="connsiteX3" fmla="*/ 435435 w 609156"/>
              <a:gd name="connsiteY3" fmla="*/ 474634 h 561771"/>
              <a:gd name="connsiteX4" fmla="*/ 435435 w 609156"/>
              <a:gd name="connsiteY4" fmla="*/ 539321 h 561771"/>
              <a:gd name="connsiteX5" fmla="*/ 435435 w 609156"/>
              <a:gd name="connsiteY5" fmla="*/ 553976 h 561771"/>
              <a:gd name="connsiteX6" fmla="*/ 427863 w 609156"/>
              <a:gd name="connsiteY6" fmla="*/ 561630 h 561771"/>
              <a:gd name="connsiteX7" fmla="*/ 392435 w 609156"/>
              <a:gd name="connsiteY7" fmla="*/ 561630 h 561771"/>
              <a:gd name="connsiteX8" fmla="*/ 384863 w 609156"/>
              <a:gd name="connsiteY8" fmla="*/ 553976 h 561771"/>
              <a:gd name="connsiteX9" fmla="*/ 384863 w 609156"/>
              <a:gd name="connsiteY9" fmla="*/ 539321 h 561771"/>
              <a:gd name="connsiteX10" fmla="*/ 384863 w 609156"/>
              <a:gd name="connsiteY10" fmla="*/ 474634 h 561771"/>
              <a:gd name="connsiteX11" fmla="*/ 384863 w 609156"/>
              <a:gd name="connsiteY11" fmla="*/ 459885 h 561771"/>
              <a:gd name="connsiteX12" fmla="*/ 392435 w 609156"/>
              <a:gd name="connsiteY12" fmla="*/ 452324 h 561771"/>
              <a:gd name="connsiteX13" fmla="*/ 464152 w 609156"/>
              <a:gd name="connsiteY13" fmla="*/ 409985 h 561771"/>
              <a:gd name="connsiteX14" fmla="*/ 499488 w 609156"/>
              <a:gd name="connsiteY14" fmla="*/ 409985 h 561771"/>
              <a:gd name="connsiteX15" fmla="*/ 507153 w 609156"/>
              <a:gd name="connsiteY15" fmla="*/ 417551 h 561771"/>
              <a:gd name="connsiteX16" fmla="*/ 507153 w 609156"/>
              <a:gd name="connsiteY16" fmla="*/ 474622 h 561771"/>
              <a:gd name="connsiteX17" fmla="*/ 507153 w 609156"/>
              <a:gd name="connsiteY17" fmla="*/ 496853 h 561771"/>
              <a:gd name="connsiteX18" fmla="*/ 507153 w 609156"/>
              <a:gd name="connsiteY18" fmla="*/ 553923 h 561771"/>
              <a:gd name="connsiteX19" fmla="*/ 499488 w 609156"/>
              <a:gd name="connsiteY19" fmla="*/ 561489 h 561771"/>
              <a:gd name="connsiteX20" fmla="*/ 464152 w 609156"/>
              <a:gd name="connsiteY20" fmla="*/ 561489 h 561771"/>
              <a:gd name="connsiteX21" fmla="*/ 456487 w 609156"/>
              <a:gd name="connsiteY21" fmla="*/ 553923 h 561771"/>
              <a:gd name="connsiteX22" fmla="*/ 456487 w 609156"/>
              <a:gd name="connsiteY22" fmla="*/ 496853 h 561771"/>
              <a:gd name="connsiteX23" fmla="*/ 456487 w 609156"/>
              <a:gd name="connsiteY23" fmla="*/ 474622 h 561771"/>
              <a:gd name="connsiteX24" fmla="*/ 456487 w 609156"/>
              <a:gd name="connsiteY24" fmla="*/ 417551 h 561771"/>
              <a:gd name="connsiteX25" fmla="*/ 464152 w 609156"/>
              <a:gd name="connsiteY25" fmla="*/ 409985 h 561771"/>
              <a:gd name="connsiteX26" fmla="*/ 553539 w 609156"/>
              <a:gd name="connsiteY26" fmla="*/ 277886 h 561771"/>
              <a:gd name="connsiteX27" fmla="*/ 558399 w 609156"/>
              <a:gd name="connsiteY27" fmla="*/ 280594 h 561771"/>
              <a:gd name="connsiteX28" fmla="*/ 608220 w 609156"/>
              <a:gd name="connsiteY28" fmla="*/ 360717 h 561771"/>
              <a:gd name="connsiteX29" fmla="*/ 603359 w 609156"/>
              <a:gd name="connsiteY29" fmla="*/ 369402 h 561771"/>
              <a:gd name="connsiteX30" fmla="*/ 578776 w 609156"/>
              <a:gd name="connsiteY30" fmla="*/ 369402 h 561771"/>
              <a:gd name="connsiteX31" fmla="*/ 578776 w 609156"/>
              <a:gd name="connsiteY31" fmla="*/ 429074 h 561771"/>
              <a:gd name="connsiteX32" fmla="*/ 578776 w 609156"/>
              <a:gd name="connsiteY32" fmla="*/ 432529 h 561771"/>
              <a:gd name="connsiteX33" fmla="*/ 578776 w 609156"/>
              <a:gd name="connsiteY33" fmla="*/ 554674 h 561771"/>
              <a:gd name="connsiteX34" fmla="*/ 571205 w 609156"/>
              <a:gd name="connsiteY34" fmla="*/ 561771 h 561771"/>
              <a:gd name="connsiteX35" fmla="*/ 535779 w 609156"/>
              <a:gd name="connsiteY35" fmla="*/ 561771 h 561771"/>
              <a:gd name="connsiteX36" fmla="*/ 528208 w 609156"/>
              <a:gd name="connsiteY36" fmla="*/ 554207 h 561771"/>
              <a:gd name="connsiteX37" fmla="*/ 528208 w 609156"/>
              <a:gd name="connsiteY37" fmla="*/ 369495 h 561771"/>
              <a:gd name="connsiteX38" fmla="*/ 503625 w 609156"/>
              <a:gd name="connsiteY38" fmla="*/ 369495 h 561771"/>
              <a:gd name="connsiteX39" fmla="*/ 498764 w 609156"/>
              <a:gd name="connsiteY39" fmla="*/ 360717 h 561771"/>
              <a:gd name="connsiteX40" fmla="*/ 548678 w 609156"/>
              <a:gd name="connsiteY40" fmla="*/ 280594 h 561771"/>
              <a:gd name="connsiteX41" fmla="*/ 553539 w 609156"/>
              <a:gd name="connsiteY41" fmla="*/ 277886 h 561771"/>
              <a:gd name="connsiteX42" fmla="*/ 248743 w 609156"/>
              <a:gd name="connsiteY42" fmla="*/ 0 h 561771"/>
              <a:gd name="connsiteX43" fmla="*/ 260245 w 609156"/>
              <a:gd name="connsiteY43" fmla="*/ 0 h 561771"/>
              <a:gd name="connsiteX44" fmla="*/ 271654 w 609156"/>
              <a:gd name="connsiteY44" fmla="*/ 0 h 561771"/>
              <a:gd name="connsiteX45" fmla="*/ 368159 w 609156"/>
              <a:gd name="connsiteY45" fmla="*/ 96367 h 561771"/>
              <a:gd name="connsiteX46" fmla="*/ 368159 w 609156"/>
              <a:gd name="connsiteY46" fmla="*/ 203287 h 561771"/>
              <a:gd name="connsiteX47" fmla="*/ 346651 w 609156"/>
              <a:gd name="connsiteY47" fmla="*/ 243440 h 561771"/>
              <a:gd name="connsiteX48" fmla="*/ 346651 w 609156"/>
              <a:gd name="connsiteY48" fmla="*/ 346532 h 561771"/>
              <a:gd name="connsiteX49" fmla="*/ 349269 w 609156"/>
              <a:gd name="connsiteY49" fmla="*/ 351014 h 561771"/>
              <a:gd name="connsiteX50" fmla="*/ 440257 w 609156"/>
              <a:gd name="connsiteY50" fmla="*/ 403493 h 561771"/>
              <a:gd name="connsiteX51" fmla="*/ 436236 w 609156"/>
              <a:gd name="connsiteY51" fmla="*/ 417687 h 561771"/>
              <a:gd name="connsiteX52" fmla="*/ 436236 w 609156"/>
              <a:gd name="connsiteY52" fmla="*/ 433748 h 561771"/>
              <a:gd name="connsiteX53" fmla="*/ 427820 w 609156"/>
              <a:gd name="connsiteY53" fmla="*/ 432441 h 561771"/>
              <a:gd name="connsiteX54" fmla="*/ 392378 w 609156"/>
              <a:gd name="connsiteY54" fmla="*/ 432441 h 561771"/>
              <a:gd name="connsiteX55" fmla="*/ 364699 w 609156"/>
              <a:gd name="connsiteY55" fmla="*/ 460081 h 561771"/>
              <a:gd name="connsiteX56" fmla="*/ 364699 w 609156"/>
              <a:gd name="connsiteY56" fmla="*/ 474742 h 561771"/>
              <a:gd name="connsiteX57" fmla="*/ 364699 w 609156"/>
              <a:gd name="connsiteY57" fmla="*/ 539454 h 561771"/>
              <a:gd name="connsiteX58" fmla="*/ 364699 w 609156"/>
              <a:gd name="connsiteY58" fmla="*/ 554207 h 561771"/>
              <a:gd name="connsiteX59" fmla="*/ 365821 w 609156"/>
              <a:gd name="connsiteY59" fmla="*/ 561771 h 561771"/>
              <a:gd name="connsiteX60" fmla="*/ 294471 w 609156"/>
              <a:gd name="connsiteY60" fmla="*/ 561771 h 561771"/>
              <a:gd name="connsiteX61" fmla="*/ 272215 w 609156"/>
              <a:gd name="connsiteY61" fmla="*/ 459521 h 561771"/>
              <a:gd name="connsiteX62" fmla="*/ 260339 w 609156"/>
              <a:gd name="connsiteY62" fmla="*/ 393595 h 561771"/>
              <a:gd name="connsiteX63" fmla="*/ 248463 w 609156"/>
              <a:gd name="connsiteY63" fmla="*/ 459521 h 561771"/>
              <a:gd name="connsiteX64" fmla="*/ 226207 w 609156"/>
              <a:gd name="connsiteY64" fmla="*/ 561771 h 561771"/>
              <a:gd name="connsiteX65" fmla="*/ 0 w 609156"/>
              <a:gd name="connsiteY65" fmla="*/ 561771 h 561771"/>
              <a:gd name="connsiteX66" fmla="*/ 0 w 609156"/>
              <a:gd name="connsiteY66" fmla="*/ 488468 h 561771"/>
              <a:gd name="connsiteX67" fmla="*/ 18796 w 609156"/>
              <a:gd name="connsiteY67" fmla="*/ 448315 h 561771"/>
              <a:gd name="connsiteX68" fmla="*/ 171221 w 609156"/>
              <a:gd name="connsiteY68" fmla="*/ 350734 h 561771"/>
              <a:gd name="connsiteX69" fmla="*/ 173840 w 609156"/>
              <a:gd name="connsiteY69" fmla="*/ 346532 h 561771"/>
              <a:gd name="connsiteX70" fmla="*/ 173840 w 609156"/>
              <a:gd name="connsiteY70" fmla="*/ 243440 h 561771"/>
              <a:gd name="connsiteX71" fmla="*/ 152238 w 609156"/>
              <a:gd name="connsiteY71" fmla="*/ 203287 h 561771"/>
              <a:gd name="connsiteX72" fmla="*/ 152238 w 609156"/>
              <a:gd name="connsiteY72" fmla="*/ 96367 h 561771"/>
              <a:gd name="connsiteX73" fmla="*/ 248743 w 609156"/>
              <a:gd name="connsiteY73" fmla="*/ 0 h 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9156" h="561771">
                <a:moveTo>
                  <a:pt x="392435" y="452324"/>
                </a:moveTo>
                <a:lnTo>
                  <a:pt x="427863" y="452324"/>
                </a:lnTo>
                <a:cubicBezTo>
                  <a:pt x="432070" y="452324"/>
                  <a:pt x="435529" y="455685"/>
                  <a:pt x="435435" y="459885"/>
                </a:cubicBezTo>
                <a:lnTo>
                  <a:pt x="435435" y="474634"/>
                </a:lnTo>
                <a:lnTo>
                  <a:pt x="435435" y="539321"/>
                </a:lnTo>
                <a:lnTo>
                  <a:pt x="435435" y="553976"/>
                </a:lnTo>
                <a:cubicBezTo>
                  <a:pt x="435435" y="558270"/>
                  <a:pt x="432070" y="561630"/>
                  <a:pt x="427863" y="561630"/>
                </a:cubicBezTo>
                <a:lnTo>
                  <a:pt x="392435" y="561630"/>
                </a:lnTo>
                <a:cubicBezTo>
                  <a:pt x="388228" y="561630"/>
                  <a:pt x="384863" y="558270"/>
                  <a:pt x="384863" y="553976"/>
                </a:cubicBezTo>
                <a:lnTo>
                  <a:pt x="384863" y="539321"/>
                </a:lnTo>
                <a:lnTo>
                  <a:pt x="384863" y="474634"/>
                </a:lnTo>
                <a:lnTo>
                  <a:pt x="384863" y="459885"/>
                </a:lnTo>
                <a:cubicBezTo>
                  <a:pt x="384863" y="455685"/>
                  <a:pt x="388228" y="452324"/>
                  <a:pt x="392435" y="452324"/>
                </a:cubicBezTo>
                <a:close/>
                <a:moveTo>
                  <a:pt x="464152" y="409985"/>
                </a:moveTo>
                <a:lnTo>
                  <a:pt x="499488" y="409985"/>
                </a:lnTo>
                <a:cubicBezTo>
                  <a:pt x="503788" y="409985"/>
                  <a:pt x="507153" y="413348"/>
                  <a:pt x="507153" y="417551"/>
                </a:cubicBezTo>
                <a:lnTo>
                  <a:pt x="507153" y="474622"/>
                </a:lnTo>
                <a:lnTo>
                  <a:pt x="507153" y="496853"/>
                </a:lnTo>
                <a:lnTo>
                  <a:pt x="507153" y="553923"/>
                </a:lnTo>
                <a:cubicBezTo>
                  <a:pt x="507153" y="558127"/>
                  <a:pt x="503788" y="561489"/>
                  <a:pt x="499488" y="561489"/>
                </a:cubicBezTo>
                <a:lnTo>
                  <a:pt x="464152" y="561489"/>
                </a:lnTo>
                <a:cubicBezTo>
                  <a:pt x="459852" y="561489"/>
                  <a:pt x="456487" y="558127"/>
                  <a:pt x="456487" y="553923"/>
                </a:cubicBezTo>
                <a:lnTo>
                  <a:pt x="456487" y="496853"/>
                </a:lnTo>
                <a:lnTo>
                  <a:pt x="456487" y="474622"/>
                </a:lnTo>
                <a:lnTo>
                  <a:pt x="456487" y="417551"/>
                </a:lnTo>
                <a:cubicBezTo>
                  <a:pt x="456487" y="413348"/>
                  <a:pt x="459852" y="409985"/>
                  <a:pt x="464152" y="409985"/>
                </a:cubicBezTo>
                <a:close/>
                <a:moveTo>
                  <a:pt x="553539" y="277886"/>
                </a:moveTo>
                <a:cubicBezTo>
                  <a:pt x="555408" y="277886"/>
                  <a:pt x="557277" y="278727"/>
                  <a:pt x="558399" y="280594"/>
                </a:cubicBezTo>
                <a:lnTo>
                  <a:pt x="608220" y="360717"/>
                </a:lnTo>
                <a:cubicBezTo>
                  <a:pt x="610743" y="364546"/>
                  <a:pt x="607846" y="369495"/>
                  <a:pt x="603359" y="369402"/>
                </a:cubicBezTo>
                <a:lnTo>
                  <a:pt x="578776" y="369402"/>
                </a:lnTo>
                <a:lnTo>
                  <a:pt x="578776" y="429074"/>
                </a:lnTo>
                <a:lnTo>
                  <a:pt x="578776" y="432529"/>
                </a:lnTo>
                <a:lnTo>
                  <a:pt x="578776" y="554674"/>
                </a:lnTo>
                <a:cubicBezTo>
                  <a:pt x="578589" y="558690"/>
                  <a:pt x="575224" y="561771"/>
                  <a:pt x="571205" y="561771"/>
                </a:cubicBezTo>
                <a:lnTo>
                  <a:pt x="535779" y="561771"/>
                </a:lnTo>
                <a:cubicBezTo>
                  <a:pt x="531573" y="561771"/>
                  <a:pt x="528208" y="558409"/>
                  <a:pt x="528208" y="554207"/>
                </a:cubicBezTo>
                <a:lnTo>
                  <a:pt x="528208" y="369495"/>
                </a:lnTo>
                <a:lnTo>
                  <a:pt x="503625" y="369495"/>
                </a:lnTo>
                <a:cubicBezTo>
                  <a:pt x="499138" y="369495"/>
                  <a:pt x="496427" y="364546"/>
                  <a:pt x="498764" y="360717"/>
                </a:cubicBezTo>
                <a:lnTo>
                  <a:pt x="548678" y="280594"/>
                </a:lnTo>
                <a:cubicBezTo>
                  <a:pt x="549800" y="278727"/>
                  <a:pt x="551669" y="277886"/>
                  <a:pt x="553539" y="277886"/>
                </a:cubicBezTo>
                <a:close/>
                <a:moveTo>
                  <a:pt x="248743" y="0"/>
                </a:moveTo>
                <a:lnTo>
                  <a:pt x="260245" y="0"/>
                </a:lnTo>
                <a:lnTo>
                  <a:pt x="271654" y="0"/>
                </a:lnTo>
                <a:cubicBezTo>
                  <a:pt x="325049" y="0"/>
                  <a:pt x="368159" y="43234"/>
                  <a:pt x="368159" y="96367"/>
                </a:cubicBezTo>
                <a:lnTo>
                  <a:pt x="368159" y="203287"/>
                </a:lnTo>
                <a:cubicBezTo>
                  <a:pt x="368159" y="220002"/>
                  <a:pt x="359555" y="234849"/>
                  <a:pt x="346651" y="243440"/>
                </a:cubicBezTo>
                <a:lnTo>
                  <a:pt x="346651" y="346532"/>
                </a:lnTo>
                <a:cubicBezTo>
                  <a:pt x="346651" y="348399"/>
                  <a:pt x="347586" y="349987"/>
                  <a:pt x="349269" y="351014"/>
                </a:cubicBezTo>
                <a:cubicBezTo>
                  <a:pt x="359368" y="355869"/>
                  <a:pt x="396399" y="374545"/>
                  <a:pt x="440257" y="403493"/>
                </a:cubicBezTo>
                <a:cubicBezTo>
                  <a:pt x="437732" y="407602"/>
                  <a:pt x="436236" y="412457"/>
                  <a:pt x="436236" y="417687"/>
                </a:cubicBezTo>
                <a:lnTo>
                  <a:pt x="436236" y="433748"/>
                </a:lnTo>
                <a:cubicBezTo>
                  <a:pt x="433617" y="432908"/>
                  <a:pt x="430812" y="432441"/>
                  <a:pt x="427820" y="432441"/>
                </a:cubicBezTo>
                <a:lnTo>
                  <a:pt x="392378" y="432441"/>
                </a:lnTo>
                <a:cubicBezTo>
                  <a:pt x="377136" y="432441"/>
                  <a:pt x="364699" y="444767"/>
                  <a:pt x="364699" y="460081"/>
                </a:cubicBezTo>
                <a:lnTo>
                  <a:pt x="364699" y="474742"/>
                </a:lnTo>
                <a:lnTo>
                  <a:pt x="364699" y="539454"/>
                </a:lnTo>
                <a:lnTo>
                  <a:pt x="364699" y="554207"/>
                </a:lnTo>
                <a:cubicBezTo>
                  <a:pt x="364699" y="556822"/>
                  <a:pt x="365073" y="559250"/>
                  <a:pt x="365821" y="561771"/>
                </a:cubicBezTo>
                <a:lnTo>
                  <a:pt x="294471" y="561771"/>
                </a:lnTo>
                <a:lnTo>
                  <a:pt x="272215" y="459521"/>
                </a:lnTo>
                <a:cubicBezTo>
                  <a:pt x="317288" y="396676"/>
                  <a:pt x="268848" y="393688"/>
                  <a:pt x="260339" y="393595"/>
                </a:cubicBezTo>
                <a:cubicBezTo>
                  <a:pt x="251829" y="393688"/>
                  <a:pt x="203390" y="396676"/>
                  <a:pt x="248463" y="459521"/>
                </a:cubicBezTo>
                <a:lnTo>
                  <a:pt x="226207" y="561771"/>
                </a:lnTo>
                <a:lnTo>
                  <a:pt x="0" y="561771"/>
                </a:lnTo>
                <a:lnTo>
                  <a:pt x="0" y="488468"/>
                </a:lnTo>
                <a:cubicBezTo>
                  <a:pt x="0" y="472874"/>
                  <a:pt x="6826" y="458213"/>
                  <a:pt x="18796" y="448315"/>
                </a:cubicBezTo>
                <a:cubicBezTo>
                  <a:pt x="85190" y="393968"/>
                  <a:pt x="156633" y="357830"/>
                  <a:pt x="171221" y="350734"/>
                </a:cubicBezTo>
                <a:cubicBezTo>
                  <a:pt x="172811" y="349987"/>
                  <a:pt x="173840" y="348399"/>
                  <a:pt x="173840" y="346532"/>
                </a:cubicBezTo>
                <a:lnTo>
                  <a:pt x="173840" y="243440"/>
                </a:lnTo>
                <a:cubicBezTo>
                  <a:pt x="160841" y="234849"/>
                  <a:pt x="152238" y="220095"/>
                  <a:pt x="152238" y="203287"/>
                </a:cubicBezTo>
                <a:lnTo>
                  <a:pt x="152238" y="96367"/>
                </a:lnTo>
                <a:cubicBezTo>
                  <a:pt x="152238" y="43048"/>
                  <a:pt x="195534" y="0"/>
                  <a:pt x="248743" y="0"/>
                </a:cubicBezTo>
                <a:close/>
              </a:path>
            </a:pathLst>
          </a:custGeom>
          <a:solidFill>
            <a:sysClr val="window" lastClr="FFFFFF"/>
          </a:solidFill>
          <a:ln w="9525">
            <a:noFill/>
            <a:round/>
          </a:ln>
        </p:spPr>
        <p:txBody>
          <a:bodyPr wrap="square" lIns="91440" tIns="45720" rIns="91440" bIns="45720" anchor="ctr">
            <a:no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34" name="文本框 33"/>
          <p:cNvSpPr txBox="1"/>
          <p:nvPr>
            <p:custDataLst>
              <p:tags r:id="rId30"/>
            </p:custDataLst>
          </p:nvPr>
        </p:nvSpPr>
        <p:spPr>
          <a:xfrm>
            <a:off x="634365" y="1092835"/>
            <a:ext cx="10845800" cy="843280"/>
          </a:xfrm>
          <a:prstGeom prst="rect">
            <a:avLst/>
          </a:prstGeom>
          <a:noFill/>
          <a:ln>
            <a:noFill/>
          </a:ln>
        </p:spPr>
        <p:txBody>
          <a:bodyPr wrap="square" lIns="91440" tIns="0" rIns="91440" bIns="45720" anchor="t" anchorCtr="0"/>
          <a:lstStyle/>
          <a:p>
            <a:pPr marL="0" marR="0" lvl="1" indent="0" algn="l" defTabSz="913765" rtl="0" eaLnBrk="1" fontAlgn="auto" latinLnBrk="0" hangingPunct="1">
              <a:lnSpc>
                <a:spcPct val="120000"/>
              </a:lnSpc>
              <a:spcBef>
                <a:spcPts val="0"/>
              </a:spcBef>
              <a:spcAft>
                <a:spcPts val="0"/>
              </a:spcAft>
              <a:buClrTx/>
              <a:buSzPct val="25000"/>
              <a:buFontTx/>
              <a:buNone/>
              <a:defRPr/>
            </a:pPr>
            <a:r>
              <a:rPr lang="zh-CN" altLang="en-US" sz="2000">
                <a:sym typeface="+mn-ea"/>
              </a:rPr>
              <a:t>作者按照Why--What--How的方式，在本书中先后说明了为什么需要数据中台？数据中台到底是什么？</a:t>
            </a:r>
            <a:r>
              <a:rPr lang="en-US" altLang="zh-CN" sz="2000">
                <a:sym typeface="+mn-ea"/>
              </a:rPr>
              <a:t>How</a:t>
            </a:r>
            <a:r>
              <a:rPr lang="zh-CN" altLang="en-US" sz="2000">
                <a:sym typeface="+mn-ea"/>
              </a:rPr>
              <a:t>这个阶段按照</a:t>
            </a:r>
            <a:r>
              <a:rPr lang="en-US" altLang="zh-CN" sz="2000">
                <a:sym typeface="+mn-ea"/>
              </a:rPr>
              <a:t>PDCA</a:t>
            </a:r>
            <a:r>
              <a:rPr lang="zh-CN" altLang="en-US" sz="2000">
                <a:sym typeface="+mn-ea"/>
              </a:rPr>
              <a:t>方法讲解了如何建设企业的数据中台。基于这样一个逻辑，全书分为</a:t>
            </a:r>
            <a:r>
              <a:rPr lang="en-US" altLang="zh-CN" sz="2000">
                <a:sym typeface="+mn-ea"/>
              </a:rPr>
              <a:t>11</a:t>
            </a:r>
            <a:r>
              <a:rPr lang="zh-CN" altLang="en-US" sz="2000">
                <a:sym typeface="+mn-ea"/>
              </a:rPr>
              <a:t>章。</a:t>
            </a:r>
            <a:endParaRPr lang="zh-CN" altLang="en-US" sz="2000"/>
          </a:p>
          <a:p>
            <a:pPr marL="0" marR="0" lvl="0" indent="0" algn="l" defTabSz="913765" rtl="0" eaLnBrk="1" fontAlgn="auto" latinLnBrk="0" hangingPunct="1">
              <a:lnSpc>
                <a:spcPct val="120000"/>
              </a:lnSpc>
              <a:spcBef>
                <a:spcPts val="0"/>
              </a:spcBef>
              <a:spcAft>
                <a:spcPts val="0"/>
              </a:spcAft>
              <a:buClrTx/>
              <a:buSzPct val="25000"/>
              <a:buFontTx/>
              <a:buNone/>
              <a:defRPr/>
            </a:pPr>
            <a:endParaRPr kumimoji="0" lang="zh-CN" altLang="en-US" sz="2000" b="0" i="0" u="none" strike="noStrike" kern="1200" cap="none" spc="150" normalizeH="0" noProof="0">
              <a:ln>
                <a:noFill/>
              </a:ln>
              <a:solidFill>
                <a:srgbClr val="000000">
                  <a:lumMod val="75000"/>
                  <a:lumOff val="25000"/>
                </a:srgbClr>
              </a:solidFill>
              <a:effectLst/>
              <a:uLnTx/>
              <a:uFillTx/>
              <a:latin typeface="微软雅黑" panose="020B0503020204020204" charset="-122"/>
              <a:cs typeface="微软雅黑" panose="020B0503020204020204" charset="-122"/>
            </a:endParaRPr>
          </a:p>
        </p:txBody>
      </p:sp>
      <p:sp>
        <p:nvSpPr>
          <p:cNvPr id="153" name="矩形 152"/>
          <p:cNvSpPr/>
          <p:nvPr>
            <p:custDataLst>
              <p:tags r:id="rId3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18" name="标题 1"/>
          <p:cNvSpPr>
            <a:spLocks noGrp="1"/>
          </p:cNvSpPr>
          <p:nvPr/>
        </p:nvSpPr>
        <p:spPr>
          <a:xfrm>
            <a:off x="669882" y="443230"/>
            <a:ext cx="10852237" cy="441964"/>
          </a:xfrm>
          <a:prstGeom prst="rect">
            <a:avLst/>
          </a:prstGeom>
        </p:spPr>
        <p:txBody>
          <a:bodyPr vert="horz" wrap="square" lIns="90170" tIns="46990" rIns="90170" bIns="46990" rtlCol="0" anchor="ctr" anchorCtr="0">
            <a:normAutofit fontScale="90000" lnSpcReduction="20000"/>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algn="ctr"/>
            <a:r>
              <a:rPr>
                <a:sym typeface="+mn-ea"/>
              </a:rPr>
              <a:t>关于本书基本内容</a:t>
            </a: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custDataLst>
              <p:tags r:id="rId2"/>
            </p:custDataLst>
          </p:nvPr>
        </p:nvSpPr>
        <p:spPr>
          <a:xfrm>
            <a:off x="1589613" y="3429000"/>
            <a:ext cx="2843214" cy="830997"/>
          </a:xfrm>
          <a:prstGeom prst="rect">
            <a:avLst/>
          </a:prstGeom>
          <a:noFill/>
        </p:spPr>
        <p:txBody>
          <a:bodyPr wrap="square" rtlCol="0">
            <a:normAutofit fontScale="80000"/>
          </a:bodyPr>
          <a:lstStyle/>
          <a:p>
            <a:r>
              <a:rPr lang="en-US" altLang="zh-CN" sz="4800" b="1"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rPr>
              <a:t>Chapter03</a:t>
            </a:r>
          </a:p>
        </p:txBody>
      </p:sp>
      <p:sp>
        <p:nvSpPr>
          <p:cNvPr id="5" name="标题 4"/>
          <p:cNvSpPr>
            <a:spLocks noGrp="1"/>
          </p:cNvSpPr>
          <p:nvPr>
            <p:ph type="title"/>
            <p:custDataLst>
              <p:tags r:id="rId3"/>
            </p:custDataLst>
          </p:nvPr>
        </p:nvSpPr>
        <p:spPr>
          <a:xfrm>
            <a:off x="5810036" y="2951646"/>
            <a:ext cx="4400694" cy="743730"/>
          </a:xfrm>
        </p:spPr>
        <p:txBody>
          <a:bodyPr>
            <a:normAutofit fontScale="90000"/>
          </a:bodyPr>
          <a:lstStyle/>
          <a:p>
            <a:pPr algn="ctr"/>
            <a:r>
              <a:rPr lang="zh-CN" altLang="en-US" spc="200">
                <a:ea typeface="微软雅黑" panose="020B0503020204020204" charset="-122"/>
                <a:sym typeface="Arial" panose="020B0604020202020204" pitchFamily="34" charset="0"/>
              </a:rPr>
              <a:t>数据中台建设与架构 </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矩形 152"/>
          <p:cNvSpPr/>
          <p:nvPr>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pic>
        <p:nvPicPr>
          <p:cNvPr id="154" name="图片 153"/>
          <p:cNvPicPr/>
          <p:nvPr>
            <p:custDataLst>
              <p:tags r:id="rId3"/>
            </p:custDataLst>
          </p:nvPr>
        </p:nvPicPr>
        <p:blipFill>
          <a:blip r:embed="rId40" r:link="rId41" cstate="print">
            <a:extLst>
              <a:ext uri="{28A0092B-C50C-407E-A947-70E740481C1C}">
                <a14:useLocalDpi xmlns:a14="http://schemas.microsoft.com/office/drawing/2010/main" val="0"/>
              </a:ext>
            </a:extLst>
          </a:blip>
          <a:stretch>
            <a:fillRect/>
          </a:stretch>
        </p:blipFill>
        <p:spPr>
          <a:xfrm>
            <a:off x="11471910" y="6140779"/>
            <a:ext cx="720090" cy="717221"/>
          </a:xfrm>
          <a:prstGeom prst="rect">
            <a:avLst/>
          </a:prstGeom>
        </p:spPr>
      </p:pic>
      <p:pic>
        <p:nvPicPr>
          <p:cNvPr id="155" name="图片 154"/>
          <p:cNvPicPr/>
          <p:nvPr>
            <p:custDataLst>
              <p:tags r:id="rId4"/>
            </p:custDataLst>
          </p:nvPr>
        </p:nvPicPr>
        <p:blipFill>
          <a:blip r:embed="rId42" r:link="rId43" cstate="print">
            <a:extLst>
              <a:ext uri="{28A0092B-C50C-407E-A947-70E740481C1C}">
                <a14:useLocalDpi xmlns:a14="http://schemas.microsoft.com/office/drawing/2010/main" val="0"/>
              </a:ext>
            </a:extLst>
          </a:blip>
          <a:stretch>
            <a:fillRect/>
          </a:stretch>
        </p:blipFill>
        <p:spPr>
          <a:xfrm>
            <a:off x="0" y="6140779"/>
            <a:ext cx="720090" cy="717221"/>
          </a:xfrm>
          <a:prstGeom prst="rect">
            <a:avLst/>
          </a:prstGeom>
        </p:spPr>
      </p:pic>
      <p:sp>
        <p:nvSpPr>
          <p:cNvPr id="5" name="任意多边形 254"/>
          <p:cNvSpPr/>
          <p:nvPr>
            <p:custDataLst>
              <p:tags r:id="rId5"/>
            </p:custDataLst>
          </p:nvPr>
        </p:nvSpPr>
        <p:spPr>
          <a:xfrm>
            <a:off x="7000125" y="2852307"/>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75000"/>
            </a:schemeClr>
          </a:solidFill>
          <a:ln w="12700" cap="flat">
            <a:noFill/>
            <a:miter lim="400000"/>
          </a:ln>
          <a:effectLst/>
        </p:spPr>
        <p:txBody>
          <a:bodyPr wrap="square" lIns="91440" tIns="45720" rIns="91440" bIns="45720" anchor="ctr">
            <a:normAutofit lnSpcReduction="1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6" name="任意多边形 255"/>
          <p:cNvSpPr/>
          <p:nvPr>
            <p:custDataLst>
              <p:tags r:id="rId6"/>
            </p:custDataLst>
          </p:nvPr>
        </p:nvSpPr>
        <p:spPr>
          <a:xfrm>
            <a:off x="7122103" y="2970488"/>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7" name="矩形 6"/>
          <p:cNvSpPr/>
          <p:nvPr>
            <p:custDataLst>
              <p:tags r:id="rId7"/>
            </p:custDataLst>
          </p:nvPr>
        </p:nvSpPr>
        <p:spPr>
          <a:xfrm>
            <a:off x="7557770" y="2794635"/>
            <a:ext cx="4238625" cy="428625"/>
          </a:xfrm>
          <a:prstGeom prst="rect">
            <a:avLst/>
          </a:prstGeom>
        </p:spPr>
        <p:txBody>
          <a:bodyPr wrap="square" lIns="91440" tIns="45720" rIns="91440" bIns="0" anchor="ctr">
            <a:normAutofit fontScale="72500"/>
          </a:bodyPr>
          <a:lstStyle/>
          <a:p>
            <a:pPr>
              <a:lnSpc>
                <a:spcPct val="130000"/>
              </a:lnSpc>
              <a:spcBef>
                <a:spcPct val="0"/>
              </a:spcBef>
            </a:pPr>
            <a:r>
              <a:rPr lang="en-US" altLang="zh-CN" sz="2400" b="1" spc="300"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3.1 </a:t>
            </a:r>
            <a:r>
              <a:rPr lang="zh-CN" altLang="en-US" sz="2400" b="1" spc="300"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持续让数据用起来的价值框架</a:t>
            </a:r>
          </a:p>
        </p:txBody>
      </p:sp>
      <p:sp>
        <p:nvSpPr>
          <p:cNvPr id="9" name="任意多边形 261"/>
          <p:cNvSpPr/>
          <p:nvPr>
            <p:custDataLst>
              <p:tags r:id="rId8"/>
            </p:custDataLst>
          </p:nvPr>
        </p:nvSpPr>
        <p:spPr>
          <a:xfrm>
            <a:off x="7000125" y="3708287"/>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75000"/>
            </a:schemeClr>
          </a:solidFill>
          <a:ln w="12700" cap="flat">
            <a:noFill/>
            <a:miter lim="400000"/>
          </a:ln>
          <a:effectLst/>
        </p:spPr>
        <p:txBody>
          <a:bodyPr wrap="square" lIns="91440" tIns="45720" rIns="91440" bIns="45720" anchor="ctr">
            <a:normAutofit lnSpcReduction="1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0" name="任意多边形 262"/>
          <p:cNvSpPr/>
          <p:nvPr>
            <p:custDataLst>
              <p:tags r:id="rId9"/>
            </p:custDataLst>
          </p:nvPr>
        </p:nvSpPr>
        <p:spPr>
          <a:xfrm>
            <a:off x="7122103" y="3826468"/>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2" name="矩形 11"/>
          <p:cNvSpPr/>
          <p:nvPr>
            <p:custDataLst>
              <p:tags r:id="rId10"/>
            </p:custDataLst>
          </p:nvPr>
        </p:nvSpPr>
        <p:spPr>
          <a:xfrm>
            <a:off x="7611132" y="3716288"/>
            <a:ext cx="3911129" cy="428627"/>
          </a:xfrm>
          <a:prstGeom prst="rect">
            <a:avLst/>
          </a:prstGeom>
        </p:spPr>
        <p:txBody>
          <a:bodyPr wrap="square" lIns="91440" tIns="45720" rIns="91440" bIns="0" anchor="ctr">
            <a:normAutofit fontScale="72500"/>
          </a:bodyPr>
          <a:lstStyle/>
          <a:p>
            <a:pPr>
              <a:lnSpc>
                <a:spcPct val="130000"/>
              </a:lnSpc>
              <a:spcBef>
                <a:spcPct val="0"/>
              </a:spcBef>
            </a:pPr>
            <a:r>
              <a:rPr lang="en-US" altLang="zh-CN" sz="2400" b="1" spc="3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3.2 数据中台</a:t>
            </a:r>
            <a:r>
              <a:rPr lang="zh-CN" altLang="en-US" sz="2400" b="1" spc="3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建设方法论</a:t>
            </a:r>
          </a:p>
        </p:txBody>
      </p:sp>
      <p:sp>
        <p:nvSpPr>
          <p:cNvPr id="15" name="任意多边形 268"/>
          <p:cNvSpPr/>
          <p:nvPr>
            <p:custDataLst>
              <p:tags r:id="rId11"/>
            </p:custDataLst>
          </p:nvPr>
        </p:nvSpPr>
        <p:spPr>
          <a:xfrm>
            <a:off x="7000125" y="4564267"/>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75000"/>
            </a:schemeClr>
          </a:solidFill>
          <a:ln w="12700" cap="flat">
            <a:noFill/>
            <a:miter lim="400000"/>
          </a:ln>
          <a:effectLst/>
        </p:spPr>
        <p:txBody>
          <a:bodyPr wrap="square" lIns="91440" tIns="45720" rIns="91440" bIns="45720" anchor="ctr">
            <a:normAutofit lnSpcReduction="1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7" name="任意多边形 269"/>
          <p:cNvSpPr/>
          <p:nvPr>
            <p:custDataLst>
              <p:tags r:id="rId12"/>
            </p:custDataLst>
          </p:nvPr>
        </p:nvSpPr>
        <p:spPr>
          <a:xfrm>
            <a:off x="7122103" y="4682448"/>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21" name="任意多边形 276"/>
          <p:cNvSpPr/>
          <p:nvPr>
            <p:custDataLst>
              <p:tags r:id="rId13"/>
            </p:custDataLst>
          </p:nvPr>
        </p:nvSpPr>
        <p:spPr>
          <a:xfrm>
            <a:off x="7122103" y="5035508"/>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cxnSp>
        <p:nvCxnSpPr>
          <p:cNvPr id="24" name="直接连接符 23"/>
          <p:cNvCxnSpPr/>
          <p:nvPr>
            <p:custDataLst>
              <p:tags r:id="rId14"/>
            </p:custDataLst>
          </p:nvPr>
        </p:nvCxnSpPr>
        <p:spPr>
          <a:xfrm>
            <a:off x="7611299" y="3479163"/>
            <a:ext cx="379571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15"/>
            </p:custDataLst>
          </p:nvPr>
        </p:nvCxnSpPr>
        <p:spPr>
          <a:xfrm>
            <a:off x="7611299" y="4335143"/>
            <a:ext cx="379571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7" name="椭圆 26"/>
          <p:cNvSpPr/>
          <p:nvPr>
            <p:custDataLst>
              <p:tags r:id="rId16"/>
            </p:custDataLst>
          </p:nvPr>
        </p:nvSpPr>
        <p:spPr>
          <a:xfrm>
            <a:off x="766094" y="1558087"/>
            <a:ext cx="4505028" cy="4505026"/>
          </a:xfrm>
          <a:prstGeom prst="ellipse">
            <a:avLst/>
          </a:prstGeom>
          <a:noFill/>
          <a:ln w="38100">
            <a:gradFill flip="none" rotWithShape="1">
              <a:gsLst>
                <a:gs pos="79000">
                  <a:schemeClr val="bg1"/>
                </a:gs>
                <a:gs pos="100000">
                  <a:schemeClr val="bg1">
                    <a:lumMod val="7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8" name="椭圆 27"/>
          <p:cNvSpPr/>
          <p:nvPr>
            <p:custDataLst>
              <p:tags r:id="rId17"/>
            </p:custDataLst>
          </p:nvPr>
        </p:nvSpPr>
        <p:spPr>
          <a:xfrm>
            <a:off x="4925215" y="2823242"/>
            <a:ext cx="540663" cy="540663"/>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2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29" name="任意多边形 131"/>
          <p:cNvSpPr/>
          <p:nvPr>
            <p:custDataLst>
              <p:tags r:id="rId18"/>
            </p:custDataLst>
          </p:nvPr>
        </p:nvSpPr>
        <p:spPr bwMode="auto">
          <a:xfrm>
            <a:off x="5068710" y="2966928"/>
            <a:ext cx="253672" cy="2532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wrap="square">
            <a:normAutofit fontScale="55000" lnSpcReduction="20000"/>
          </a:bodyP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0" name="椭圆 29"/>
          <p:cNvSpPr/>
          <p:nvPr>
            <p:custDataLst>
              <p:tags r:id="rId19"/>
            </p:custDataLst>
          </p:nvPr>
        </p:nvSpPr>
        <p:spPr>
          <a:xfrm>
            <a:off x="4033859" y="1696134"/>
            <a:ext cx="540663" cy="5406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2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31" name="任意多边形 132"/>
          <p:cNvSpPr/>
          <p:nvPr>
            <p:custDataLst>
              <p:tags r:id="rId20"/>
            </p:custDataLst>
          </p:nvPr>
        </p:nvSpPr>
        <p:spPr bwMode="auto">
          <a:xfrm>
            <a:off x="4177354" y="1839820"/>
            <a:ext cx="253672" cy="2532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wrap="square">
            <a:normAutofit fontScale="55000" lnSpcReduction="20000"/>
          </a:bodyP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2" name="椭圆 31"/>
          <p:cNvSpPr/>
          <p:nvPr>
            <p:custDataLst>
              <p:tags r:id="rId21"/>
            </p:custDataLst>
          </p:nvPr>
        </p:nvSpPr>
        <p:spPr>
          <a:xfrm>
            <a:off x="4024126" y="5384403"/>
            <a:ext cx="540663" cy="540663"/>
          </a:xfrm>
          <a:prstGeom prst="ellipse">
            <a:avLst/>
          </a:prstGeom>
          <a:solidFill>
            <a:schemeClr val="accent2">
              <a:lumMod val="75000"/>
            </a:schemeClr>
          </a:solidFill>
          <a:ln w="12700" cap="flat">
            <a:noFill/>
            <a:miter lim="400000"/>
          </a:ln>
          <a:effectLst/>
        </p:spPr>
        <p:txBody>
          <a:bodyPr wrap="square" lIns="91440" tIns="45720" rIns="91440" bIns="45720" anchor="ctr">
            <a:normAutofit lnSpcReduction="20000"/>
          </a:bodyPr>
          <a:lstStyle/>
          <a:p>
            <a:pPr algn="ctr">
              <a:lnSpc>
                <a:spcPct val="120000"/>
              </a:lnSpc>
            </a:pPr>
            <a:endParaRPr dirty="0">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33" name="任意多边形 133"/>
          <p:cNvSpPr/>
          <p:nvPr>
            <p:custDataLst>
              <p:tags r:id="rId22"/>
            </p:custDataLst>
          </p:nvPr>
        </p:nvSpPr>
        <p:spPr bwMode="auto">
          <a:xfrm>
            <a:off x="4167621" y="5528089"/>
            <a:ext cx="253672" cy="2532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wrap="square">
            <a:normAutofit fontScale="55000" lnSpcReduction="20000"/>
          </a:bodyP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4" name="椭圆 33"/>
          <p:cNvSpPr/>
          <p:nvPr>
            <p:custDataLst>
              <p:tags r:id="rId23"/>
            </p:custDataLst>
          </p:nvPr>
        </p:nvSpPr>
        <p:spPr>
          <a:xfrm>
            <a:off x="4908557" y="4262157"/>
            <a:ext cx="540663" cy="5406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2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35" name="任意多边形 135"/>
          <p:cNvSpPr/>
          <p:nvPr>
            <p:custDataLst>
              <p:tags r:id="rId24"/>
            </p:custDataLst>
          </p:nvPr>
        </p:nvSpPr>
        <p:spPr bwMode="auto">
          <a:xfrm>
            <a:off x="5052052" y="4405843"/>
            <a:ext cx="253672" cy="2532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wrap="square">
            <a:normAutofit fontScale="55000" lnSpcReduction="20000"/>
          </a:bodyP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pic>
        <p:nvPicPr>
          <p:cNvPr id="156" name="图片 155"/>
          <p:cNvPicPr>
            <a:picLocks noChangeAspect="1"/>
          </p:cNvPicPr>
          <p:nvPr>
            <p:custDataLst>
              <p:tags r:id="rId25"/>
            </p:custDataLst>
          </p:nvPr>
        </p:nvPicPr>
        <p:blipFill>
          <a:blip r:embed="rId44"/>
          <a:stretch>
            <a:fillRect/>
          </a:stretch>
        </p:blipFill>
        <p:spPr>
          <a:xfrm>
            <a:off x="1706771" y="2539152"/>
            <a:ext cx="2584928" cy="2456901"/>
          </a:xfrm>
          <a:prstGeom prst="rect">
            <a:avLst/>
          </a:prstGeom>
        </p:spPr>
      </p:pic>
      <p:sp>
        <p:nvSpPr>
          <p:cNvPr id="157" name="椭圆 156"/>
          <p:cNvSpPr/>
          <p:nvPr>
            <p:custDataLst>
              <p:tags r:id="rId26"/>
            </p:custDataLst>
          </p:nvPr>
        </p:nvSpPr>
        <p:spPr bwMode="auto">
          <a:xfrm>
            <a:off x="2839720" y="3672840"/>
            <a:ext cx="186690" cy="187325"/>
          </a:xfrm>
          <a:prstGeom prst="ellipse">
            <a:avLst/>
          </a:prstGeom>
          <a:solidFill>
            <a:schemeClr val="accent1"/>
          </a:solidFill>
          <a:ln>
            <a:noFill/>
          </a:ln>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58" name="任意多边形: 形状 157"/>
          <p:cNvSpPr/>
          <p:nvPr>
            <p:custDataLst>
              <p:tags r:id="rId27"/>
            </p:custDataLst>
          </p:nvPr>
        </p:nvSpPr>
        <p:spPr bwMode="auto">
          <a:xfrm>
            <a:off x="2042159" y="2893694"/>
            <a:ext cx="902970" cy="892810"/>
          </a:xfrm>
          <a:custGeom>
            <a:avLst/>
            <a:gdLst>
              <a:gd name="connsiteX0" fmla="*/ 744147 w 902970"/>
              <a:gd name="connsiteY0" fmla="*/ 671195 h 892810"/>
              <a:gd name="connsiteX1" fmla="*/ 745273 w 902970"/>
              <a:gd name="connsiteY1" fmla="*/ 671195 h 892810"/>
              <a:gd name="connsiteX2" fmla="*/ 902970 w 902970"/>
              <a:gd name="connsiteY2" fmla="*/ 892810 h 892810"/>
              <a:gd name="connsiteX3" fmla="*/ 679942 w 902970"/>
              <a:gd name="connsiteY3" fmla="*/ 737567 h 892810"/>
              <a:gd name="connsiteX4" fmla="*/ 678815 w 902970"/>
              <a:gd name="connsiteY4" fmla="*/ 736442 h 892810"/>
              <a:gd name="connsiteX5" fmla="*/ 684447 w 902970"/>
              <a:gd name="connsiteY5" fmla="*/ 733067 h 892810"/>
              <a:gd name="connsiteX6" fmla="*/ 740768 w 902970"/>
              <a:gd name="connsiteY6" fmla="*/ 675695 h 892810"/>
              <a:gd name="connsiteX7" fmla="*/ 744147 w 902970"/>
              <a:gd name="connsiteY7" fmla="*/ 671195 h 892810"/>
              <a:gd name="connsiteX8" fmla="*/ 58530 w 902970"/>
              <a:gd name="connsiteY8" fmla="*/ 0 h 892810"/>
              <a:gd name="connsiteX9" fmla="*/ 648335 w 902970"/>
              <a:gd name="connsiteY9" fmla="*/ 583418 h 892810"/>
              <a:gd name="connsiteX10" fmla="*/ 647210 w 902970"/>
              <a:gd name="connsiteY10" fmla="*/ 583418 h 892810"/>
              <a:gd name="connsiteX11" fmla="*/ 590930 w 902970"/>
              <a:gd name="connsiteY11" fmla="*/ 640859 h 892810"/>
              <a:gd name="connsiteX12" fmla="*/ 589805 w 902970"/>
              <a:gd name="connsiteY12" fmla="*/ 641985 h 892810"/>
              <a:gd name="connsiteX13" fmla="*/ 0 w 902970"/>
              <a:gd name="connsiteY13" fmla="*/ 58567 h 892810"/>
              <a:gd name="connsiteX14" fmla="*/ 41647 w 902970"/>
              <a:gd name="connsiteY14" fmla="*/ 41673 h 892810"/>
              <a:gd name="connsiteX15" fmla="*/ 58530 w 902970"/>
              <a:gd name="connsiteY15" fmla="*/ 0 h 89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2970" h="892810">
                <a:moveTo>
                  <a:pt x="744147" y="671195"/>
                </a:moveTo>
                <a:cubicBezTo>
                  <a:pt x="744147" y="671195"/>
                  <a:pt x="745273" y="671195"/>
                  <a:pt x="745273" y="671195"/>
                </a:cubicBezTo>
                <a:cubicBezTo>
                  <a:pt x="745273" y="671195"/>
                  <a:pt x="745273" y="671195"/>
                  <a:pt x="902970" y="892810"/>
                </a:cubicBezTo>
                <a:lnTo>
                  <a:pt x="679942" y="737567"/>
                </a:lnTo>
                <a:cubicBezTo>
                  <a:pt x="679942" y="737567"/>
                  <a:pt x="679942" y="736442"/>
                  <a:pt x="678815" y="736442"/>
                </a:cubicBezTo>
                <a:cubicBezTo>
                  <a:pt x="681068" y="735317"/>
                  <a:pt x="682194" y="734192"/>
                  <a:pt x="684447" y="733067"/>
                </a:cubicBezTo>
                <a:cubicBezTo>
                  <a:pt x="684447" y="733067"/>
                  <a:pt x="684447" y="733067"/>
                  <a:pt x="740768" y="675695"/>
                </a:cubicBezTo>
                <a:cubicBezTo>
                  <a:pt x="741894" y="674570"/>
                  <a:pt x="743020" y="673445"/>
                  <a:pt x="744147" y="671195"/>
                </a:cubicBezTo>
                <a:close/>
                <a:moveTo>
                  <a:pt x="58530" y="0"/>
                </a:moveTo>
                <a:cubicBezTo>
                  <a:pt x="58530" y="0"/>
                  <a:pt x="58530" y="0"/>
                  <a:pt x="648335" y="583418"/>
                </a:cubicBezTo>
                <a:cubicBezTo>
                  <a:pt x="648335" y="583418"/>
                  <a:pt x="648335" y="583418"/>
                  <a:pt x="647210" y="583418"/>
                </a:cubicBezTo>
                <a:lnTo>
                  <a:pt x="590930" y="640859"/>
                </a:lnTo>
                <a:cubicBezTo>
                  <a:pt x="590930" y="640859"/>
                  <a:pt x="590930" y="640859"/>
                  <a:pt x="589805" y="641985"/>
                </a:cubicBezTo>
                <a:cubicBezTo>
                  <a:pt x="589805" y="641985"/>
                  <a:pt x="589805" y="641985"/>
                  <a:pt x="0" y="58567"/>
                </a:cubicBezTo>
                <a:cubicBezTo>
                  <a:pt x="13507" y="52936"/>
                  <a:pt x="27014" y="47304"/>
                  <a:pt x="41647" y="41673"/>
                </a:cubicBezTo>
                <a:cubicBezTo>
                  <a:pt x="47274" y="27031"/>
                  <a:pt x="52902" y="13516"/>
                  <a:pt x="58530" y="0"/>
                </a:cubicBezTo>
                <a:close/>
              </a:path>
            </a:pathLst>
          </a:custGeom>
          <a:solidFill>
            <a:schemeClr val="bg1">
              <a:lumMod val="85000"/>
            </a:schemeClr>
          </a:solidFill>
          <a:ln>
            <a:noFill/>
          </a:ln>
        </p:spPr>
        <p:txBody>
          <a:bodyPr wrap="square" lIns="91440" tIns="45720" rIns="91440" bIns="45720" anchor="ctr">
            <a:noAutofit/>
          </a:bodyPr>
          <a:lstStyle/>
          <a:p>
            <a:pPr algn="ctr">
              <a:lnSpc>
                <a:spcPct val="12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59" name="任意多边形 8"/>
          <p:cNvSpPr/>
          <p:nvPr>
            <p:custDataLst>
              <p:tags r:id="rId28"/>
            </p:custDataLst>
          </p:nvPr>
        </p:nvSpPr>
        <p:spPr bwMode="auto">
          <a:xfrm>
            <a:off x="2696210" y="3538855"/>
            <a:ext cx="92075" cy="93345"/>
          </a:xfrm>
          <a:custGeom>
            <a:avLst/>
            <a:gdLst>
              <a:gd name="T0" fmla="*/ 77 w 82"/>
              <a:gd name="T1" fmla="*/ 27 h 83"/>
              <a:gd name="T2" fmla="*/ 80 w 82"/>
              <a:gd name="T3" fmla="*/ 23 h 83"/>
              <a:gd name="T4" fmla="*/ 77 w 82"/>
              <a:gd name="T5" fmla="*/ 7 h 83"/>
              <a:gd name="T6" fmla="*/ 75 w 82"/>
              <a:gd name="T7" fmla="*/ 6 h 83"/>
              <a:gd name="T8" fmla="*/ 55 w 82"/>
              <a:gd name="T9" fmla="*/ 6 h 83"/>
              <a:gd name="T10" fmla="*/ 5 w 82"/>
              <a:gd name="T11" fmla="*/ 57 h 83"/>
              <a:gd name="T12" fmla="*/ 5 w 82"/>
              <a:gd name="T13" fmla="*/ 77 h 83"/>
              <a:gd name="T14" fmla="*/ 7 w 82"/>
              <a:gd name="T15" fmla="*/ 78 h 83"/>
              <a:gd name="T16" fmla="*/ 22 w 82"/>
              <a:gd name="T17" fmla="*/ 81 h 83"/>
              <a:gd name="T18" fmla="*/ 27 w 82"/>
              <a:gd name="T19" fmla="*/ 78 h 83"/>
              <a:gd name="T20" fmla="*/ 77 w 82"/>
              <a:gd name="T21"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3">
                <a:moveTo>
                  <a:pt x="77" y="27"/>
                </a:moveTo>
                <a:cubicBezTo>
                  <a:pt x="78" y="26"/>
                  <a:pt x="79" y="25"/>
                  <a:pt x="80" y="23"/>
                </a:cubicBezTo>
                <a:cubicBezTo>
                  <a:pt x="82" y="18"/>
                  <a:pt x="81" y="12"/>
                  <a:pt x="77" y="7"/>
                </a:cubicBezTo>
                <a:cubicBezTo>
                  <a:pt x="75" y="6"/>
                  <a:pt x="75" y="6"/>
                  <a:pt x="75" y="6"/>
                </a:cubicBezTo>
                <a:cubicBezTo>
                  <a:pt x="70" y="0"/>
                  <a:pt x="61" y="1"/>
                  <a:pt x="55" y="6"/>
                </a:cubicBezTo>
                <a:cubicBezTo>
                  <a:pt x="5" y="57"/>
                  <a:pt x="5" y="57"/>
                  <a:pt x="5" y="57"/>
                </a:cubicBezTo>
                <a:cubicBezTo>
                  <a:pt x="0" y="62"/>
                  <a:pt x="0" y="71"/>
                  <a:pt x="5" y="77"/>
                </a:cubicBezTo>
                <a:cubicBezTo>
                  <a:pt x="7" y="78"/>
                  <a:pt x="7" y="78"/>
                  <a:pt x="7" y="78"/>
                </a:cubicBezTo>
                <a:cubicBezTo>
                  <a:pt x="11" y="82"/>
                  <a:pt x="17" y="83"/>
                  <a:pt x="22" y="81"/>
                </a:cubicBezTo>
                <a:cubicBezTo>
                  <a:pt x="24" y="80"/>
                  <a:pt x="25" y="79"/>
                  <a:pt x="27" y="78"/>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0" name="任意多边形 9"/>
          <p:cNvSpPr/>
          <p:nvPr>
            <p:custDataLst>
              <p:tags r:id="rId29"/>
            </p:custDataLst>
          </p:nvPr>
        </p:nvSpPr>
        <p:spPr bwMode="auto">
          <a:xfrm>
            <a:off x="2672715" y="3516630"/>
            <a:ext cx="92075" cy="92075"/>
          </a:xfrm>
          <a:custGeom>
            <a:avLst/>
            <a:gdLst>
              <a:gd name="T0" fmla="*/ 76 w 82"/>
              <a:gd name="T1" fmla="*/ 6 h 82"/>
              <a:gd name="T2" fmla="*/ 75 w 82"/>
              <a:gd name="T3" fmla="*/ 5 h 82"/>
              <a:gd name="T4" fmla="*/ 62 w 82"/>
              <a:gd name="T5" fmla="*/ 1 h 82"/>
              <a:gd name="T6" fmla="*/ 58 w 82"/>
              <a:gd name="T7" fmla="*/ 8 h 82"/>
              <a:gd name="T8" fmla="*/ 8 w 82"/>
              <a:gd name="T9" fmla="*/ 58 h 82"/>
              <a:gd name="T10" fmla="*/ 1 w 82"/>
              <a:gd name="T11" fmla="*/ 62 h 82"/>
              <a:gd name="T12" fmla="*/ 5 w 82"/>
              <a:gd name="T13" fmla="*/ 75 h 82"/>
              <a:gd name="T14" fmla="*/ 6 w 82"/>
              <a:gd name="T15" fmla="*/ 77 h 82"/>
              <a:gd name="T16" fmla="*/ 26 w 82"/>
              <a:gd name="T17" fmla="*/ 77 h 82"/>
              <a:gd name="T18" fmla="*/ 76 w 82"/>
              <a:gd name="T19" fmla="*/ 26 h 82"/>
              <a:gd name="T20" fmla="*/ 76 w 82"/>
              <a:gd name="T21"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6" y="6"/>
                </a:moveTo>
                <a:cubicBezTo>
                  <a:pt x="75" y="5"/>
                  <a:pt x="75" y="5"/>
                  <a:pt x="75" y="5"/>
                </a:cubicBezTo>
                <a:cubicBezTo>
                  <a:pt x="71" y="1"/>
                  <a:pt x="66" y="0"/>
                  <a:pt x="62" y="1"/>
                </a:cubicBezTo>
                <a:cubicBezTo>
                  <a:pt x="61" y="4"/>
                  <a:pt x="60" y="6"/>
                  <a:pt x="58" y="8"/>
                </a:cubicBezTo>
                <a:cubicBezTo>
                  <a:pt x="8" y="58"/>
                  <a:pt x="8" y="58"/>
                  <a:pt x="8" y="58"/>
                </a:cubicBezTo>
                <a:cubicBezTo>
                  <a:pt x="6" y="60"/>
                  <a:pt x="3" y="62"/>
                  <a:pt x="1" y="62"/>
                </a:cubicBezTo>
                <a:cubicBezTo>
                  <a:pt x="0" y="67"/>
                  <a:pt x="1" y="72"/>
                  <a:pt x="5" y="75"/>
                </a:cubicBezTo>
                <a:cubicBezTo>
                  <a:pt x="6" y="77"/>
                  <a:pt x="6" y="77"/>
                  <a:pt x="6" y="77"/>
                </a:cubicBezTo>
                <a:cubicBezTo>
                  <a:pt x="12" y="82"/>
                  <a:pt x="21" y="82"/>
                  <a:pt x="26" y="77"/>
                </a:cubicBezTo>
                <a:cubicBezTo>
                  <a:pt x="76" y="26"/>
                  <a:pt x="76" y="26"/>
                  <a:pt x="76" y="26"/>
                </a:cubicBezTo>
                <a:cubicBezTo>
                  <a:pt x="82" y="21"/>
                  <a:pt x="82" y="12"/>
                  <a:pt x="76" y="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1" name="任意多边形 10"/>
          <p:cNvSpPr/>
          <p:nvPr>
            <p:custDataLst>
              <p:tags r:id="rId30"/>
            </p:custDataLst>
          </p:nvPr>
        </p:nvSpPr>
        <p:spPr bwMode="auto">
          <a:xfrm>
            <a:off x="2651760" y="3495040"/>
            <a:ext cx="92075" cy="92075"/>
          </a:xfrm>
          <a:custGeom>
            <a:avLst/>
            <a:gdLst>
              <a:gd name="T0" fmla="*/ 77 w 82"/>
              <a:gd name="T1" fmla="*/ 27 h 82"/>
              <a:gd name="T2" fmla="*/ 81 w 82"/>
              <a:gd name="T3" fmla="*/ 20 h 82"/>
              <a:gd name="T4" fmla="*/ 77 w 82"/>
              <a:gd name="T5" fmla="*/ 7 h 82"/>
              <a:gd name="T6" fmla="*/ 75 w 82"/>
              <a:gd name="T7" fmla="*/ 5 h 82"/>
              <a:gd name="T8" fmla="*/ 55 w 82"/>
              <a:gd name="T9" fmla="*/ 6 h 82"/>
              <a:gd name="T10" fmla="*/ 5 w 82"/>
              <a:gd name="T11" fmla="*/ 56 h 82"/>
              <a:gd name="T12" fmla="*/ 5 w 82"/>
              <a:gd name="T13" fmla="*/ 76 h 82"/>
              <a:gd name="T14" fmla="*/ 7 w 82"/>
              <a:gd name="T15" fmla="*/ 78 h 82"/>
              <a:gd name="T16" fmla="*/ 20 w 82"/>
              <a:gd name="T17" fmla="*/ 81 h 82"/>
              <a:gd name="T18" fmla="*/ 27 w 82"/>
              <a:gd name="T19" fmla="*/ 77 h 82"/>
              <a:gd name="T20" fmla="*/ 77 w 82"/>
              <a:gd name="T21"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7" y="27"/>
                </a:moveTo>
                <a:cubicBezTo>
                  <a:pt x="79" y="25"/>
                  <a:pt x="80" y="23"/>
                  <a:pt x="81" y="20"/>
                </a:cubicBezTo>
                <a:cubicBezTo>
                  <a:pt x="82" y="15"/>
                  <a:pt x="80" y="11"/>
                  <a:pt x="77" y="7"/>
                </a:cubicBezTo>
                <a:cubicBezTo>
                  <a:pt x="75" y="5"/>
                  <a:pt x="75" y="5"/>
                  <a:pt x="75" y="5"/>
                </a:cubicBezTo>
                <a:cubicBezTo>
                  <a:pt x="70" y="0"/>
                  <a:pt x="61" y="0"/>
                  <a:pt x="55" y="6"/>
                </a:cubicBezTo>
                <a:cubicBezTo>
                  <a:pt x="5" y="56"/>
                  <a:pt x="5" y="56"/>
                  <a:pt x="5" y="56"/>
                </a:cubicBezTo>
                <a:cubicBezTo>
                  <a:pt x="0" y="62"/>
                  <a:pt x="0" y="71"/>
                  <a:pt x="5" y="76"/>
                </a:cubicBezTo>
                <a:cubicBezTo>
                  <a:pt x="7" y="78"/>
                  <a:pt x="7" y="78"/>
                  <a:pt x="7" y="78"/>
                </a:cubicBezTo>
                <a:cubicBezTo>
                  <a:pt x="10" y="81"/>
                  <a:pt x="15" y="82"/>
                  <a:pt x="20" y="81"/>
                </a:cubicBezTo>
                <a:cubicBezTo>
                  <a:pt x="22" y="81"/>
                  <a:pt x="25" y="79"/>
                  <a:pt x="27" y="77"/>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2" name="任意多边形 11"/>
          <p:cNvSpPr/>
          <p:nvPr>
            <p:custDataLst>
              <p:tags r:id="rId31"/>
            </p:custDataLst>
          </p:nvPr>
        </p:nvSpPr>
        <p:spPr bwMode="auto">
          <a:xfrm>
            <a:off x="2626360" y="3471545"/>
            <a:ext cx="93980" cy="93345"/>
          </a:xfrm>
          <a:custGeom>
            <a:avLst/>
            <a:gdLst>
              <a:gd name="T0" fmla="*/ 77 w 83"/>
              <a:gd name="T1" fmla="*/ 7 h 83"/>
              <a:gd name="T2" fmla="*/ 76 w 83"/>
              <a:gd name="T3" fmla="*/ 5 h 83"/>
              <a:gd name="T4" fmla="*/ 57 w 83"/>
              <a:gd name="T5" fmla="*/ 5 h 83"/>
              <a:gd name="T6" fmla="*/ 56 w 83"/>
              <a:gd name="T7" fmla="*/ 5 h 83"/>
              <a:gd name="T8" fmla="*/ 6 w 83"/>
              <a:gd name="T9" fmla="*/ 56 h 83"/>
              <a:gd name="T10" fmla="*/ 5 w 83"/>
              <a:gd name="T11" fmla="*/ 57 h 83"/>
              <a:gd name="T12" fmla="*/ 6 w 83"/>
              <a:gd name="T13" fmla="*/ 76 h 83"/>
              <a:gd name="T14" fmla="*/ 7 w 83"/>
              <a:gd name="T15" fmla="*/ 77 h 83"/>
              <a:gd name="T16" fmla="*/ 27 w 83"/>
              <a:gd name="T17" fmla="*/ 77 h 83"/>
              <a:gd name="T18" fmla="*/ 77 w 83"/>
              <a:gd name="T19" fmla="*/ 27 h 83"/>
              <a:gd name="T20" fmla="*/ 77 w 83"/>
              <a:gd name="T2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83">
                <a:moveTo>
                  <a:pt x="77" y="7"/>
                </a:moveTo>
                <a:cubicBezTo>
                  <a:pt x="76" y="5"/>
                  <a:pt x="76" y="5"/>
                  <a:pt x="76" y="5"/>
                </a:cubicBezTo>
                <a:cubicBezTo>
                  <a:pt x="70" y="0"/>
                  <a:pt x="62" y="0"/>
                  <a:pt x="57" y="5"/>
                </a:cubicBezTo>
                <a:cubicBezTo>
                  <a:pt x="56" y="5"/>
                  <a:pt x="56" y="5"/>
                  <a:pt x="56" y="5"/>
                </a:cubicBezTo>
                <a:cubicBezTo>
                  <a:pt x="6" y="56"/>
                  <a:pt x="6" y="56"/>
                  <a:pt x="6" y="56"/>
                </a:cubicBezTo>
                <a:cubicBezTo>
                  <a:pt x="5" y="57"/>
                  <a:pt x="5" y="57"/>
                  <a:pt x="5" y="57"/>
                </a:cubicBezTo>
                <a:cubicBezTo>
                  <a:pt x="0" y="62"/>
                  <a:pt x="1" y="71"/>
                  <a:pt x="6" y="76"/>
                </a:cubicBezTo>
                <a:cubicBezTo>
                  <a:pt x="7" y="77"/>
                  <a:pt x="7" y="77"/>
                  <a:pt x="7" y="77"/>
                </a:cubicBezTo>
                <a:cubicBezTo>
                  <a:pt x="13" y="83"/>
                  <a:pt x="22" y="83"/>
                  <a:pt x="27" y="77"/>
                </a:cubicBezTo>
                <a:cubicBezTo>
                  <a:pt x="77" y="27"/>
                  <a:pt x="77" y="27"/>
                  <a:pt x="77" y="27"/>
                </a:cubicBezTo>
                <a:cubicBezTo>
                  <a:pt x="83" y="21"/>
                  <a:pt x="83" y="12"/>
                  <a:pt x="7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3" name="任意多边形 12"/>
          <p:cNvSpPr/>
          <p:nvPr>
            <p:custDataLst>
              <p:tags r:id="rId32"/>
            </p:custDataLst>
          </p:nvPr>
        </p:nvSpPr>
        <p:spPr bwMode="auto">
          <a:xfrm>
            <a:off x="1699895" y="2670810"/>
            <a:ext cx="383540" cy="398780"/>
          </a:xfrm>
          <a:custGeom>
            <a:avLst/>
            <a:gdLst>
              <a:gd name="T0" fmla="*/ 222 w 341"/>
              <a:gd name="T1" fmla="*/ 117 h 354"/>
              <a:gd name="T2" fmla="*/ 27 w 341"/>
              <a:gd name="T3" fmla="*/ 120 h 354"/>
              <a:gd name="T4" fmla="*/ 304 w 341"/>
              <a:gd name="T5" fmla="*/ 250 h 354"/>
              <a:gd name="T6" fmla="*/ 341 w 341"/>
              <a:gd name="T7" fmla="*/ 235 h 354"/>
              <a:gd name="T8" fmla="*/ 222 w 341"/>
              <a:gd name="T9" fmla="*/ 117 h 354"/>
            </a:gdLst>
            <a:ahLst/>
            <a:cxnLst>
              <a:cxn ang="0">
                <a:pos x="T0" y="T1"/>
              </a:cxn>
              <a:cxn ang="0">
                <a:pos x="T2" y="T3"/>
              </a:cxn>
              <a:cxn ang="0">
                <a:pos x="T4" y="T5"/>
              </a:cxn>
              <a:cxn ang="0">
                <a:pos x="T6" y="T7"/>
              </a:cxn>
              <a:cxn ang="0">
                <a:pos x="T8" y="T9"/>
              </a:cxn>
            </a:cxnLst>
            <a:rect l="0" t="0" r="r" b="b"/>
            <a:pathLst>
              <a:path w="341" h="354">
                <a:moveTo>
                  <a:pt x="222" y="117"/>
                </a:moveTo>
                <a:cubicBezTo>
                  <a:pt x="96" y="0"/>
                  <a:pt x="56" y="8"/>
                  <a:pt x="27" y="120"/>
                </a:cubicBezTo>
                <a:cubicBezTo>
                  <a:pt x="0" y="220"/>
                  <a:pt x="38" y="354"/>
                  <a:pt x="304" y="250"/>
                </a:cubicBezTo>
                <a:cubicBezTo>
                  <a:pt x="316" y="245"/>
                  <a:pt x="328" y="240"/>
                  <a:pt x="341" y="235"/>
                </a:cubicBezTo>
                <a:cubicBezTo>
                  <a:pt x="293" y="188"/>
                  <a:pt x="253" y="149"/>
                  <a:pt x="222" y="117"/>
                </a:cubicBezTo>
                <a:close/>
              </a:path>
            </a:pathLst>
          </a:custGeom>
          <a:solidFill>
            <a:schemeClr val="accent1">
              <a:lumMod val="75000"/>
            </a:schemeClr>
          </a:solidFill>
          <a:ln>
            <a:noFill/>
          </a:ln>
        </p:spPr>
        <p:txBody>
          <a:bodyPr wrap="square" lIns="91440" tIns="45720" rIns="91440" bIns="45720" anchor="ctr">
            <a:normAutofit lnSpcReduction="10000"/>
          </a:bodyPr>
          <a:lstStyle/>
          <a:p>
            <a:pPr algn="ctr">
              <a:lnSpc>
                <a:spcPct val="12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4" name="任意多边形 13"/>
          <p:cNvSpPr/>
          <p:nvPr>
            <p:custDataLst>
              <p:tags r:id="rId33"/>
            </p:custDataLst>
          </p:nvPr>
        </p:nvSpPr>
        <p:spPr bwMode="auto">
          <a:xfrm>
            <a:off x="1813560" y="2550795"/>
            <a:ext cx="400685" cy="384175"/>
          </a:xfrm>
          <a:custGeom>
            <a:avLst/>
            <a:gdLst>
              <a:gd name="T0" fmla="*/ 240 w 356"/>
              <a:gd name="T1" fmla="*/ 341 h 341"/>
              <a:gd name="T2" fmla="*/ 255 w 356"/>
              <a:gd name="T3" fmla="*/ 304 h 341"/>
              <a:gd name="T4" fmla="*/ 122 w 356"/>
              <a:gd name="T5" fmla="*/ 27 h 341"/>
              <a:gd name="T6" fmla="*/ 121 w 356"/>
              <a:gd name="T7" fmla="*/ 223 h 341"/>
              <a:gd name="T8" fmla="*/ 240 w 356"/>
              <a:gd name="T9" fmla="*/ 341 h 341"/>
            </a:gdLst>
            <a:ahLst/>
            <a:cxnLst>
              <a:cxn ang="0">
                <a:pos x="T0" y="T1"/>
              </a:cxn>
              <a:cxn ang="0">
                <a:pos x="T2" y="T3"/>
              </a:cxn>
              <a:cxn ang="0">
                <a:pos x="T4" y="T5"/>
              </a:cxn>
              <a:cxn ang="0">
                <a:pos x="T6" y="T7"/>
              </a:cxn>
              <a:cxn ang="0">
                <a:pos x="T8" y="T9"/>
              </a:cxn>
            </a:cxnLst>
            <a:rect l="0" t="0" r="r" b="b"/>
            <a:pathLst>
              <a:path w="356" h="341">
                <a:moveTo>
                  <a:pt x="240" y="341"/>
                </a:moveTo>
                <a:cubicBezTo>
                  <a:pt x="245" y="328"/>
                  <a:pt x="250" y="316"/>
                  <a:pt x="255" y="304"/>
                </a:cubicBezTo>
                <a:cubicBezTo>
                  <a:pt x="356" y="36"/>
                  <a:pt x="222" y="0"/>
                  <a:pt x="122" y="27"/>
                </a:cubicBezTo>
                <a:cubicBezTo>
                  <a:pt x="10" y="59"/>
                  <a:pt x="0" y="94"/>
                  <a:pt x="121" y="223"/>
                </a:cubicBezTo>
                <a:cubicBezTo>
                  <a:pt x="152" y="255"/>
                  <a:pt x="192" y="294"/>
                  <a:pt x="240" y="341"/>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lnSpcReduction="20000"/>
          </a:bodyPr>
          <a:lstStyle/>
          <a:p>
            <a:pPr algn="ctr">
              <a:lnSpc>
                <a:spcPct val="12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2" name="标题 4"/>
          <p:cNvSpPr>
            <a:spLocks noGrp="1"/>
          </p:cNvSpPr>
          <p:nvPr>
            <p:custDataLst>
              <p:tags r:id="rId34"/>
            </p:custDataLst>
          </p:nvPr>
        </p:nvSpPr>
        <p:spPr>
          <a:xfrm>
            <a:off x="2038350" y="170180"/>
            <a:ext cx="6280785" cy="574675"/>
          </a:xfrm>
          <a:prstGeom prst="rect">
            <a:avLst/>
          </a:prstGeom>
        </p:spPr>
        <p:txBody>
          <a:bodyPr vert="horz" lIns="90000" tIns="46800" rIns="90000" bIns="46800" rtlCol="0" anchor="t" anchorCtr="0">
            <a:normAutofit fontScale="80000"/>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r>
              <a:rPr lang="zh-CN" altLang="en-US" spc="200">
                <a:ea typeface="微软雅黑" panose="020B0503020204020204" charset="-122"/>
                <a:sym typeface="Arial" panose="020B0604020202020204" pitchFamily="34" charset="0"/>
              </a:rPr>
              <a:t>数据中台的建设与架构</a:t>
            </a:r>
            <a:endParaRPr lang="zh-CN" altLang="en-US"/>
          </a:p>
        </p:txBody>
      </p:sp>
      <p:pic>
        <p:nvPicPr>
          <p:cNvPr id="3" name="图片 2" descr="303b333635383937313bcfebb7a8"/>
          <p:cNvPicPr>
            <a:picLocks noChangeAspect="1"/>
          </p:cNvPicPr>
          <p:nvPr/>
        </p:nvPicPr>
        <p:blipFill>
          <a:blip r:embed="rId45"/>
          <a:stretch>
            <a:fillRect/>
          </a:stretch>
        </p:blipFill>
        <p:spPr>
          <a:xfrm>
            <a:off x="1058545" y="80010"/>
            <a:ext cx="755015" cy="755015"/>
          </a:xfrm>
          <a:prstGeom prst="rect">
            <a:avLst/>
          </a:prstGeom>
        </p:spPr>
      </p:pic>
      <p:sp>
        <p:nvSpPr>
          <p:cNvPr id="8" name="任意多边形 254"/>
          <p:cNvSpPr/>
          <p:nvPr>
            <p:custDataLst>
              <p:tags r:id="rId35"/>
            </p:custDataLst>
          </p:nvPr>
        </p:nvSpPr>
        <p:spPr>
          <a:xfrm>
            <a:off x="7000125" y="2842782"/>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75000"/>
            </a:schemeClr>
          </a:solidFill>
          <a:ln w="12700" cap="flat">
            <a:noFill/>
            <a:miter lim="400000"/>
          </a:ln>
          <a:effectLst/>
        </p:spPr>
        <p:txBody>
          <a:bodyPr wrap="square" lIns="91440" tIns="45720" rIns="91440" bIns="45720" anchor="ctr">
            <a:normAutofit lnSpcReduction="1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1" name="任意多边形 255"/>
          <p:cNvSpPr/>
          <p:nvPr>
            <p:custDataLst>
              <p:tags r:id="rId36"/>
            </p:custDataLst>
          </p:nvPr>
        </p:nvSpPr>
        <p:spPr>
          <a:xfrm>
            <a:off x="7122103" y="2960963"/>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cxnSp>
        <p:nvCxnSpPr>
          <p:cNvPr id="14" name="直接连接符 13"/>
          <p:cNvCxnSpPr/>
          <p:nvPr>
            <p:custDataLst>
              <p:tags r:id="rId37"/>
            </p:custDataLst>
          </p:nvPr>
        </p:nvCxnSpPr>
        <p:spPr>
          <a:xfrm>
            <a:off x="7611299" y="3469638"/>
            <a:ext cx="379571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4" name="矩形 3"/>
          <p:cNvSpPr/>
          <p:nvPr>
            <p:custDataLst>
              <p:tags r:id="rId38"/>
            </p:custDataLst>
          </p:nvPr>
        </p:nvSpPr>
        <p:spPr>
          <a:xfrm>
            <a:off x="7611132" y="4549408"/>
            <a:ext cx="3911129" cy="428627"/>
          </a:xfrm>
          <a:prstGeom prst="rect">
            <a:avLst/>
          </a:prstGeom>
        </p:spPr>
        <p:txBody>
          <a:bodyPr wrap="square" lIns="91440" tIns="45720" rIns="91440" bIns="0" anchor="ctr">
            <a:normAutofit fontScale="72500"/>
          </a:bodyPr>
          <a:lstStyle/>
          <a:p>
            <a:pPr>
              <a:lnSpc>
                <a:spcPct val="130000"/>
              </a:lnSpc>
              <a:spcBef>
                <a:spcPct val="0"/>
              </a:spcBef>
            </a:pPr>
            <a:r>
              <a:rPr lang="en-US" altLang="zh-CN" sz="2400" b="1" spc="3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3.3 数据中台</a:t>
            </a:r>
            <a:r>
              <a:rPr lang="zh-CN" altLang="en-US" sz="2400" b="1" spc="3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架构</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043940"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23560" name="Line 5"/>
          <p:cNvSpPr>
            <a:spLocks noChangeShapeType="1"/>
          </p:cNvSpPr>
          <p:nvPr>
            <p:custDataLst>
              <p:tags r:id="rId3"/>
            </p:custDataLst>
          </p:nvPr>
        </p:nvSpPr>
        <p:spPr bwMode="auto">
          <a:xfrm>
            <a:off x="1540404" y="4649278"/>
            <a:ext cx="4039379" cy="0"/>
          </a:xfrm>
          <a:prstGeom prst="line">
            <a:avLst/>
          </a:prstGeom>
          <a:noFill/>
          <a:ln w="19050" cmpd="sng">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fontScale="25000" lnSpcReduction="20000"/>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3561" name="Text Box 6"/>
          <p:cNvSpPr txBox="1">
            <a:spLocks noChangeArrowheads="1"/>
          </p:cNvSpPr>
          <p:nvPr>
            <p:custDataLst>
              <p:tags r:id="rId4"/>
            </p:custDataLst>
          </p:nvPr>
        </p:nvSpPr>
        <p:spPr bwMode="auto">
          <a:xfrm>
            <a:off x="1540404" y="3851824"/>
            <a:ext cx="4039379" cy="544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0">
            <a:normAutofit fontScale="80000"/>
          </a:bodyPr>
          <a:lstStyle>
            <a:lvl1pPr>
              <a:spcBef>
                <a:spcPct val="20000"/>
              </a:spcBef>
              <a:buChar char="•"/>
              <a:defRPr>
                <a:solidFill>
                  <a:schemeClr val="bg2"/>
                </a:solidFill>
                <a:latin typeface="Arial" panose="020B0604020202020204" pitchFamily="34" charset="0"/>
                <a:ea typeface="黑体" panose="02010609060101010101" charset="-122"/>
                <a:sym typeface="Arial" panose="020B0604020202020204" pitchFamily="34" charset="0"/>
              </a:defRPr>
            </a:lvl1pPr>
            <a:lvl2pPr marL="742950" indent="-285750">
              <a:spcBef>
                <a:spcPct val="20000"/>
              </a:spcBef>
              <a:buChar char="–"/>
              <a:defRPr>
                <a:solidFill>
                  <a:schemeClr val="bg2"/>
                </a:solidFill>
                <a:latin typeface="Arial" panose="020B0604020202020204" pitchFamily="34" charset="0"/>
                <a:ea typeface="黑体" panose="02010609060101010101" charset="-122"/>
                <a:sym typeface="Arial" panose="020B0604020202020204" pitchFamily="34" charset="0"/>
              </a:defRPr>
            </a:lvl2pPr>
            <a:lvl3pPr marL="1143000" indent="-228600">
              <a:spcBef>
                <a:spcPct val="20000"/>
              </a:spcBef>
              <a:buChar char="•"/>
              <a:defRPr>
                <a:solidFill>
                  <a:schemeClr val="bg2"/>
                </a:solidFill>
                <a:latin typeface="Arial" panose="020B0604020202020204" pitchFamily="34" charset="0"/>
                <a:ea typeface="黑体" panose="02010609060101010101" charset="-122"/>
                <a:sym typeface="Arial" panose="020B0604020202020204" pitchFamily="34" charset="0"/>
              </a:defRPr>
            </a:lvl3pPr>
            <a:lvl4pPr marL="1600200" indent="-228600">
              <a:spcBef>
                <a:spcPct val="20000"/>
              </a:spcBef>
              <a:buChar char="–"/>
              <a:defRPr>
                <a:solidFill>
                  <a:schemeClr val="bg2"/>
                </a:solidFill>
                <a:latin typeface="Arial" panose="020B0604020202020204" pitchFamily="34" charset="0"/>
                <a:ea typeface="黑体" panose="02010609060101010101" charset="-122"/>
                <a:sym typeface="Arial" panose="020B0604020202020204" pitchFamily="34" charset="0"/>
              </a:defRPr>
            </a:lvl4pPr>
            <a:lvl5pPr marL="2057400" indent="-228600">
              <a:spcBef>
                <a:spcPct val="20000"/>
              </a:spcBef>
              <a:buChar char="»"/>
              <a:defRPr>
                <a:solidFill>
                  <a:schemeClr val="bg2"/>
                </a:solidFill>
                <a:latin typeface="Arial" panose="020B0604020202020204" pitchFamily="34" charset="0"/>
                <a:ea typeface="黑体" panose="02010609060101010101" charset="-122"/>
                <a:sym typeface="Arial" panose="020B0604020202020204" pitchFamily="34" charset="0"/>
              </a:defRPr>
            </a:lvl5pPr>
            <a:lvl6pPr marL="2514600" indent="-228600" eaLnBrk="0" fontAlgn="base" hangingPunct="0">
              <a:spcBef>
                <a:spcPct val="20000"/>
              </a:spcBef>
              <a:spcAft>
                <a:spcPct val="0"/>
              </a:spcAft>
              <a:buChar char="»"/>
              <a:defRPr>
                <a:solidFill>
                  <a:schemeClr val="bg2"/>
                </a:solidFill>
                <a:latin typeface="Arial" panose="020B0604020202020204" pitchFamily="34" charset="0"/>
                <a:ea typeface="黑体" panose="02010609060101010101" charset="-122"/>
                <a:sym typeface="Arial" panose="020B0604020202020204" pitchFamily="34" charset="0"/>
              </a:defRPr>
            </a:lvl6pPr>
            <a:lvl7pPr marL="2971800" indent="-228600" eaLnBrk="0" fontAlgn="base" hangingPunct="0">
              <a:spcBef>
                <a:spcPct val="20000"/>
              </a:spcBef>
              <a:spcAft>
                <a:spcPct val="0"/>
              </a:spcAft>
              <a:buChar char="»"/>
              <a:defRPr>
                <a:solidFill>
                  <a:schemeClr val="bg2"/>
                </a:solidFill>
                <a:latin typeface="Arial" panose="020B0604020202020204" pitchFamily="34" charset="0"/>
                <a:ea typeface="黑体" panose="02010609060101010101" charset="-122"/>
                <a:sym typeface="Arial" panose="020B0604020202020204" pitchFamily="34" charset="0"/>
              </a:defRPr>
            </a:lvl7pPr>
            <a:lvl8pPr marL="3429000" indent="-228600" eaLnBrk="0" fontAlgn="base" hangingPunct="0">
              <a:spcBef>
                <a:spcPct val="20000"/>
              </a:spcBef>
              <a:spcAft>
                <a:spcPct val="0"/>
              </a:spcAft>
              <a:buChar char="»"/>
              <a:defRPr>
                <a:solidFill>
                  <a:schemeClr val="bg2"/>
                </a:solidFill>
                <a:latin typeface="Arial" panose="020B0604020202020204" pitchFamily="34" charset="0"/>
                <a:ea typeface="黑体" panose="02010609060101010101" charset="-122"/>
                <a:sym typeface="Arial" panose="020B0604020202020204" pitchFamily="34" charset="0"/>
              </a:defRPr>
            </a:lvl8pPr>
            <a:lvl9pPr marL="3886200" indent="-228600" eaLnBrk="0" fontAlgn="base" hangingPunct="0">
              <a:spcBef>
                <a:spcPct val="20000"/>
              </a:spcBef>
              <a:spcAft>
                <a:spcPct val="0"/>
              </a:spcAft>
              <a:buChar char="»"/>
              <a:defRPr>
                <a:solidFill>
                  <a:schemeClr val="bg2"/>
                </a:solidFill>
                <a:latin typeface="Arial" panose="020B0604020202020204" pitchFamily="34" charset="0"/>
                <a:ea typeface="黑体" panose="02010609060101010101" charset="-122"/>
                <a:sym typeface="Arial" panose="020B0604020202020204" pitchFamily="34" charset="0"/>
              </a:defRPr>
            </a:lvl9pPr>
          </a:lstStyle>
          <a:p>
            <a:pPr algn="ctr" eaLnBrk="1" hangingPunct="1">
              <a:spcBef>
                <a:spcPct val="0"/>
              </a:spcBef>
              <a:buFontTx/>
              <a:buNone/>
            </a:pPr>
            <a:r>
              <a:rPr lang="en-US" altLang="zh-CN" sz="2800" b="1" spc="300" dirty="0">
                <a:solidFill>
                  <a:schemeClr val="accent1"/>
                </a:solidFill>
                <a:ea typeface="微软雅黑" panose="020B0503020204020204" charset="-122"/>
                <a:cs typeface="+mj-cs"/>
              </a:rPr>
              <a:t>NO.2 </a:t>
            </a:r>
            <a:r>
              <a:rPr lang="zh-CN" altLang="en-US" sz="2800" b="1" spc="300" dirty="0">
                <a:solidFill>
                  <a:schemeClr val="accent1"/>
                </a:solidFill>
                <a:ea typeface="微软雅黑" panose="020B0503020204020204" charset="-122"/>
                <a:cs typeface="+mj-cs"/>
              </a:rPr>
              <a:t>数据中台的组织地位</a:t>
            </a:r>
          </a:p>
        </p:txBody>
      </p:sp>
      <p:sp>
        <p:nvSpPr>
          <p:cNvPr id="2" name="文本框 1"/>
          <p:cNvSpPr txBox="1"/>
          <p:nvPr>
            <p:custDataLst>
              <p:tags r:id="rId5"/>
            </p:custDataLst>
          </p:nvPr>
        </p:nvSpPr>
        <p:spPr>
          <a:xfrm>
            <a:off x="6282055" y="1311910"/>
            <a:ext cx="4998085" cy="1996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ormAutofit fontScale="70000"/>
          </a:bodyPr>
          <a:lstStyle>
            <a:defPPr>
              <a:defRPr lang="zh-CN"/>
            </a:defPPr>
            <a:lvl1pPr marL="0" indent="0" eaLnBrk="1" hangingPunct="1">
              <a:lnSpc>
                <a:spcPct val="150000"/>
              </a:lnSpc>
              <a:spcBef>
                <a:spcPct val="20000"/>
              </a:spcBef>
              <a:buFontTx/>
              <a:buNone/>
              <a:defRPr>
                <a:solidFill>
                  <a:schemeClr val="bg2"/>
                </a:solidFill>
                <a:latin typeface="+mn-lt"/>
                <a:ea typeface="+mn-ea"/>
              </a:defRPr>
            </a:lvl1pPr>
            <a:lvl2pPr marL="742950" indent="-285750">
              <a:spcBef>
                <a:spcPct val="20000"/>
              </a:spcBef>
              <a:buChar char="–"/>
              <a:defRPr>
                <a:solidFill>
                  <a:schemeClr val="bg2"/>
                </a:solidFill>
              </a:defRPr>
            </a:lvl2pPr>
            <a:lvl3pPr marL="1143000" indent="-228600">
              <a:spcBef>
                <a:spcPct val="20000"/>
              </a:spcBef>
              <a:buChar char="•"/>
              <a:defRPr>
                <a:solidFill>
                  <a:schemeClr val="bg2"/>
                </a:solidFill>
              </a:defRPr>
            </a:lvl3pPr>
            <a:lvl4pPr marL="1600200" indent="-228600">
              <a:spcBef>
                <a:spcPct val="20000"/>
              </a:spcBef>
              <a:buChar char="–"/>
              <a:defRPr>
                <a:solidFill>
                  <a:schemeClr val="bg2"/>
                </a:solidFill>
              </a:defRPr>
            </a:lvl4pPr>
            <a:lvl5pPr marL="2057400" indent="-228600">
              <a:spcBef>
                <a:spcPct val="20000"/>
              </a:spcBef>
              <a:buChar char="»"/>
              <a:defRPr>
                <a:solidFill>
                  <a:schemeClr val="bg2"/>
                </a:solidFill>
              </a:defRPr>
            </a:lvl5pPr>
            <a:lvl6pPr marL="2514600" indent="-228600" eaLnBrk="0" fontAlgn="base" hangingPunct="0">
              <a:spcBef>
                <a:spcPct val="20000"/>
              </a:spcBef>
              <a:spcAft>
                <a:spcPct val="0"/>
              </a:spcAft>
              <a:buChar char="»"/>
              <a:defRPr>
                <a:solidFill>
                  <a:schemeClr val="bg2"/>
                </a:solidFill>
              </a:defRPr>
            </a:lvl6pPr>
            <a:lvl7pPr marL="2971800" indent="-228600" eaLnBrk="0" fontAlgn="base" hangingPunct="0">
              <a:spcBef>
                <a:spcPct val="20000"/>
              </a:spcBef>
              <a:spcAft>
                <a:spcPct val="0"/>
              </a:spcAft>
              <a:buChar char="»"/>
              <a:defRPr>
                <a:solidFill>
                  <a:schemeClr val="bg2"/>
                </a:solidFill>
              </a:defRPr>
            </a:lvl7pPr>
            <a:lvl8pPr marL="3429000" indent="-228600" eaLnBrk="0" fontAlgn="base" hangingPunct="0">
              <a:spcBef>
                <a:spcPct val="20000"/>
              </a:spcBef>
              <a:spcAft>
                <a:spcPct val="0"/>
              </a:spcAft>
              <a:buChar char="»"/>
              <a:defRPr>
                <a:solidFill>
                  <a:schemeClr val="bg2"/>
                </a:solidFill>
              </a:defRPr>
            </a:lvl8pPr>
            <a:lvl9pPr marL="3886200" indent="-228600" eaLnBrk="0" fontAlgn="base" hangingPunct="0">
              <a:spcBef>
                <a:spcPct val="20000"/>
              </a:spcBef>
              <a:spcAft>
                <a:spcPct val="0"/>
              </a:spcAft>
              <a:buChar char="»"/>
              <a:defRPr>
                <a:solidFill>
                  <a:schemeClr val="bg2"/>
                </a:solidFill>
              </a:defRPr>
            </a:lvl9pPr>
          </a:lstStyle>
          <a:p>
            <a:r>
              <a:rPr lang="zh-CN" altLang="en-US" spc="150" dirty="0">
                <a:solidFill>
                  <a:schemeClr val="tx1">
                    <a:lumMod val="85000"/>
                    <a:lumOff val="15000"/>
                  </a:schemeClr>
                </a:solidFill>
                <a:latin typeface="Arial" panose="020B0604020202020204" pitchFamily="34" charset="0"/>
                <a:ea typeface="微软雅黑" panose="020B0503020204020204" charset="-122"/>
              </a:rPr>
              <a:t>数据中台作为整个企业各个业务所需数据服务的提供方，通过自身的平台能力和业务对数据的不断滋养（业务数据化），会形成一套高效可靠的数据资产体系和数据服务能力（数据资产化和资产服务化）。这样一来，当出现新的市场变化，需要构建新的前台应用时，数据中台可以迅速提供数据服务（服务业务化），从而敏捷地响应企业的创新。</a:t>
            </a:r>
          </a:p>
        </p:txBody>
      </p:sp>
      <p:sp>
        <p:nvSpPr>
          <p:cNvPr id="3" name="文本框 2"/>
          <p:cNvSpPr txBox="1"/>
          <p:nvPr>
            <p:custDataLst>
              <p:tags r:id="rId6"/>
            </p:custDataLst>
          </p:nvPr>
        </p:nvSpPr>
        <p:spPr>
          <a:xfrm>
            <a:off x="1325880" y="4649470"/>
            <a:ext cx="4619625" cy="2028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ormAutofit fontScale="70000"/>
          </a:bodyPr>
          <a:lstStyle>
            <a:defPPr>
              <a:defRPr lang="zh-CN"/>
            </a:defPPr>
            <a:lvl1pPr marL="0" indent="0" eaLnBrk="1" hangingPunct="1">
              <a:lnSpc>
                <a:spcPct val="150000"/>
              </a:lnSpc>
              <a:spcBef>
                <a:spcPct val="20000"/>
              </a:spcBef>
              <a:buFontTx/>
              <a:buNone/>
              <a:defRPr>
                <a:solidFill>
                  <a:schemeClr val="bg2"/>
                </a:solidFill>
                <a:latin typeface="+mn-lt"/>
                <a:ea typeface="+mn-ea"/>
              </a:defRPr>
            </a:lvl1pPr>
            <a:lvl2pPr marL="742950" indent="-285750">
              <a:spcBef>
                <a:spcPct val="20000"/>
              </a:spcBef>
              <a:buChar char="–"/>
              <a:defRPr>
                <a:solidFill>
                  <a:schemeClr val="bg2"/>
                </a:solidFill>
              </a:defRPr>
            </a:lvl2pPr>
            <a:lvl3pPr marL="1143000" indent="-228600">
              <a:spcBef>
                <a:spcPct val="20000"/>
              </a:spcBef>
              <a:buChar char="•"/>
              <a:defRPr>
                <a:solidFill>
                  <a:schemeClr val="bg2"/>
                </a:solidFill>
              </a:defRPr>
            </a:lvl3pPr>
            <a:lvl4pPr marL="1600200" indent="-228600">
              <a:spcBef>
                <a:spcPct val="20000"/>
              </a:spcBef>
              <a:buChar char="–"/>
              <a:defRPr>
                <a:solidFill>
                  <a:schemeClr val="bg2"/>
                </a:solidFill>
              </a:defRPr>
            </a:lvl4pPr>
            <a:lvl5pPr marL="2057400" indent="-228600">
              <a:spcBef>
                <a:spcPct val="20000"/>
              </a:spcBef>
              <a:buChar char="»"/>
              <a:defRPr>
                <a:solidFill>
                  <a:schemeClr val="bg2"/>
                </a:solidFill>
              </a:defRPr>
            </a:lvl5pPr>
            <a:lvl6pPr marL="2514600" indent="-228600" eaLnBrk="0" fontAlgn="base" hangingPunct="0">
              <a:spcBef>
                <a:spcPct val="20000"/>
              </a:spcBef>
              <a:spcAft>
                <a:spcPct val="0"/>
              </a:spcAft>
              <a:buChar char="»"/>
              <a:defRPr>
                <a:solidFill>
                  <a:schemeClr val="bg2"/>
                </a:solidFill>
              </a:defRPr>
            </a:lvl6pPr>
            <a:lvl7pPr marL="2971800" indent="-228600" eaLnBrk="0" fontAlgn="base" hangingPunct="0">
              <a:spcBef>
                <a:spcPct val="20000"/>
              </a:spcBef>
              <a:spcAft>
                <a:spcPct val="0"/>
              </a:spcAft>
              <a:buChar char="»"/>
              <a:defRPr>
                <a:solidFill>
                  <a:schemeClr val="bg2"/>
                </a:solidFill>
              </a:defRPr>
            </a:lvl7pPr>
            <a:lvl8pPr marL="3429000" indent="-228600" eaLnBrk="0" fontAlgn="base" hangingPunct="0">
              <a:spcBef>
                <a:spcPct val="20000"/>
              </a:spcBef>
              <a:spcAft>
                <a:spcPct val="0"/>
              </a:spcAft>
              <a:buChar char="»"/>
              <a:defRPr>
                <a:solidFill>
                  <a:schemeClr val="bg2"/>
                </a:solidFill>
              </a:defRPr>
            </a:lvl8pPr>
            <a:lvl9pPr marL="3886200" indent="-228600" eaLnBrk="0" fontAlgn="base" hangingPunct="0">
              <a:spcBef>
                <a:spcPct val="20000"/>
              </a:spcBef>
              <a:spcAft>
                <a:spcPct val="0"/>
              </a:spcAft>
              <a:buChar char="»"/>
              <a:defRPr>
                <a:solidFill>
                  <a:schemeClr val="bg2"/>
                </a:solidFill>
              </a:defRPr>
            </a:lvl9pPr>
          </a:lstStyle>
          <a:p>
            <a:pPr marL="285750" indent="-285750">
              <a:buFont typeface="Arial" panose="020B0604020202020204" pitchFamily="34" charset="0"/>
              <a:buChar char="•"/>
            </a:pPr>
            <a:r>
              <a:rPr lang="zh-CN" altLang="en-US" spc="150" dirty="0">
                <a:solidFill>
                  <a:schemeClr val="tx1">
                    <a:lumMod val="85000"/>
                    <a:lumOff val="15000"/>
                  </a:schemeClr>
                </a:solidFill>
                <a:latin typeface="Arial" panose="020B0604020202020204" pitchFamily="34" charset="0"/>
                <a:ea typeface="微软雅黑" panose="020B0503020204020204" charset="-122"/>
              </a:rPr>
              <a:t>数据中台必须拥有与企业的设计部门、制造部门、销售部门等同样重要的地位</a:t>
            </a:r>
          </a:p>
          <a:p>
            <a:pPr marL="285750" indent="-285750">
              <a:buFont typeface="Arial" panose="020B0604020202020204" pitchFamily="34" charset="0"/>
              <a:buChar char="•"/>
            </a:pPr>
            <a:r>
              <a:rPr lang="zh-CN" altLang="en-US" spc="150" dirty="0">
                <a:solidFill>
                  <a:schemeClr val="tx1">
                    <a:lumMod val="85000"/>
                    <a:lumOff val="15000"/>
                  </a:schemeClr>
                </a:solidFill>
                <a:latin typeface="Arial" panose="020B0604020202020204" pitchFamily="34" charset="0"/>
                <a:ea typeface="微软雅黑" panose="020B0503020204020204" charset="-122"/>
              </a:rPr>
              <a:t>数据中台的核心是数据服务能力，要结合场景，比如精准营销、风控等，通过服务直接赋能业务应用</a:t>
            </a:r>
            <a:r>
              <a:rPr lang="en-US" altLang="zh-CN" spc="150" dirty="0">
                <a:solidFill>
                  <a:schemeClr val="tx1">
                    <a:lumMod val="85000"/>
                    <a:lumOff val="15000"/>
                  </a:schemeClr>
                </a:solidFill>
                <a:latin typeface="Arial" panose="020B0604020202020204" pitchFamily="34" charset="0"/>
                <a:ea typeface="微软雅黑" panose="020B0503020204020204" charset="-122"/>
              </a:rPr>
              <a:t>,</a:t>
            </a:r>
            <a:r>
              <a:rPr lang="zh-CN" altLang="en-US" spc="150" dirty="0">
                <a:solidFill>
                  <a:schemeClr val="tx1">
                    <a:lumMod val="85000"/>
                    <a:lumOff val="15000"/>
                  </a:schemeClr>
                </a:solidFill>
                <a:latin typeface="Arial" panose="020B0604020202020204" pitchFamily="34" charset="0"/>
                <a:ea typeface="微软雅黑" panose="020B0503020204020204" charset="-122"/>
              </a:rPr>
              <a:t>所以其</a:t>
            </a:r>
            <a:r>
              <a:rPr lang="en-US" altLang="zh-CN" spc="150" dirty="0">
                <a:solidFill>
                  <a:schemeClr val="tx1">
                    <a:lumMod val="85000"/>
                    <a:lumOff val="15000"/>
                  </a:schemeClr>
                </a:solidFill>
                <a:latin typeface="Arial" panose="020B0604020202020204" pitchFamily="34" charset="0"/>
                <a:ea typeface="微软雅黑" panose="020B0503020204020204" charset="-122"/>
              </a:rPr>
              <a:t>不仅面向技术人员，更需要面向多个部门的业务人员</a:t>
            </a:r>
          </a:p>
          <a:p>
            <a:pPr marL="285750" indent="-285750">
              <a:buFont typeface="Arial" panose="020B0604020202020204" pitchFamily="34" charset="0"/>
              <a:buChar char="•"/>
            </a:pPr>
            <a:endParaRPr lang="en-US" altLang="zh-CN" spc="150" dirty="0">
              <a:solidFill>
                <a:schemeClr val="tx1">
                  <a:lumMod val="85000"/>
                  <a:lumOff val="15000"/>
                </a:schemeClr>
              </a:solidFill>
              <a:latin typeface="Arial" panose="020B0604020202020204" pitchFamily="34" charset="0"/>
              <a:ea typeface="微软雅黑" panose="020B0503020204020204" charset="-122"/>
            </a:endParaRPr>
          </a:p>
        </p:txBody>
      </p:sp>
      <p:pic>
        <p:nvPicPr>
          <p:cNvPr id="23556" name="Picture 4"/>
          <p:cNvPicPr>
            <a:picLocks noChangeAspect="1" noChangeArrowheads="1"/>
          </p:cNvPicPr>
          <p:nvPr>
            <p:custDataLst>
              <p:tags r:id="rId7"/>
            </p:custDataLst>
          </p:nvPr>
        </p:nvPicPr>
        <p:blipFill>
          <a:blip r:embed="rId14">
            <a:extLst>
              <a:ext uri="{28A0092B-C50C-407E-A947-70E740481C1C}">
                <a14:useLocalDpi xmlns:a14="http://schemas.microsoft.com/office/drawing/2010/main" val="0"/>
              </a:ext>
            </a:extLst>
          </a:blip>
          <a:srcRect/>
          <a:stretch>
            <a:fillRect/>
          </a:stretch>
        </p:blipFill>
        <p:spPr bwMode="auto">
          <a:xfrm>
            <a:off x="1119243" y="-10632"/>
            <a:ext cx="5164837" cy="362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3"/>
          <p:cNvPicPr>
            <a:picLocks noChangeAspect="1" noChangeArrowheads="1"/>
          </p:cNvPicPr>
          <p:nvPr>
            <p:custDataLst>
              <p:tags r:id="rId8"/>
            </p:custDataLst>
          </p:nvPr>
        </p:nvPicPr>
        <p:blipFill>
          <a:blip r:embed="rId14">
            <a:extLst>
              <a:ext uri="{28A0092B-C50C-407E-A947-70E740481C1C}">
                <a14:useLocalDpi xmlns:a14="http://schemas.microsoft.com/office/drawing/2010/main" val="0"/>
              </a:ext>
            </a:extLst>
          </a:blip>
          <a:srcRect/>
          <a:stretch>
            <a:fillRect/>
          </a:stretch>
        </p:blipFill>
        <p:spPr bwMode="auto">
          <a:xfrm>
            <a:off x="5945505" y="3232150"/>
            <a:ext cx="5542280" cy="3625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 name="Line 5"/>
          <p:cNvSpPr>
            <a:spLocks noChangeShapeType="1"/>
          </p:cNvSpPr>
          <p:nvPr>
            <p:custDataLst>
              <p:tags r:id="rId9"/>
            </p:custDataLst>
          </p:nvPr>
        </p:nvSpPr>
        <p:spPr bwMode="auto">
          <a:xfrm flipV="1">
            <a:off x="6393309" y="1194487"/>
            <a:ext cx="4039379" cy="21537"/>
          </a:xfrm>
          <a:prstGeom prst="line">
            <a:avLst/>
          </a:prstGeom>
          <a:noFill/>
          <a:ln w="19050" cmpd="sng">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fontScale="25000" lnSpcReduction="20000"/>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5" name="Text Box 6"/>
          <p:cNvSpPr txBox="1">
            <a:spLocks noChangeArrowheads="1"/>
          </p:cNvSpPr>
          <p:nvPr>
            <p:custDataLst>
              <p:tags r:id="rId10"/>
            </p:custDataLst>
          </p:nvPr>
        </p:nvSpPr>
        <p:spPr bwMode="auto">
          <a:xfrm>
            <a:off x="6393309" y="426175"/>
            <a:ext cx="4039379" cy="544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0">
            <a:normAutofit fontScale="90000"/>
          </a:bodyPr>
          <a:lstStyle>
            <a:lvl1pPr>
              <a:spcBef>
                <a:spcPct val="20000"/>
              </a:spcBef>
              <a:buChar char="•"/>
              <a:defRPr>
                <a:solidFill>
                  <a:schemeClr val="bg2"/>
                </a:solidFill>
                <a:latin typeface="Arial" panose="020B0604020202020204" pitchFamily="34" charset="0"/>
                <a:ea typeface="黑体" panose="02010609060101010101" charset="-122"/>
                <a:sym typeface="Arial" panose="020B0604020202020204" pitchFamily="34" charset="0"/>
              </a:defRPr>
            </a:lvl1pPr>
            <a:lvl2pPr marL="742950" indent="-285750">
              <a:spcBef>
                <a:spcPct val="20000"/>
              </a:spcBef>
              <a:buChar char="–"/>
              <a:defRPr>
                <a:solidFill>
                  <a:schemeClr val="bg2"/>
                </a:solidFill>
                <a:latin typeface="Arial" panose="020B0604020202020204" pitchFamily="34" charset="0"/>
                <a:ea typeface="黑体" panose="02010609060101010101" charset="-122"/>
                <a:sym typeface="Arial" panose="020B0604020202020204" pitchFamily="34" charset="0"/>
              </a:defRPr>
            </a:lvl2pPr>
            <a:lvl3pPr marL="1143000" indent="-228600">
              <a:spcBef>
                <a:spcPct val="20000"/>
              </a:spcBef>
              <a:buChar char="•"/>
              <a:defRPr>
                <a:solidFill>
                  <a:schemeClr val="bg2"/>
                </a:solidFill>
                <a:latin typeface="Arial" panose="020B0604020202020204" pitchFamily="34" charset="0"/>
                <a:ea typeface="黑体" panose="02010609060101010101" charset="-122"/>
                <a:sym typeface="Arial" panose="020B0604020202020204" pitchFamily="34" charset="0"/>
              </a:defRPr>
            </a:lvl3pPr>
            <a:lvl4pPr marL="1600200" indent="-228600">
              <a:spcBef>
                <a:spcPct val="20000"/>
              </a:spcBef>
              <a:buChar char="–"/>
              <a:defRPr>
                <a:solidFill>
                  <a:schemeClr val="bg2"/>
                </a:solidFill>
                <a:latin typeface="Arial" panose="020B0604020202020204" pitchFamily="34" charset="0"/>
                <a:ea typeface="黑体" panose="02010609060101010101" charset="-122"/>
                <a:sym typeface="Arial" panose="020B0604020202020204" pitchFamily="34" charset="0"/>
              </a:defRPr>
            </a:lvl4pPr>
            <a:lvl5pPr marL="2057400" indent="-228600">
              <a:spcBef>
                <a:spcPct val="20000"/>
              </a:spcBef>
              <a:buChar char="»"/>
              <a:defRPr>
                <a:solidFill>
                  <a:schemeClr val="bg2"/>
                </a:solidFill>
                <a:latin typeface="Arial" panose="020B0604020202020204" pitchFamily="34" charset="0"/>
                <a:ea typeface="黑体" panose="02010609060101010101" charset="-122"/>
                <a:sym typeface="Arial" panose="020B0604020202020204" pitchFamily="34" charset="0"/>
              </a:defRPr>
            </a:lvl5pPr>
            <a:lvl6pPr marL="2514600" indent="-228600" eaLnBrk="0" fontAlgn="base" hangingPunct="0">
              <a:spcBef>
                <a:spcPct val="20000"/>
              </a:spcBef>
              <a:spcAft>
                <a:spcPct val="0"/>
              </a:spcAft>
              <a:buChar char="»"/>
              <a:defRPr>
                <a:solidFill>
                  <a:schemeClr val="bg2"/>
                </a:solidFill>
                <a:latin typeface="Arial" panose="020B0604020202020204" pitchFamily="34" charset="0"/>
                <a:ea typeface="黑体" panose="02010609060101010101" charset="-122"/>
                <a:sym typeface="Arial" panose="020B0604020202020204" pitchFamily="34" charset="0"/>
              </a:defRPr>
            </a:lvl6pPr>
            <a:lvl7pPr marL="2971800" indent="-228600" eaLnBrk="0" fontAlgn="base" hangingPunct="0">
              <a:spcBef>
                <a:spcPct val="20000"/>
              </a:spcBef>
              <a:spcAft>
                <a:spcPct val="0"/>
              </a:spcAft>
              <a:buChar char="»"/>
              <a:defRPr>
                <a:solidFill>
                  <a:schemeClr val="bg2"/>
                </a:solidFill>
                <a:latin typeface="Arial" panose="020B0604020202020204" pitchFamily="34" charset="0"/>
                <a:ea typeface="黑体" panose="02010609060101010101" charset="-122"/>
                <a:sym typeface="Arial" panose="020B0604020202020204" pitchFamily="34" charset="0"/>
              </a:defRPr>
            </a:lvl7pPr>
            <a:lvl8pPr marL="3429000" indent="-228600" eaLnBrk="0" fontAlgn="base" hangingPunct="0">
              <a:spcBef>
                <a:spcPct val="20000"/>
              </a:spcBef>
              <a:spcAft>
                <a:spcPct val="0"/>
              </a:spcAft>
              <a:buChar char="»"/>
              <a:defRPr>
                <a:solidFill>
                  <a:schemeClr val="bg2"/>
                </a:solidFill>
                <a:latin typeface="Arial" panose="020B0604020202020204" pitchFamily="34" charset="0"/>
                <a:ea typeface="黑体" panose="02010609060101010101" charset="-122"/>
                <a:sym typeface="Arial" panose="020B0604020202020204" pitchFamily="34" charset="0"/>
              </a:defRPr>
            </a:lvl8pPr>
            <a:lvl9pPr marL="3886200" indent="-228600" eaLnBrk="0" fontAlgn="base" hangingPunct="0">
              <a:spcBef>
                <a:spcPct val="20000"/>
              </a:spcBef>
              <a:spcAft>
                <a:spcPct val="0"/>
              </a:spcAft>
              <a:buChar char="»"/>
              <a:defRPr>
                <a:solidFill>
                  <a:schemeClr val="bg2"/>
                </a:solidFill>
                <a:latin typeface="Arial" panose="020B0604020202020204" pitchFamily="34" charset="0"/>
                <a:ea typeface="黑体" panose="02010609060101010101" charset="-122"/>
                <a:sym typeface="Arial" panose="020B0604020202020204" pitchFamily="34" charset="0"/>
              </a:defRPr>
            </a:lvl9pPr>
          </a:lstStyle>
          <a:p>
            <a:pPr algn="ctr" eaLnBrk="1" hangingPunct="1">
              <a:spcBef>
                <a:spcPct val="0"/>
              </a:spcBef>
              <a:buFontTx/>
              <a:buNone/>
            </a:pPr>
            <a:r>
              <a:rPr lang="en-US" altLang="zh-CN" sz="2800" b="1" spc="300" dirty="0">
                <a:solidFill>
                  <a:schemeClr val="accent1"/>
                </a:solidFill>
                <a:ea typeface="微软雅黑" panose="020B0503020204020204" charset="-122"/>
                <a:cs typeface="+mj-cs"/>
              </a:rPr>
              <a:t>NO.1 </a:t>
            </a:r>
            <a:r>
              <a:rPr lang="zh-CN" altLang="en-US" sz="2800" b="1" spc="300" dirty="0">
                <a:solidFill>
                  <a:schemeClr val="accent1"/>
                </a:solidFill>
                <a:ea typeface="微软雅黑" panose="020B0503020204020204" charset="-122"/>
                <a:cs typeface="+mj-cs"/>
              </a:rPr>
              <a:t>业务与数据闭环</a:t>
            </a:r>
          </a:p>
        </p:txBody>
      </p:sp>
      <p:sp>
        <p:nvSpPr>
          <p:cNvPr id="81" name="TextBox 5"/>
          <p:cNvSpPr txBox="1"/>
          <p:nvPr>
            <p:custDataLst>
              <p:tags r:id="rId11"/>
            </p:custDataLst>
          </p:nvPr>
        </p:nvSpPr>
        <p:spPr>
          <a:xfrm>
            <a:off x="173355" y="426085"/>
            <a:ext cx="697230" cy="5916930"/>
          </a:xfrm>
          <a:prstGeom prst="rect">
            <a:avLst/>
          </a:prstGeom>
          <a:noFill/>
        </p:spPr>
        <p:txBody>
          <a:bodyPr wrap="square" bIns="0" rtlCol="0"/>
          <a:lstStyle/>
          <a:p>
            <a:pPr algn="ctr">
              <a:lnSpc>
                <a:spcPct val="130000"/>
              </a:lnSpc>
              <a:spcBef>
                <a:spcPct val="0"/>
              </a:spcBef>
            </a:pPr>
            <a:r>
              <a:rPr lang="en-US" altLang="zh-CN" b="1" spc="3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3.1</a:t>
            </a:r>
            <a:r>
              <a:rPr lang="zh-CN" altLang="en-US" b="1" spc="3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 </a:t>
            </a:r>
            <a:r>
              <a:rPr lang="zh-CN" altLang="en-US" sz="2000" b="1" spc="300"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持续让数据用起来的价值框架</a:t>
            </a:r>
          </a:p>
        </p:txBody>
      </p:sp>
      <p:pic>
        <p:nvPicPr>
          <p:cNvPr id="5" name="图片 4"/>
          <p:cNvPicPr>
            <a:picLocks noChangeAspect="1"/>
          </p:cNvPicPr>
          <p:nvPr/>
        </p:nvPicPr>
        <p:blipFill>
          <a:blip r:embed="rId15"/>
          <a:stretch>
            <a:fillRect/>
          </a:stretch>
        </p:blipFill>
        <p:spPr>
          <a:xfrm>
            <a:off x="1410970" y="167640"/>
            <a:ext cx="4615180" cy="3159760"/>
          </a:xfrm>
          <a:prstGeom prst="rect">
            <a:avLst/>
          </a:prstGeom>
        </p:spPr>
      </p:pic>
      <p:pic>
        <p:nvPicPr>
          <p:cNvPr id="6" name="图片 5"/>
          <p:cNvPicPr>
            <a:picLocks noChangeAspect="1"/>
          </p:cNvPicPr>
          <p:nvPr/>
        </p:nvPicPr>
        <p:blipFill>
          <a:blip r:embed="rId16"/>
          <a:stretch>
            <a:fillRect/>
          </a:stretch>
        </p:blipFill>
        <p:spPr>
          <a:xfrm>
            <a:off x="6158230" y="3862705"/>
            <a:ext cx="5053330" cy="2513965"/>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a:xfrm>
            <a:off x="165735" y="779780"/>
            <a:ext cx="4665345" cy="882015"/>
          </a:xfrm>
        </p:spPr>
        <p:txBody>
          <a:bodyPr>
            <a:normAutofit fontScale="90000"/>
          </a:bodyPr>
          <a:lstStyle/>
          <a:p>
            <a:r>
              <a:rPr lang="en-US" altLang="zh-CN" sz="2800" spc="300" dirty="0">
                <a:solidFill>
                  <a:schemeClr val="accent1"/>
                </a:solidFill>
                <a:sym typeface="+mn-ea"/>
              </a:rPr>
              <a:t>NO3.</a:t>
            </a:r>
            <a:r>
              <a:rPr lang="zh-CN" altLang="en-US" sz="2800" spc="300" dirty="0">
                <a:solidFill>
                  <a:schemeClr val="accent1"/>
                </a:solidFill>
                <a:sym typeface="+mn-ea"/>
              </a:rPr>
              <a:t>数据是企业的战略资产</a:t>
            </a:r>
            <a:endParaRPr lang="zh-CN" altLang="zh-CN"/>
          </a:p>
        </p:txBody>
      </p:sp>
      <p:sp>
        <p:nvSpPr>
          <p:cNvPr id="5" name="文本占位符 4"/>
          <p:cNvSpPr>
            <a:spLocks noGrp="1"/>
          </p:cNvSpPr>
          <p:nvPr>
            <p:ph type="body" sz="quarter" idx="13"/>
            <p:custDataLst>
              <p:tags r:id="rId3"/>
            </p:custDataLst>
          </p:nvPr>
        </p:nvSpPr>
        <p:spPr/>
        <p:txBody>
          <a:bodyPr/>
          <a:lstStyle/>
          <a:p>
            <a:r>
              <a:rPr lang="zh-CN" altLang="en-US"/>
              <a:t>在数据中台的建设过程中要特别注意，不论是由信息化部门牵头还是由业务部门牵头执行数据中台项目，都需要在整个企业内部形成一张有共识的蓝图：数据是企业的战略资产</a:t>
            </a:r>
          </a:p>
          <a:p>
            <a:r>
              <a:rPr lang="zh-CN" altLang="en-US"/>
              <a:t>如右图所示</a:t>
            </a:r>
          </a:p>
        </p:txBody>
      </p:sp>
      <p:pic>
        <p:nvPicPr>
          <p:cNvPr id="6" name="内容占位符 5"/>
          <p:cNvPicPr>
            <a:picLocks noGrp="1" noChangeAspect="1"/>
          </p:cNvPicPr>
          <p:nvPr>
            <p:ph sz="quarter" idx="14"/>
            <p:custDataLst>
              <p:tags r:id="rId4"/>
            </p:custDataLst>
          </p:nvPr>
        </p:nvPicPr>
        <p:blipFill>
          <a:blip r:embed="rId7"/>
          <a:stretch>
            <a:fillRect/>
          </a:stretch>
        </p:blipFill>
        <p:spPr>
          <a:xfrm>
            <a:off x="5100955" y="1184910"/>
            <a:ext cx="6916420" cy="4544060"/>
          </a:xfrm>
          <a:prstGeom prst="rect">
            <a:avLst/>
          </a:prstGeom>
        </p:spPr>
      </p:pic>
      <p:sp>
        <p:nvSpPr>
          <p:cNvPr id="23560" name="Line 5"/>
          <p:cNvSpPr>
            <a:spLocks noChangeShapeType="1"/>
          </p:cNvSpPr>
          <p:nvPr>
            <p:custDataLst>
              <p:tags r:id="rId5"/>
            </p:custDataLst>
          </p:nvPr>
        </p:nvSpPr>
        <p:spPr bwMode="auto">
          <a:xfrm>
            <a:off x="354859" y="1563178"/>
            <a:ext cx="4039379" cy="0"/>
          </a:xfrm>
          <a:prstGeom prst="line">
            <a:avLst/>
          </a:prstGeom>
          <a:noFill/>
          <a:ln w="19050" cmpd="sng">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fontScale="25000" lnSpcReduction="20000"/>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pic>
        <p:nvPicPr>
          <p:cNvPr id="23" name="图片 22"/>
          <p:cNvPicPr/>
          <p:nvPr>
            <p:custDataLst>
              <p:tags r:id="rId3"/>
            </p:custDataLst>
          </p:nvPr>
        </p:nvPicPr>
        <p:blipFill>
          <a:blip r:embed="rId11" r:link="rId12" cstate="print">
            <a:extLst>
              <a:ext uri="{28A0092B-C50C-407E-A947-70E740481C1C}">
                <a14:useLocalDpi xmlns:a14="http://schemas.microsoft.com/office/drawing/2010/main" val="0"/>
              </a:ext>
            </a:extLst>
          </a:blip>
          <a:stretch>
            <a:fillRect/>
          </a:stretch>
        </p:blipFill>
        <p:spPr>
          <a:xfrm>
            <a:off x="11471910" y="6140779"/>
            <a:ext cx="720090" cy="717221"/>
          </a:xfrm>
          <a:prstGeom prst="rect">
            <a:avLst/>
          </a:prstGeom>
        </p:spPr>
      </p:pic>
      <p:pic>
        <p:nvPicPr>
          <p:cNvPr id="24" name="图片 23"/>
          <p:cNvPicPr/>
          <p:nvPr>
            <p:custDataLst>
              <p:tags r:id="rId4"/>
            </p:custDataLst>
          </p:nvPr>
        </p:nvPicPr>
        <p:blipFill>
          <a:blip r:embed="rId13" r:link="rId14" cstate="print">
            <a:extLst>
              <a:ext uri="{28A0092B-C50C-407E-A947-70E740481C1C}">
                <a14:useLocalDpi xmlns:a14="http://schemas.microsoft.com/office/drawing/2010/main" val="0"/>
              </a:ext>
            </a:extLst>
          </a:blip>
          <a:stretch>
            <a:fillRect/>
          </a:stretch>
        </p:blipFill>
        <p:spPr>
          <a:xfrm>
            <a:off x="0" y="6140779"/>
            <a:ext cx="720090" cy="717221"/>
          </a:xfrm>
          <a:prstGeom prst="rect">
            <a:avLst/>
          </a:prstGeom>
        </p:spPr>
      </p:pic>
      <p:sp>
        <p:nvSpPr>
          <p:cNvPr id="29" name="折角形 33"/>
          <p:cNvSpPr/>
          <p:nvPr>
            <p:custDataLst>
              <p:tags r:id="rId5"/>
            </p:custDataLst>
          </p:nvPr>
        </p:nvSpPr>
        <p:spPr>
          <a:xfrm>
            <a:off x="346075" y="1036955"/>
            <a:ext cx="6358890" cy="5575300"/>
          </a:xfrm>
          <a:prstGeom prst="foldedCorner">
            <a:avLst>
              <a:gd name="adj" fmla="val 16445"/>
            </a:avLst>
          </a:prstGeom>
          <a:solidFill>
            <a:schemeClr val="bg2"/>
          </a:solidFill>
          <a:ln>
            <a:noFill/>
          </a:ln>
          <a:effectLst>
            <a:outerShdw blurRad="127000" dist="38100" dir="5400000" algn="t" rotWithShape="0">
              <a:schemeClr val="tx1">
                <a:lumMod val="95000"/>
                <a:lumOff val="5000"/>
                <a:alpha val="30000"/>
              </a:schemeClr>
            </a:outerShdw>
          </a:effectLst>
        </p:spPr>
        <p:style>
          <a:lnRef idx="2">
            <a:srgbClr val="4472C4">
              <a:shade val="50000"/>
            </a:srgbClr>
          </a:lnRef>
          <a:fillRef idx="1">
            <a:srgbClr val="4472C4"/>
          </a:fillRef>
          <a:effectRef idx="0">
            <a:srgbClr val="4472C4"/>
          </a:effectRef>
          <a:fontRef idx="minor">
            <a:sysClr val="window" lastClr="FFFFFF"/>
          </a:fontRef>
        </p:style>
        <p:txBody>
          <a:bodyPr wrap="square" rtlCol="0" anchor="ctr">
            <a:normAutofit/>
          </a:bodyPr>
          <a:lstStyle/>
          <a:p>
            <a:pPr algn="ctr"/>
            <a:endParaRPr lang="zh-CN" altLang="en-US">
              <a:solidFill>
                <a:schemeClr val="tx1">
                  <a:lumMod val="85000"/>
                  <a:lumOff val="15000"/>
                </a:schemeClr>
              </a:solidFill>
              <a:latin typeface="Arial" panose="020B0604020202020204" pitchFamily="34" charset="0"/>
              <a:ea typeface="微软雅黑" panose="020B0503020204020204" charset="-122"/>
            </a:endParaRPr>
          </a:p>
        </p:txBody>
      </p:sp>
      <p:sp>
        <p:nvSpPr>
          <p:cNvPr id="30" name="任意多边形 8"/>
          <p:cNvSpPr/>
          <p:nvPr>
            <p:custDataLst>
              <p:tags r:id="rId6"/>
            </p:custDataLst>
          </p:nvPr>
        </p:nvSpPr>
        <p:spPr>
          <a:xfrm>
            <a:off x="411569" y="989330"/>
            <a:ext cx="427990" cy="571500"/>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20000"/>
              <a:lumOff val="80000"/>
            </a:schemeClr>
          </a:solidFill>
          <a:ln>
            <a:noFill/>
          </a:ln>
        </p:spPr>
        <p:style>
          <a:lnRef idx="2">
            <a:srgbClr val="4472C4">
              <a:shade val="50000"/>
            </a:srgbClr>
          </a:lnRef>
          <a:fillRef idx="1">
            <a:srgbClr val="4472C4"/>
          </a:fillRef>
          <a:effectRef idx="0">
            <a:srgbClr val="4472C4"/>
          </a:effectRef>
          <a:fontRef idx="minor">
            <a:sysClr val="window" lastClr="FFFFFF"/>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32" name="TextBox 47"/>
          <p:cNvSpPr txBox="1">
            <a:spLocks noChangeArrowheads="1"/>
          </p:cNvSpPr>
          <p:nvPr>
            <p:custDataLst>
              <p:tags r:id="rId7"/>
            </p:custDataLst>
          </p:nvPr>
        </p:nvSpPr>
        <p:spPr bwMode="auto">
          <a:xfrm>
            <a:off x="686435" y="1201420"/>
            <a:ext cx="5384165" cy="5410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eaLnBrk="0" fontAlgn="base" hangingPunct="0">
              <a:spcBef>
                <a:spcPct val="0"/>
              </a:spcBef>
              <a:spcAft>
                <a:spcPct val="0"/>
              </a:spcAft>
              <a:defRPr>
                <a:solidFill>
                  <a:schemeClr val="tx1"/>
                </a:solidFill>
                <a:latin typeface="Calibri" panose="020F0502020204030204" charset="0"/>
              </a:defRPr>
            </a:lvl6pPr>
            <a:lvl7pPr marL="2971800" indent="-228600" eaLnBrk="0" fontAlgn="base" hangingPunct="0">
              <a:spcBef>
                <a:spcPct val="0"/>
              </a:spcBef>
              <a:spcAft>
                <a:spcPct val="0"/>
              </a:spcAft>
              <a:defRPr>
                <a:solidFill>
                  <a:schemeClr val="tx1"/>
                </a:solidFill>
                <a:latin typeface="Calibri" panose="020F0502020204030204" charset="0"/>
              </a:defRPr>
            </a:lvl7pPr>
            <a:lvl8pPr marL="3429000" indent="-228600" eaLnBrk="0" fontAlgn="base" hangingPunct="0">
              <a:spcBef>
                <a:spcPct val="0"/>
              </a:spcBef>
              <a:spcAft>
                <a:spcPct val="0"/>
              </a:spcAft>
              <a:defRPr>
                <a:solidFill>
                  <a:schemeClr val="tx1"/>
                </a:solidFill>
                <a:latin typeface="Calibri" panose="020F0502020204030204" charset="0"/>
              </a:defRPr>
            </a:lvl8pPr>
            <a:lvl9pPr marL="3886200" indent="-228600" eaLnBrk="0" fontAlgn="base" hangingPunct="0">
              <a:spcBef>
                <a:spcPct val="0"/>
              </a:spcBef>
              <a:spcAft>
                <a:spcPct val="0"/>
              </a:spcAft>
              <a:defRPr>
                <a:solidFill>
                  <a:schemeClr val="tx1"/>
                </a:solidFill>
                <a:latin typeface="Calibri" panose="020F0502020204030204" charset="0"/>
              </a:defRPr>
            </a:lvl9pPr>
          </a:lstStyle>
          <a:p>
            <a:pPr lvl="0" algn="just" eaLnBrk="0" fontAlgn="base" hangingPunct="0">
              <a:lnSpc>
                <a:spcPct val="130000"/>
              </a:lnSpc>
              <a:spcBef>
                <a:spcPct val="0"/>
              </a:spcBef>
              <a:spcAft>
                <a:spcPts val="800"/>
              </a:spcAft>
            </a:pPr>
            <a:r>
              <a:rPr lang="zh-CN" altLang="en-US" sz="1600" spc="150"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ea"/>
              </a:rPr>
              <a:t>需要从组织、保障、准则、内容、步骤5个层面全面考虑，以确保数据中台建设和实施能如期完成。 </a:t>
            </a:r>
          </a:p>
          <a:p>
            <a:pPr marL="285750" lvl="0" indent="-285750" algn="just" eaLnBrk="0" fontAlgn="base" hangingPunct="0">
              <a:lnSpc>
                <a:spcPct val="130000"/>
              </a:lnSpc>
              <a:spcBef>
                <a:spcPct val="0"/>
              </a:spcBef>
              <a:spcAft>
                <a:spcPts val="800"/>
              </a:spcAft>
              <a:buFont typeface="Arial" panose="020B0604020202020204" pitchFamily="34" charset="0"/>
              <a:buChar char="•"/>
            </a:pPr>
            <a:r>
              <a:rPr lang="zh-CN" altLang="en-US" sz="1600" spc="150"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ea"/>
              </a:rPr>
              <a:t> 1种战略行动：把用数据中台驱动业务发展定位为企业级战略，全局谋划。</a:t>
            </a:r>
          </a:p>
          <a:p>
            <a:pPr marL="285750" lvl="0" indent="-285750" algn="just" eaLnBrk="0" fontAlgn="base" hangingPunct="0">
              <a:lnSpc>
                <a:spcPct val="130000"/>
              </a:lnSpc>
              <a:spcBef>
                <a:spcPct val="0"/>
              </a:spcBef>
              <a:spcAft>
                <a:spcPts val="800"/>
              </a:spcAft>
              <a:buFont typeface="Arial" panose="020B0604020202020204" pitchFamily="34" charset="0"/>
              <a:buChar char="•"/>
            </a:pPr>
            <a:r>
              <a:rPr lang="zh-CN" altLang="en-US" sz="1600" spc="150"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ea"/>
              </a:rPr>
              <a:t> 2项保障条件：通过宣导统一组织间的数据认知，通过流程加速组织变革。</a:t>
            </a:r>
          </a:p>
          <a:p>
            <a:pPr marL="285750" lvl="0" indent="-285750" algn="just" eaLnBrk="0" fontAlgn="base" hangingPunct="0">
              <a:lnSpc>
                <a:spcPct val="130000"/>
              </a:lnSpc>
              <a:spcBef>
                <a:spcPct val="0"/>
              </a:spcBef>
              <a:spcAft>
                <a:spcPts val="800"/>
              </a:spcAft>
              <a:buFont typeface="Arial" panose="020B0604020202020204" pitchFamily="34" charset="0"/>
              <a:buChar char="•"/>
            </a:pPr>
            <a:r>
              <a:rPr lang="zh-CN" altLang="en-US" sz="1600" spc="150"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ea"/>
              </a:rPr>
              <a:t> 3条目标准则：将数据的可见、可用、可运营3个核心准则始终贯穿于中台建设的全过程，保障建设在正确轨道上。 </a:t>
            </a:r>
          </a:p>
          <a:p>
            <a:pPr marL="285750" lvl="0" indent="-285750" algn="just" eaLnBrk="0" fontAlgn="base" hangingPunct="0">
              <a:lnSpc>
                <a:spcPct val="130000"/>
              </a:lnSpc>
              <a:spcBef>
                <a:spcPct val="0"/>
              </a:spcBef>
              <a:spcAft>
                <a:spcPts val="800"/>
              </a:spcAft>
              <a:buFont typeface="Arial" panose="020B0604020202020204" pitchFamily="34" charset="0"/>
              <a:buChar char="•"/>
            </a:pPr>
            <a:r>
              <a:rPr lang="zh-CN" altLang="en-US" sz="1600" spc="150"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ea"/>
              </a:rPr>
              <a:t> 4套建设内容：通过技术体系、数据体系、服务体系、运营体系建设保证中台建设的全面性和可持续性。 </a:t>
            </a:r>
          </a:p>
          <a:p>
            <a:pPr marL="285750" lvl="0" indent="-285750" algn="just" eaLnBrk="0" fontAlgn="base" hangingPunct="0">
              <a:lnSpc>
                <a:spcPct val="130000"/>
              </a:lnSpc>
              <a:spcBef>
                <a:spcPct val="0"/>
              </a:spcBef>
              <a:spcAft>
                <a:spcPts val="800"/>
              </a:spcAft>
              <a:buFont typeface="Arial" panose="020B0604020202020204" pitchFamily="34" charset="0"/>
              <a:buChar char="•"/>
            </a:pPr>
            <a:r>
              <a:rPr lang="zh-CN" altLang="en-US" sz="1600" spc="150"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ea"/>
              </a:rPr>
              <a:t>5个关键步骤：通过理现状、立架构、建资产、用数据、做运营5个关键行动控制中台建设关键节点的质量</a:t>
            </a:r>
          </a:p>
        </p:txBody>
      </p:sp>
      <p:sp>
        <p:nvSpPr>
          <p:cNvPr id="131" name="矩形 130"/>
          <p:cNvSpPr/>
          <p:nvPr>
            <p:custDataLst>
              <p:tags r:id="rId8"/>
            </p:custDataLst>
          </p:nvPr>
        </p:nvSpPr>
        <p:spPr>
          <a:xfrm>
            <a:off x="685800" y="635"/>
            <a:ext cx="5791200" cy="792480"/>
          </a:xfrm>
          <a:prstGeom prst="rect">
            <a:avLst/>
          </a:prstGeom>
        </p:spPr>
        <p:txBody>
          <a:bodyPr wrap="square" lIns="91440" tIns="45720" rIns="91440" bIns="0" anchor="ctr">
            <a:normAutofit/>
          </a:bodyPr>
          <a:lstStyle/>
          <a:p>
            <a:pPr>
              <a:lnSpc>
                <a:spcPct val="130000"/>
              </a:lnSpc>
              <a:spcBef>
                <a:spcPct val="0"/>
              </a:spcBef>
            </a:pPr>
            <a:r>
              <a:rPr lang="en-US" altLang="zh-CN" sz="2400" b="1" spc="300"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3.2 数据中台建设方法论</a:t>
            </a:r>
          </a:p>
        </p:txBody>
      </p:sp>
      <p:pic>
        <p:nvPicPr>
          <p:cNvPr id="84" name="图片 83"/>
          <p:cNvPicPr>
            <a:picLocks noChangeAspect="1"/>
          </p:cNvPicPr>
          <p:nvPr/>
        </p:nvPicPr>
        <p:blipFill>
          <a:blip r:embed="rId15"/>
          <a:stretch>
            <a:fillRect/>
          </a:stretch>
        </p:blipFill>
        <p:spPr>
          <a:xfrm>
            <a:off x="6705600" y="1143635"/>
            <a:ext cx="5401945" cy="4997450"/>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矩形 152"/>
          <p:cNvSpPr/>
          <p:nvPr>
            <p:custDataLst>
              <p:tags r:id="rId2"/>
            </p:custDataLst>
          </p:nvPr>
        </p:nvSpPr>
        <p:spPr>
          <a:xfrm>
            <a:off x="0" y="75565"/>
            <a:ext cx="12192000" cy="50736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pic>
        <p:nvPicPr>
          <p:cNvPr id="154" name="图片 153"/>
          <p:cNvPicPr/>
          <p:nvPr>
            <p:custDataLst>
              <p:tags r:id="rId3"/>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6140779"/>
            <a:ext cx="720090" cy="717221"/>
          </a:xfrm>
          <a:prstGeom prst="rect">
            <a:avLst/>
          </a:prstGeom>
        </p:spPr>
      </p:pic>
      <p:pic>
        <p:nvPicPr>
          <p:cNvPr id="155" name="图片 154"/>
          <p:cNvPicPr/>
          <p:nvPr>
            <p:custDataLst>
              <p:tags r:id="rId4"/>
            </p:custDataLst>
          </p:nvPr>
        </p:nvPicPr>
        <p:blipFill>
          <a:blip r:embed="rId8" r:link="rId9" cstate="print">
            <a:extLst>
              <a:ext uri="{28A0092B-C50C-407E-A947-70E740481C1C}">
                <a14:useLocalDpi xmlns:a14="http://schemas.microsoft.com/office/drawing/2010/main" val="0"/>
              </a:ext>
            </a:extLst>
          </a:blip>
          <a:stretch>
            <a:fillRect/>
          </a:stretch>
        </p:blipFill>
        <p:spPr>
          <a:xfrm>
            <a:off x="0" y="6140779"/>
            <a:ext cx="720090" cy="717221"/>
          </a:xfrm>
          <a:prstGeom prst="rect">
            <a:avLst/>
          </a:prstGeom>
        </p:spPr>
      </p:pic>
      <p:sp>
        <p:nvSpPr>
          <p:cNvPr id="2" name="标题 1"/>
          <p:cNvSpPr>
            <a:spLocks noGrp="1"/>
          </p:cNvSpPr>
          <p:nvPr/>
        </p:nvSpPr>
        <p:spPr>
          <a:xfrm>
            <a:off x="669882" y="140970"/>
            <a:ext cx="10852237" cy="441964"/>
          </a:xfrm>
          <a:prstGeom prst="rect">
            <a:avLst/>
          </a:prstGeom>
        </p:spPr>
        <p:txBody>
          <a:bodyPr vert="horz" wrap="square" lIns="90170" tIns="46990" rIns="90170" bIns="46990" rtlCol="0" anchor="ctr" anchorCtr="0">
            <a:normAutofit fontScale="90000" lnSpcReduction="20000"/>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algn="ctr"/>
            <a:r>
              <a:rPr>
                <a:sym typeface="+mn-ea"/>
              </a:rPr>
              <a:t>关于本书的作者</a:t>
            </a:r>
            <a:r>
              <a:rPr lang="en-US" altLang="zh-CN">
                <a:sym typeface="+mn-ea"/>
              </a:rPr>
              <a:t>——</a:t>
            </a:r>
            <a:r>
              <a:rPr>
                <a:ln w="12700" cmpd="sng">
                  <a:noFill/>
                  <a:prstDash val="solid"/>
                </a:ln>
                <a:sym typeface="+mn-ea"/>
              </a:rPr>
              <a:t>数澜科技</a:t>
            </a:r>
            <a:endParaRPr lang="en-US" altLang="zh-CN">
              <a:sym typeface="+mn-ea"/>
            </a:endParaRPr>
          </a:p>
        </p:txBody>
      </p:sp>
      <p:sp>
        <p:nvSpPr>
          <p:cNvPr id="4" name="文本框 3"/>
          <p:cNvSpPr txBox="1"/>
          <p:nvPr/>
        </p:nvSpPr>
        <p:spPr>
          <a:xfrm>
            <a:off x="212725" y="718820"/>
            <a:ext cx="11979275" cy="2168525"/>
          </a:xfrm>
          <a:prstGeom prst="rect">
            <a:avLst/>
          </a:prstGeom>
          <a:solidFill>
            <a:schemeClr val="bg1">
              <a:lumMod val="95000"/>
            </a:schemeClr>
          </a:solidFill>
        </p:spPr>
        <p:txBody>
          <a:bodyPr wrap="square" rtlCol="0" anchor="t">
            <a:spAutoFit/>
          </a:bodyPr>
          <a:lstStyle/>
          <a:p>
            <a:pPr marL="285750" indent="-285750" fontAlgn="auto">
              <a:lnSpc>
                <a:spcPct val="150000"/>
              </a:lnSpc>
              <a:buFont typeface="Arial" panose="020B0604020202020204" pitchFamily="34" charset="0"/>
              <a:buChar char="•"/>
            </a:pPr>
            <a:r>
              <a:rPr lang="zh-CN" altLang="en-US">
                <a:ln w="12700" cmpd="sng">
                  <a:noFill/>
                  <a:prstDash val="solid"/>
                </a:ln>
                <a:solidFill>
                  <a:schemeClr val="tx1"/>
                </a:solidFill>
              </a:rPr>
              <a:t>成立于 2016 年 6 月，</a:t>
            </a:r>
            <a:r>
              <a:rPr lang="zh-CN" altLang="en-US">
                <a:ln w="12700" cmpd="sng">
                  <a:noFill/>
                  <a:prstDash val="solid"/>
                </a:ln>
                <a:sym typeface="+mn-ea"/>
              </a:rPr>
              <a:t>2019 年初，跻身“杭州准独角兽企业”榜。核心成员来自阿里、华为等企业，拥有大数据业务和技术多年实战经验，是国内最早一批大数据服务创新实践者。</a:t>
            </a:r>
            <a:endParaRPr lang="zh-CN" altLang="en-US">
              <a:ln w="12700" cmpd="sng">
                <a:noFill/>
                <a:prstDash val="solid"/>
              </a:ln>
              <a:solidFill>
                <a:schemeClr val="tx1"/>
              </a:solidFill>
            </a:endParaRPr>
          </a:p>
          <a:p>
            <a:pPr marL="285750" indent="-285750" fontAlgn="auto">
              <a:lnSpc>
                <a:spcPct val="150000"/>
              </a:lnSpc>
              <a:buFont typeface="Arial" panose="020B0604020202020204" pitchFamily="34" charset="0"/>
              <a:buChar char="•"/>
            </a:pPr>
            <a:r>
              <a:rPr lang="zh-CN" altLang="en-US">
                <a:ln w="12700" cmpd="sng">
                  <a:noFill/>
                  <a:prstDash val="solid"/>
                </a:ln>
                <a:sym typeface="+mn-ea"/>
              </a:rPr>
              <a:t>使命：</a:t>
            </a:r>
            <a:r>
              <a:rPr lang="zh-CN" altLang="en-US">
                <a:ln w="12700" cmpd="sng">
                  <a:noFill/>
                  <a:prstDash val="solid"/>
                </a:ln>
                <a:solidFill>
                  <a:schemeClr val="tx1"/>
                </a:solidFill>
              </a:rPr>
              <a:t>“让企业的数据用起来”，致力于成为客户信赖的数据应用基础设施供应商。</a:t>
            </a:r>
          </a:p>
          <a:p>
            <a:pPr marL="285750" indent="-285750" fontAlgn="auto">
              <a:lnSpc>
                <a:spcPct val="150000"/>
              </a:lnSpc>
              <a:buFont typeface="Arial" panose="020B0604020202020204" pitchFamily="34" charset="0"/>
              <a:buChar char="•"/>
            </a:pPr>
            <a:r>
              <a:rPr lang="zh-CN" altLang="en-US">
                <a:ln w="12700" cmpd="sng">
                  <a:noFill/>
                  <a:prstDash val="solid"/>
                </a:ln>
                <a:solidFill>
                  <a:schemeClr val="tx1"/>
                </a:solidFill>
              </a:rPr>
              <a:t>为万科、方太、兴业银行、百果园、中信云网、时尚集团、温州检察院、喜茶、视源股份等多家行业头部企业和政府客户，提供了数据中台建设和数据资产开发服务，并基于数栖帮助企业持续挖掘数据资产，赋能业务创新。</a:t>
            </a:r>
          </a:p>
        </p:txBody>
      </p:sp>
      <p:pic>
        <p:nvPicPr>
          <p:cNvPr id="5" name="图片 4"/>
          <p:cNvPicPr>
            <a:picLocks noChangeAspect="1"/>
          </p:cNvPicPr>
          <p:nvPr/>
        </p:nvPicPr>
        <p:blipFill>
          <a:blip r:embed="rId10"/>
          <a:stretch>
            <a:fillRect/>
          </a:stretch>
        </p:blipFill>
        <p:spPr>
          <a:xfrm>
            <a:off x="1223010" y="3137535"/>
            <a:ext cx="9425940" cy="372046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custDataLst>
              <p:tags r:id="rId2"/>
            </p:custDataLst>
          </p:nvPr>
        </p:nvSpPr>
        <p:spPr>
          <a:xfrm>
            <a:off x="1589613" y="3429000"/>
            <a:ext cx="2843214" cy="830997"/>
          </a:xfrm>
          <a:prstGeom prst="rect">
            <a:avLst/>
          </a:prstGeom>
          <a:noFill/>
        </p:spPr>
        <p:txBody>
          <a:bodyPr wrap="square" rtlCol="0">
            <a:normAutofit fontScale="80000"/>
          </a:bodyPr>
          <a:lstStyle/>
          <a:p>
            <a:r>
              <a:rPr lang="en-US" altLang="zh-CN" sz="4800" b="1"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rPr>
              <a:t>Chapter04</a:t>
            </a:r>
          </a:p>
        </p:txBody>
      </p:sp>
      <p:sp>
        <p:nvSpPr>
          <p:cNvPr id="5" name="标题 4"/>
          <p:cNvSpPr>
            <a:spLocks noGrp="1"/>
          </p:cNvSpPr>
          <p:nvPr>
            <p:ph type="title"/>
            <p:custDataLst>
              <p:tags r:id="rId3"/>
            </p:custDataLst>
          </p:nvPr>
        </p:nvSpPr>
        <p:spPr>
          <a:xfrm>
            <a:off x="5541645" y="2951480"/>
            <a:ext cx="5375275" cy="743585"/>
          </a:xfrm>
        </p:spPr>
        <p:txBody>
          <a:bodyPr>
            <a:normAutofit fontScale="90000"/>
          </a:bodyPr>
          <a:lstStyle/>
          <a:p>
            <a:pPr algn="ctr"/>
            <a:r>
              <a:rPr lang="zh-CN" altLang="en-US" spc="200">
                <a:ea typeface="微软雅黑" panose="020B0503020204020204" charset="-122"/>
                <a:sym typeface="Arial" panose="020B0604020202020204" pitchFamily="34" charset="0"/>
              </a:rPr>
              <a:t>数据中台建设的评估与选择</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矩形 152"/>
          <p:cNvSpPr/>
          <p:nvPr>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pic>
        <p:nvPicPr>
          <p:cNvPr id="154" name="图片 153"/>
          <p:cNvPicPr/>
          <p:nvPr>
            <p:custDataLst>
              <p:tags r:id="rId3"/>
            </p:custDataLst>
          </p:nvPr>
        </p:nvPicPr>
        <p:blipFill>
          <a:blip r:embed="rId37" r:link="rId38" cstate="print">
            <a:extLst>
              <a:ext uri="{28A0092B-C50C-407E-A947-70E740481C1C}">
                <a14:useLocalDpi xmlns:a14="http://schemas.microsoft.com/office/drawing/2010/main" val="0"/>
              </a:ext>
            </a:extLst>
          </a:blip>
          <a:stretch>
            <a:fillRect/>
          </a:stretch>
        </p:blipFill>
        <p:spPr>
          <a:xfrm>
            <a:off x="11471910" y="6140779"/>
            <a:ext cx="720090" cy="717221"/>
          </a:xfrm>
          <a:prstGeom prst="rect">
            <a:avLst/>
          </a:prstGeom>
        </p:spPr>
      </p:pic>
      <p:pic>
        <p:nvPicPr>
          <p:cNvPr id="155" name="图片 154"/>
          <p:cNvPicPr/>
          <p:nvPr>
            <p:custDataLst>
              <p:tags r:id="rId4"/>
            </p:custDataLst>
          </p:nvPr>
        </p:nvPicPr>
        <p:blipFill>
          <a:blip r:embed="rId39" r:link="rId40" cstate="print">
            <a:extLst>
              <a:ext uri="{28A0092B-C50C-407E-A947-70E740481C1C}">
                <a14:useLocalDpi xmlns:a14="http://schemas.microsoft.com/office/drawing/2010/main" val="0"/>
              </a:ext>
            </a:extLst>
          </a:blip>
          <a:stretch>
            <a:fillRect/>
          </a:stretch>
        </p:blipFill>
        <p:spPr>
          <a:xfrm>
            <a:off x="0" y="6140779"/>
            <a:ext cx="720090" cy="717221"/>
          </a:xfrm>
          <a:prstGeom prst="rect">
            <a:avLst/>
          </a:prstGeom>
        </p:spPr>
      </p:pic>
      <p:sp>
        <p:nvSpPr>
          <p:cNvPr id="5" name="任意多边形 254"/>
          <p:cNvSpPr/>
          <p:nvPr>
            <p:custDataLst>
              <p:tags r:id="rId5"/>
            </p:custDataLst>
          </p:nvPr>
        </p:nvSpPr>
        <p:spPr>
          <a:xfrm>
            <a:off x="7000125" y="2852307"/>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75000"/>
            </a:schemeClr>
          </a:solidFill>
          <a:ln w="12700" cap="flat">
            <a:noFill/>
            <a:miter lim="400000"/>
          </a:ln>
          <a:effectLst/>
        </p:spPr>
        <p:txBody>
          <a:bodyPr wrap="square" lIns="91440" tIns="45720" rIns="91440" bIns="45720" anchor="ctr">
            <a:normAutofit lnSpcReduction="1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6" name="任意多边形 255"/>
          <p:cNvSpPr/>
          <p:nvPr>
            <p:custDataLst>
              <p:tags r:id="rId6"/>
            </p:custDataLst>
          </p:nvPr>
        </p:nvSpPr>
        <p:spPr>
          <a:xfrm>
            <a:off x="7122103" y="2970488"/>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7" name="矩形 6"/>
          <p:cNvSpPr/>
          <p:nvPr>
            <p:custDataLst>
              <p:tags r:id="rId7"/>
            </p:custDataLst>
          </p:nvPr>
        </p:nvSpPr>
        <p:spPr>
          <a:xfrm>
            <a:off x="7557770" y="2794635"/>
            <a:ext cx="4238625" cy="428625"/>
          </a:xfrm>
          <a:prstGeom prst="rect">
            <a:avLst/>
          </a:prstGeom>
        </p:spPr>
        <p:txBody>
          <a:bodyPr wrap="square" lIns="91440" tIns="45720" rIns="91440" bIns="0" anchor="ctr">
            <a:normAutofit fontScale="70000"/>
          </a:bodyPr>
          <a:lstStyle/>
          <a:p>
            <a:pPr>
              <a:lnSpc>
                <a:spcPct val="130000"/>
              </a:lnSpc>
              <a:spcBef>
                <a:spcPct val="0"/>
              </a:spcBef>
            </a:pPr>
            <a:r>
              <a:rPr sz="2485" b="1" spc="300"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4.1 企业数据应用的成熟度评估</a:t>
            </a:r>
          </a:p>
        </p:txBody>
      </p:sp>
      <p:sp>
        <p:nvSpPr>
          <p:cNvPr id="9" name="任意多边形 261"/>
          <p:cNvSpPr/>
          <p:nvPr>
            <p:custDataLst>
              <p:tags r:id="rId8"/>
            </p:custDataLst>
          </p:nvPr>
        </p:nvSpPr>
        <p:spPr>
          <a:xfrm>
            <a:off x="7000125" y="3708287"/>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75000"/>
            </a:schemeClr>
          </a:solidFill>
          <a:ln w="12700" cap="flat">
            <a:noFill/>
            <a:miter lim="400000"/>
          </a:ln>
          <a:effectLst/>
        </p:spPr>
        <p:txBody>
          <a:bodyPr wrap="square" lIns="91440" tIns="45720" rIns="91440" bIns="45720" anchor="ctr">
            <a:normAutofit lnSpcReduction="1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0" name="任意多边形 262"/>
          <p:cNvSpPr/>
          <p:nvPr>
            <p:custDataLst>
              <p:tags r:id="rId9"/>
            </p:custDataLst>
          </p:nvPr>
        </p:nvSpPr>
        <p:spPr>
          <a:xfrm>
            <a:off x="7122103" y="3826468"/>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2" name="矩形 11"/>
          <p:cNvSpPr/>
          <p:nvPr>
            <p:custDataLst>
              <p:tags r:id="rId10"/>
            </p:custDataLst>
          </p:nvPr>
        </p:nvSpPr>
        <p:spPr>
          <a:xfrm>
            <a:off x="7611110" y="3716020"/>
            <a:ext cx="4185285" cy="428625"/>
          </a:xfrm>
          <a:prstGeom prst="rect">
            <a:avLst/>
          </a:prstGeom>
        </p:spPr>
        <p:txBody>
          <a:bodyPr wrap="square" lIns="91440" tIns="45720" rIns="91440" bIns="0" anchor="ctr"/>
          <a:lstStyle/>
          <a:p>
            <a:pPr>
              <a:lnSpc>
                <a:spcPct val="130000"/>
              </a:lnSpc>
              <a:spcBef>
                <a:spcPct val="0"/>
              </a:spcBef>
            </a:pPr>
            <a:r>
              <a:rPr sz="1700" b="1" spc="3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4.2 企业数据中台建设的应用场景</a:t>
            </a:r>
          </a:p>
        </p:txBody>
      </p:sp>
      <p:sp>
        <p:nvSpPr>
          <p:cNvPr id="17" name="任意多边形 269"/>
          <p:cNvSpPr/>
          <p:nvPr>
            <p:custDataLst>
              <p:tags r:id="rId11"/>
            </p:custDataLst>
          </p:nvPr>
        </p:nvSpPr>
        <p:spPr>
          <a:xfrm>
            <a:off x="7122103" y="4682448"/>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21" name="任意多边形 276"/>
          <p:cNvSpPr/>
          <p:nvPr>
            <p:custDataLst>
              <p:tags r:id="rId12"/>
            </p:custDataLst>
          </p:nvPr>
        </p:nvSpPr>
        <p:spPr>
          <a:xfrm>
            <a:off x="7122103" y="5035508"/>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cxnSp>
        <p:nvCxnSpPr>
          <p:cNvPr id="24" name="直接连接符 23"/>
          <p:cNvCxnSpPr/>
          <p:nvPr>
            <p:custDataLst>
              <p:tags r:id="rId13"/>
            </p:custDataLst>
          </p:nvPr>
        </p:nvCxnSpPr>
        <p:spPr>
          <a:xfrm>
            <a:off x="7611299" y="3479163"/>
            <a:ext cx="379571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7" name="椭圆 26"/>
          <p:cNvSpPr/>
          <p:nvPr>
            <p:custDataLst>
              <p:tags r:id="rId14"/>
            </p:custDataLst>
          </p:nvPr>
        </p:nvSpPr>
        <p:spPr>
          <a:xfrm>
            <a:off x="766094" y="1558087"/>
            <a:ext cx="4505028" cy="4505026"/>
          </a:xfrm>
          <a:prstGeom prst="ellipse">
            <a:avLst/>
          </a:prstGeom>
          <a:noFill/>
          <a:ln w="38100">
            <a:gradFill flip="none" rotWithShape="1">
              <a:gsLst>
                <a:gs pos="79000">
                  <a:schemeClr val="bg1"/>
                </a:gs>
                <a:gs pos="100000">
                  <a:schemeClr val="bg1">
                    <a:lumMod val="7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8" name="椭圆 27"/>
          <p:cNvSpPr/>
          <p:nvPr>
            <p:custDataLst>
              <p:tags r:id="rId15"/>
            </p:custDataLst>
          </p:nvPr>
        </p:nvSpPr>
        <p:spPr>
          <a:xfrm>
            <a:off x="4925215" y="2823242"/>
            <a:ext cx="540663" cy="540663"/>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2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29" name="任意多边形 131"/>
          <p:cNvSpPr/>
          <p:nvPr>
            <p:custDataLst>
              <p:tags r:id="rId16"/>
            </p:custDataLst>
          </p:nvPr>
        </p:nvSpPr>
        <p:spPr bwMode="auto">
          <a:xfrm>
            <a:off x="5068710" y="2966928"/>
            <a:ext cx="253672" cy="2532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wrap="square">
            <a:normAutofit fontScale="55000" lnSpcReduction="20000"/>
          </a:bodyP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0" name="椭圆 29"/>
          <p:cNvSpPr/>
          <p:nvPr>
            <p:custDataLst>
              <p:tags r:id="rId17"/>
            </p:custDataLst>
          </p:nvPr>
        </p:nvSpPr>
        <p:spPr>
          <a:xfrm>
            <a:off x="4033859" y="1696134"/>
            <a:ext cx="540663" cy="5406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2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31" name="任意多边形 132"/>
          <p:cNvSpPr/>
          <p:nvPr>
            <p:custDataLst>
              <p:tags r:id="rId18"/>
            </p:custDataLst>
          </p:nvPr>
        </p:nvSpPr>
        <p:spPr bwMode="auto">
          <a:xfrm>
            <a:off x="4177354" y="1839820"/>
            <a:ext cx="253672" cy="2532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wrap="square">
            <a:normAutofit fontScale="55000" lnSpcReduction="20000"/>
          </a:bodyP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2" name="椭圆 31"/>
          <p:cNvSpPr/>
          <p:nvPr>
            <p:custDataLst>
              <p:tags r:id="rId19"/>
            </p:custDataLst>
          </p:nvPr>
        </p:nvSpPr>
        <p:spPr>
          <a:xfrm>
            <a:off x="4024126" y="5384403"/>
            <a:ext cx="540663" cy="540663"/>
          </a:xfrm>
          <a:prstGeom prst="ellipse">
            <a:avLst/>
          </a:prstGeom>
          <a:solidFill>
            <a:schemeClr val="accent2">
              <a:lumMod val="75000"/>
            </a:schemeClr>
          </a:solidFill>
          <a:ln w="12700" cap="flat">
            <a:noFill/>
            <a:miter lim="400000"/>
          </a:ln>
          <a:effectLst/>
        </p:spPr>
        <p:txBody>
          <a:bodyPr wrap="square" lIns="91440" tIns="45720" rIns="91440" bIns="45720" anchor="ctr">
            <a:normAutofit lnSpcReduction="20000"/>
          </a:bodyPr>
          <a:lstStyle/>
          <a:p>
            <a:pPr algn="ctr">
              <a:lnSpc>
                <a:spcPct val="120000"/>
              </a:lnSpc>
            </a:pPr>
            <a:endParaRPr dirty="0">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33" name="任意多边形 133"/>
          <p:cNvSpPr/>
          <p:nvPr>
            <p:custDataLst>
              <p:tags r:id="rId20"/>
            </p:custDataLst>
          </p:nvPr>
        </p:nvSpPr>
        <p:spPr bwMode="auto">
          <a:xfrm>
            <a:off x="4167621" y="5528089"/>
            <a:ext cx="253672" cy="2532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wrap="square">
            <a:normAutofit fontScale="55000" lnSpcReduction="20000"/>
          </a:bodyP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4" name="椭圆 33"/>
          <p:cNvSpPr/>
          <p:nvPr>
            <p:custDataLst>
              <p:tags r:id="rId21"/>
            </p:custDataLst>
          </p:nvPr>
        </p:nvSpPr>
        <p:spPr>
          <a:xfrm>
            <a:off x="4908557" y="4262157"/>
            <a:ext cx="540663" cy="5406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2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35" name="任意多边形 135"/>
          <p:cNvSpPr/>
          <p:nvPr>
            <p:custDataLst>
              <p:tags r:id="rId22"/>
            </p:custDataLst>
          </p:nvPr>
        </p:nvSpPr>
        <p:spPr bwMode="auto">
          <a:xfrm>
            <a:off x="5052052" y="4405843"/>
            <a:ext cx="253672" cy="2532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wrap="square">
            <a:normAutofit fontScale="55000" lnSpcReduction="20000"/>
          </a:bodyP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pic>
        <p:nvPicPr>
          <p:cNvPr id="156" name="图片 155"/>
          <p:cNvPicPr>
            <a:picLocks noChangeAspect="1"/>
          </p:cNvPicPr>
          <p:nvPr>
            <p:custDataLst>
              <p:tags r:id="rId23"/>
            </p:custDataLst>
          </p:nvPr>
        </p:nvPicPr>
        <p:blipFill>
          <a:blip r:embed="rId41"/>
          <a:stretch>
            <a:fillRect/>
          </a:stretch>
        </p:blipFill>
        <p:spPr>
          <a:xfrm>
            <a:off x="1706771" y="2539152"/>
            <a:ext cx="2584928" cy="2456901"/>
          </a:xfrm>
          <a:prstGeom prst="rect">
            <a:avLst/>
          </a:prstGeom>
        </p:spPr>
      </p:pic>
      <p:sp>
        <p:nvSpPr>
          <p:cNvPr id="157" name="椭圆 156"/>
          <p:cNvSpPr/>
          <p:nvPr>
            <p:custDataLst>
              <p:tags r:id="rId24"/>
            </p:custDataLst>
          </p:nvPr>
        </p:nvSpPr>
        <p:spPr bwMode="auto">
          <a:xfrm>
            <a:off x="2839720" y="3672840"/>
            <a:ext cx="186690" cy="187325"/>
          </a:xfrm>
          <a:prstGeom prst="ellipse">
            <a:avLst/>
          </a:prstGeom>
          <a:solidFill>
            <a:schemeClr val="accent1"/>
          </a:solidFill>
          <a:ln>
            <a:noFill/>
          </a:ln>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58" name="任意多边形: 形状 157"/>
          <p:cNvSpPr/>
          <p:nvPr>
            <p:custDataLst>
              <p:tags r:id="rId25"/>
            </p:custDataLst>
          </p:nvPr>
        </p:nvSpPr>
        <p:spPr bwMode="auto">
          <a:xfrm>
            <a:off x="2042159" y="2893694"/>
            <a:ext cx="902970" cy="892810"/>
          </a:xfrm>
          <a:custGeom>
            <a:avLst/>
            <a:gdLst>
              <a:gd name="connsiteX0" fmla="*/ 744147 w 902970"/>
              <a:gd name="connsiteY0" fmla="*/ 671195 h 892810"/>
              <a:gd name="connsiteX1" fmla="*/ 745273 w 902970"/>
              <a:gd name="connsiteY1" fmla="*/ 671195 h 892810"/>
              <a:gd name="connsiteX2" fmla="*/ 902970 w 902970"/>
              <a:gd name="connsiteY2" fmla="*/ 892810 h 892810"/>
              <a:gd name="connsiteX3" fmla="*/ 679942 w 902970"/>
              <a:gd name="connsiteY3" fmla="*/ 737567 h 892810"/>
              <a:gd name="connsiteX4" fmla="*/ 678815 w 902970"/>
              <a:gd name="connsiteY4" fmla="*/ 736442 h 892810"/>
              <a:gd name="connsiteX5" fmla="*/ 684447 w 902970"/>
              <a:gd name="connsiteY5" fmla="*/ 733067 h 892810"/>
              <a:gd name="connsiteX6" fmla="*/ 740768 w 902970"/>
              <a:gd name="connsiteY6" fmla="*/ 675695 h 892810"/>
              <a:gd name="connsiteX7" fmla="*/ 744147 w 902970"/>
              <a:gd name="connsiteY7" fmla="*/ 671195 h 892810"/>
              <a:gd name="connsiteX8" fmla="*/ 58530 w 902970"/>
              <a:gd name="connsiteY8" fmla="*/ 0 h 892810"/>
              <a:gd name="connsiteX9" fmla="*/ 648335 w 902970"/>
              <a:gd name="connsiteY9" fmla="*/ 583418 h 892810"/>
              <a:gd name="connsiteX10" fmla="*/ 647210 w 902970"/>
              <a:gd name="connsiteY10" fmla="*/ 583418 h 892810"/>
              <a:gd name="connsiteX11" fmla="*/ 590930 w 902970"/>
              <a:gd name="connsiteY11" fmla="*/ 640859 h 892810"/>
              <a:gd name="connsiteX12" fmla="*/ 589805 w 902970"/>
              <a:gd name="connsiteY12" fmla="*/ 641985 h 892810"/>
              <a:gd name="connsiteX13" fmla="*/ 0 w 902970"/>
              <a:gd name="connsiteY13" fmla="*/ 58567 h 892810"/>
              <a:gd name="connsiteX14" fmla="*/ 41647 w 902970"/>
              <a:gd name="connsiteY14" fmla="*/ 41673 h 892810"/>
              <a:gd name="connsiteX15" fmla="*/ 58530 w 902970"/>
              <a:gd name="connsiteY15" fmla="*/ 0 h 89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2970" h="892810">
                <a:moveTo>
                  <a:pt x="744147" y="671195"/>
                </a:moveTo>
                <a:cubicBezTo>
                  <a:pt x="744147" y="671195"/>
                  <a:pt x="745273" y="671195"/>
                  <a:pt x="745273" y="671195"/>
                </a:cubicBezTo>
                <a:cubicBezTo>
                  <a:pt x="745273" y="671195"/>
                  <a:pt x="745273" y="671195"/>
                  <a:pt x="902970" y="892810"/>
                </a:cubicBezTo>
                <a:lnTo>
                  <a:pt x="679942" y="737567"/>
                </a:lnTo>
                <a:cubicBezTo>
                  <a:pt x="679942" y="737567"/>
                  <a:pt x="679942" y="736442"/>
                  <a:pt x="678815" y="736442"/>
                </a:cubicBezTo>
                <a:cubicBezTo>
                  <a:pt x="681068" y="735317"/>
                  <a:pt x="682194" y="734192"/>
                  <a:pt x="684447" y="733067"/>
                </a:cubicBezTo>
                <a:cubicBezTo>
                  <a:pt x="684447" y="733067"/>
                  <a:pt x="684447" y="733067"/>
                  <a:pt x="740768" y="675695"/>
                </a:cubicBezTo>
                <a:cubicBezTo>
                  <a:pt x="741894" y="674570"/>
                  <a:pt x="743020" y="673445"/>
                  <a:pt x="744147" y="671195"/>
                </a:cubicBezTo>
                <a:close/>
                <a:moveTo>
                  <a:pt x="58530" y="0"/>
                </a:moveTo>
                <a:cubicBezTo>
                  <a:pt x="58530" y="0"/>
                  <a:pt x="58530" y="0"/>
                  <a:pt x="648335" y="583418"/>
                </a:cubicBezTo>
                <a:cubicBezTo>
                  <a:pt x="648335" y="583418"/>
                  <a:pt x="648335" y="583418"/>
                  <a:pt x="647210" y="583418"/>
                </a:cubicBezTo>
                <a:lnTo>
                  <a:pt x="590930" y="640859"/>
                </a:lnTo>
                <a:cubicBezTo>
                  <a:pt x="590930" y="640859"/>
                  <a:pt x="590930" y="640859"/>
                  <a:pt x="589805" y="641985"/>
                </a:cubicBezTo>
                <a:cubicBezTo>
                  <a:pt x="589805" y="641985"/>
                  <a:pt x="589805" y="641985"/>
                  <a:pt x="0" y="58567"/>
                </a:cubicBezTo>
                <a:cubicBezTo>
                  <a:pt x="13507" y="52936"/>
                  <a:pt x="27014" y="47304"/>
                  <a:pt x="41647" y="41673"/>
                </a:cubicBezTo>
                <a:cubicBezTo>
                  <a:pt x="47274" y="27031"/>
                  <a:pt x="52902" y="13516"/>
                  <a:pt x="58530" y="0"/>
                </a:cubicBezTo>
                <a:close/>
              </a:path>
            </a:pathLst>
          </a:custGeom>
          <a:solidFill>
            <a:schemeClr val="bg1">
              <a:lumMod val="85000"/>
            </a:schemeClr>
          </a:solidFill>
          <a:ln>
            <a:noFill/>
          </a:ln>
        </p:spPr>
        <p:txBody>
          <a:bodyPr wrap="square" lIns="91440" tIns="45720" rIns="91440" bIns="45720" anchor="ctr">
            <a:noAutofit/>
          </a:bodyPr>
          <a:lstStyle/>
          <a:p>
            <a:pPr algn="ctr">
              <a:lnSpc>
                <a:spcPct val="12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59" name="任意多边形 8"/>
          <p:cNvSpPr/>
          <p:nvPr>
            <p:custDataLst>
              <p:tags r:id="rId26"/>
            </p:custDataLst>
          </p:nvPr>
        </p:nvSpPr>
        <p:spPr bwMode="auto">
          <a:xfrm>
            <a:off x="2696210" y="3538855"/>
            <a:ext cx="92075" cy="93345"/>
          </a:xfrm>
          <a:custGeom>
            <a:avLst/>
            <a:gdLst>
              <a:gd name="T0" fmla="*/ 77 w 82"/>
              <a:gd name="T1" fmla="*/ 27 h 83"/>
              <a:gd name="T2" fmla="*/ 80 w 82"/>
              <a:gd name="T3" fmla="*/ 23 h 83"/>
              <a:gd name="T4" fmla="*/ 77 w 82"/>
              <a:gd name="T5" fmla="*/ 7 h 83"/>
              <a:gd name="T6" fmla="*/ 75 w 82"/>
              <a:gd name="T7" fmla="*/ 6 h 83"/>
              <a:gd name="T8" fmla="*/ 55 w 82"/>
              <a:gd name="T9" fmla="*/ 6 h 83"/>
              <a:gd name="T10" fmla="*/ 5 w 82"/>
              <a:gd name="T11" fmla="*/ 57 h 83"/>
              <a:gd name="T12" fmla="*/ 5 w 82"/>
              <a:gd name="T13" fmla="*/ 77 h 83"/>
              <a:gd name="T14" fmla="*/ 7 w 82"/>
              <a:gd name="T15" fmla="*/ 78 h 83"/>
              <a:gd name="T16" fmla="*/ 22 w 82"/>
              <a:gd name="T17" fmla="*/ 81 h 83"/>
              <a:gd name="T18" fmla="*/ 27 w 82"/>
              <a:gd name="T19" fmla="*/ 78 h 83"/>
              <a:gd name="T20" fmla="*/ 77 w 82"/>
              <a:gd name="T21"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3">
                <a:moveTo>
                  <a:pt x="77" y="27"/>
                </a:moveTo>
                <a:cubicBezTo>
                  <a:pt x="78" y="26"/>
                  <a:pt x="79" y="25"/>
                  <a:pt x="80" y="23"/>
                </a:cubicBezTo>
                <a:cubicBezTo>
                  <a:pt x="82" y="18"/>
                  <a:pt x="81" y="12"/>
                  <a:pt x="77" y="7"/>
                </a:cubicBezTo>
                <a:cubicBezTo>
                  <a:pt x="75" y="6"/>
                  <a:pt x="75" y="6"/>
                  <a:pt x="75" y="6"/>
                </a:cubicBezTo>
                <a:cubicBezTo>
                  <a:pt x="70" y="0"/>
                  <a:pt x="61" y="1"/>
                  <a:pt x="55" y="6"/>
                </a:cubicBezTo>
                <a:cubicBezTo>
                  <a:pt x="5" y="57"/>
                  <a:pt x="5" y="57"/>
                  <a:pt x="5" y="57"/>
                </a:cubicBezTo>
                <a:cubicBezTo>
                  <a:pt x="0" y="62"/>
                  <a:pt x="0" y="71"/>
                  <a:pt x="5" y="77"/>
                </a:cubicBezTo>
                <a:cubicBezTo>
                  <a:pt x="7" y="78"/>
                  <a:pt x="7" y="78"/>
                  <a:pt x="7" y="78"/>
                </a:cubicBezTo>
                <a:cubicBezTo>
                  <a:pt x="11" y="82"/>
                  <a:pt x="17" y="83"/>
                  <a:pt x="22" y="81"/>
                </a:cubicBezTo>
                <a:cubicBezTo>
                  <a:pt x="24" y="80"/>
                  <a:pt x="25" y="79"/>
                  <a:pt x="27" y="78"/>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0" name="任意多边形 9"/>
          <p:cNvSpPr/>
          <p:nvPr>
            <p:custDataLst>
              <p:tags r:id="rId27"/>
            </p:custDataLst>
          </p:nvPr>
        </p:nvSpPr>
        <p:spPr bwMode="auto">
          <a:xfrm>
            <a:off x="2672715" y="3516630"/>
            <a:ext cx="92075" cy="92075"/>
          </a:xfrm>
          <a:custGeom>
            <a:avLst/>
            <a:gdLst>
              <a:gd name="T0" fmla="*/ 76 w 82"/>
              <a:gd name="T1" fmla="*/ 6 h 82"/>
              <a:gd name="T2" fmla="*/ 75 w 82"/>
              <a:gd name="T3" fmla="*/ 5 h 82"/>
              <a:gd name="T4" fmla="*/ 62 w 82"/>
              <a:gd name="T5" fmla="*/ 1 h 82"/>
              <a:gd name="T6" fmla="*/ 58 w 82"/>
              <a:gd name="T7" fmla="*/ 8 h 82"/>
              <a:gd name="T8" fmla="*/ 8 w 82"/>
              <a:gd name="T9" fmla="*/ 58 h 82"/>
              <a:gd name="T10" fmla="*/ 1 w 82"/>
              <a:gd name="T11" fmla="*/ 62 h 82"/>
              <a:gd name="T12" fmla="*/ 5 w 82"/>
              <a:gd name="T13" fmla="*/ 75 h 82"/>
              <a:gd name="T14" fmla="*/ 6 w 82"/>
              <a:gd name="T15" fmla="*/ 77 h 82"/>
              <a:gd name="T16" fmla="*/ 26 w 82"/>
              <a:gd name="T17" fmla="*/ 77 h 82"/>
              <a:gd name="T18" fmla="*/ 76 w 82"/>
              <a:gd name="T19" fmla="*/ 26 h 82"/>
              <a:gd name="T20" fmla="*/ 76 w 82"/>
              <a:gd name="T21"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6" y="6"/>
                </a:moveTo>
                <a:cubicBezTo>
                  <a:pt x="75" y="5"/>
                  <a:pt x="75" y="5"/>
                  <a:pt x="75" y="5"/>
                </a:cubicBezTo>
                <a:cubicBezTo>
                  <a:pt x="71" y="1"/>
                  <a:pt x="66" y="0"/>
                  <a:pt x="62" y="1"/>
                </a:cubicBezTo>
                <a:cubicBezTo>
                  <a:pt x="61" y="4"/>
                  <a:pt x="60" y="6"/>
                  <a:pt x="58" y="8"/>
                </a:cubicBezTo>
                <a:cubicBezTo>
                  <a:pt x="8" y="58"/>
                  <a:pt x="8" y="58"/>
                  <a:pt x="8" y="58"/>
                </a:cubicBezTo>
                <a:cubicBezTo>
                  <a:pt x="6" y="60"/>
                  <a:pt x="3" y="62"/>
                  <a:pt x="1" y="62"/>
                </a:cubicBezTo>
                <a:cubicBezTo>
                  <a:pt x="0" y="67"/>
                  <a:pt x="1" y="72"/>
                  <a:pt x="5" y="75"/>
                </a:cubicBezTo>
                <a:cubicBezTo>
                  <a:pt x="6" y="77"/>
                  <a:pt x="6" y="77"/>
                  <a:pt x="6" y="77"/>
                </a:cubicBezTo>
                <a:cubicBezTo>
                  <a:pt x="12" y="82"/>
                  <a:pt x="21" y="82"/>
                  <a:pt x="26" y="77"/>
                </a:cubicBezTo>
                <a:cubicBezTo>
                  <a:pt x="76" y="26"/>
                  <a:pt x="76" y="26"/>
                  <a:pt x="76" y="26"/>
                </a:cubicBezTo>
                <a:cubicBezTo>
                  <a:pt x="82" y="21"/>
                  <a:pt x="82" y="12"/>
                  <a:pt x="76" y="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1" name="任意多边形 10"/>
          <p:cNvSpPr/>
          <p:nvPr>
            <p:custDataLst>
              <p:tags r:id="rId28"/>
            </p:custDataLst>
          </p:nvPr>
        </p:nvSpPr>
        <p:spPr bwMode="auto">
          <a:xfrm>
            <a:off x="2651760" y="3495040"/>
            <a:ext cx="92075" cy="92075"/>
          </a:xfrm>
          <a:custGeom>
            <a:avLst/>
            <a:gdLst>
              <a:gd name="T0" fmla="*/ 77 w 82"/>
              <a:gd name="T1" fmla="*/ 27 h 82"/>
              <a:gd name="T2" fmla="*/ 81 w 82"/>
              <a:gd name="T3" fmla="*/ 20 h 82"/>
              <a:gd name="T4" fmla="*/ 77 w 82"/>
              <a:gd name="T5" fmla="*/ 7 h 82"/>
              <a:gd name="T6" fmla="*/ 75 w 82"/>
              <a:gd name="T7" fmla="*/ 5 h 82"/>
              <a:gd name="T8" fmla="*/ 55 w 82"/>
              <a:gd name="T9" fmla="*/ 6 h 82"/>
              <a:gd name="T10" fmla="*/ 5 w 82"/>
              <a:gd name="T11" fmla="*/ 56 h 82"/>
              <a:gd name="T12" fmla="*/ 5 w 82"/>
              <a:gd name="T13" fmla="*/ 76 h 82"/>
              <a:gd name="T14" fmla="*/ 7 w 82"/>
              <a:gd name="T15" fmla="*/ 78 h 82"/>
              <a:gd name="T16" fmla="*/ 20 w 82"/>
              <a:gd name="T17" fmla="*/ 81 h 82"/>
              <a:gd name="T18" fmla="*/ 27 w 82"/>
              <a:gd name="T19" fmla="*/ 77 h 82"/>
              <a:gd name="T20" fmla="*/ 77 w 82"/>
              <a:gd name="T21"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7" y="27"/>
                </a:moveTo>
                <a:cubicBezTo>
                  <a:pt x="79" y="25"/>
                  <a:pt x="80" y="23"/>
                  <a:pt x="81" y="20"/>
                </a:cubicBezTo>
                <a:cubicBezTo>
                  <a:pt x="82" y="15"/>
                  <a:pt x="80" y="11"/>
                  <a:pt x="77" y="7"/>
                </a:cubicBezTo>
                <a:cubicBezTo>
                  <a:pt x="75" y="5"/>
                  <a:pt x="75" y="5"/>
                  <a:pt x="75" y="5"/>
                </a:cubicBezTo>
                <a:cubicBezTo>
                  <a:pt x="70" y="0"/>
                  <a:pt x="61" y="0"/>
                  <a:pt x="55" y="6"/>
                </a:cubicBezTo>
                <a:cubicBezTo>
                  <a:pt x="5" y="56"/>
                  <a:pt x="5" y="56"/>
                  <a:pt x="5" y="56"/>
                </a:cubicBezTo>
                <a:cubicBezTo>
                  <a:pt x="0" y="62"/>
                  <a:pt x="0" y="71"/>
                  <a:pt x="5" y="76"/>
                </a:cubicBezTo>
                <a:cubicBezTo>
                  <a:pt x="7" y="78"/>
                  <a:pt x="7" y="78"/>
                  <a:pt x="7" y="78"/>
                </a:cubicBezTo>
                <a:cubicBezTo>
                  <a:pt x="10" y="81"/>
                  <a:pt x="15" y="82"/>
                  <a:pt x="20" y="81"/>
                </a:cubicBezTo>
                <a:cubicBezTo>
                  <a:pt x="22" y="81"/>
                  <a:pt x="25" y="79"/>
                  <a:pt x="27" y="77"/>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2" name="任意多边形 11"/>
          <p:cNvSpPr/>
          <p:nvPr>
            <p:custDataLst>
              <p:tags r:id="rId29"/>
            </p:custDataLst>
          </p:nvPr>
        </p:nvSpPr>
        <p:spPr bwMode="auto">
          <a:xfrm>
            <a:off x="2626360" y="3471545"/>
            <a:ext cx="93980" cy="93345"/>
          </a:xfrm>
          <a:custGeom>
            <a:avLst/>
            <a:gdLst>
              <a:gd name="T0" fmla="*/ 77 w 83"/>
              <a:gd name="T1" fmla="*/ 7 h 83"/>
              <a:gd name="T2" fmla="*/ 76 w 83"/>
              <a:gd name="T3" fmla="*/ 5 h 83"/>
              <a:gd name="T4" fmla="*/ 57 w 83"/>
              <a:gd name="T5" fmla="*/ 5 h 83"/>
              <a:gd name="T6" fmla="*/ 56 w 83"/>
              <a:gd name="T7" fmla="*/ 5 h 83"/>
              <a:gd name="T8" fmla="*/ 6 w 83"/>
              <a:gd name="T9" fmla="*/ 56 h 83"/>
              <a:gd name="T10" fmla="*/ 5 w 83"/>
              <a:gd name="T11" fmla="*/ 57 h 83"/>
              <a:gd name="T12" fmla="*/ 6 w 83"/>
              <a:gd name="T13" fmla="*/ 76 h 83"/>
              <a:gd name="T14" fmla="*/ 7 w 83"/>
              <a:gd name="T15" fmla="*/ 77 h 83"/>
              <a:gd name="T16" fmla="*/ 27 w 83"/>
              <a:gd name="T17" fmla="*/ 77 h 83"/>
              <a:gd name="T18" fmla="*/ 77 w 83"/>
              <a:gd name="T19" fmla="*/ 27 h 83"/>
              <a:gd name="T20" fmla="*/ 77 w 83"/>
              <a:gd name="T2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83">
                <a:moveTo>
                  <a:pt x="77" y="7"/>
                </a:moveTo>
                <a:cubicBezTo>
                  <a:pt x="76" y="5"/>
                  <a:pt x="76" y="5"/>
                  <a:pt x="76" y="5"/>
                </a:cubicBezTo>
                <a:cubicBezTo>
                  <a:pt x="70" y="0"/>
                  <a:pt x="62" y="0"/>
                  <a:pt x="57" y="5"/>
                </a:cubicBezTo>
                <a:cubicBezTo>
                  <a:pt x="56" y="5"/>
                  <a:pt x="56" y="5"/>
                  <a:pt x="56" y="5"/>
                </a:cubicBezTo>
                <a:cubicBezTo>
                  <a:pt x="6" y="56"/>
                  <a:pt x="6" y="56"/>
                  <a:pt x="6" y="56"/>
                </a:cubicBezTo>
                <a:cubicBezTo>
                  <a:pt x="5" y="57"/>
                  <a:pt x="5" y="57"/>
                  <a:pt x="5" y="57"/>
                </a:cubicBezTo>
                <a:cubicBezTo>
                  <a:pt x="0" y="62"/>
                  <a:pt x="1" y="71"/>
                  <a:pt x="6" y="76"/>
                </a:cubicBezTo>
                <a:cubicBezTo>
                  <a:pt x="7" y="77"/>
                  <a:pt x="7" y="77"/>
                  <a:pt x="7" y="77"/>
                </a:cubicBezTo>
                <a:cubicBezTo>
                  <a:pt x="13" y="83"/>
                  <a:pt x="22" y="83"/>
                  <a:pt x="27" y="77"/>
                </a:cubicBezTo>
                <a:cubicBezTo>
                  <a:pt x="77" y="27"/>
                  <a:pt x="77" y="27"/>
                  <a:pt x="77" y="27"/>
                </a:cubicBezTo>
                <a:cubicBezTo>
                  <a:pt x="83" y="21"/>
                  <a:pt x="83" y="12"/>
                  <a:pt x="7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3" name="任意多边形 12"/>
          <p:cNvSpPr/>
          <p:nvPr>
            <p:custDataLst>
              <p:tags r:id="rId30"/>
            </p:custDataLst>
          </p:nvPr>
        </p:nvSpPr>
        <p:spPr bwMode="auto">
          <a:xfrm>
            <a:off x="1699895" y="2670810"/>
            <a:ext cx="383540" cy="398780"/>
          </a:xfrm>
          <a:custGeom>
            <a:avLst/>
            <a:gdLst>
              <a:gd name="T0" fmla="*/ 222 w 341"/>
              <a:gd name="T1" fmla="*/ 117 h 354"/>
              <a:gd name="T2" fmla="*/ 27 w 341"/>
              <a:gd name="T3" fmla="*/ 120 h 354"/>
              <a:gd name="T4" fmla="*/ 304 w 341"/>
              <a:gd name="T5" fmla="*/ 250 h 354"/>
              <a:gd name="T6" fmla="*/ 341 w 341"/>
              <a:gd name="T7" fmla="*/ 235 h 354"/>
              <a:gd name="T8" fmla="*/ 222 w 341"/>
              <a:gd name="T9" fmla="*/ 117 h 354"/>
            </a:gdLst>
            <a:ahLst/>
            <a:cxnLst>
              <a:cxn ang="0">
                <a:pos x="T0" y="T1"/>
              </a:cxn>
              <a:cxn ang="0">
                <a:pos x="T2" y="T3"/>
              </a:cxn>
              <a:cxn ang="0">
                <a:pos x="T4" y="T5"/>
              </a:cxn>
              <a:cxn ang="0">
                <a:pos x="T6" y="T7"/>
              </a:cxn>
              <a:cxn ang="0">
                <a:pos x="T8" y="T9"/>
              </a:cxn>
            </a:cxnLst>
            <a:rect l="0" t="0" r="r" b="b"/>
            <a:pathLst>
              <a:path w="341" h="354">
                <a:moveTo>
                  <a:pt x="222" y="117"/>
                </a:moveTo>
                <a:cubicBezTo>
                  <a:pt x="96" y="0"/>
                  <a:pt x="56" y="8"/>
                  <a:pt x="27" y="120"/>
                </a:cubicBezTo>
                <a:cubicBezTo>
                  <a:pt x="0" y="220"/>
                  <a:pt x="38" y="354"/>
                  <a:pt x="304" y="250"/>
                </a:cubicBezTo>
                <a:cubicBezTo>
                  <a:pt x="316" y="245"/>
                  <a:pt x="328" y="240"/>
                  <a:pt x="341" y="235"/>
                </a:cubicBezTo>
                <a:cubicBezTo>
                  <a:pt x="293" y="188"/>
                  <a:pt x="253" y="149"/>
                  <a:pt x="222" y="117"/>
                </a:cubicBezTo>
                <a:close/>
              </a:path>
            </a:pathLst>
          </a:custGeom>
          <a:solidFill>
            <a:schemeClr val="accent1">
              <a:lumMod val="75000"/>
            </a:schemeClr>
          </a:solidFill>
          <a:ln>
            <a:noFill/>
          </a:ln>
        </p:spPr>
        <p:txBody>
          <a:bodyPr wrap="square" lIns="91440" tIns="45720" rIns="91440" bIns="45720" anchor="ctr">
            <a:normAutofit lnSpcReduction="10000"/>
          </a:bodyPr>
          <a:lstStyle/>
          <a:p>
            <a:pPr algn="ctr">
              <a:lnSpc>
                <a:spcPct val="12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4" name="任意多边形 13"/>
          <p:cNvSpPr/>
          <p:nvPr>
            <p:custDataLst>
              <p:tags r:id="rId31"/>
            </p:custDataLst>
          </p:nvPr>
        </p:nvSpPr>
        <p:spPr bwMode="auto">
          <a:xfrm>
            <a:off x="1813560" y="2550795"/>
            <a:ext cx="400685" cy="384175"/>
          </a:xfrm>
          <a:custGeom>
            <a:avLst/>
            <a:gdLst>
              <a:gd name="T0" fmla="*/ 240 w 356"/>
              <a:gd name="T1" fmla="*/ 341 h 341"/>
              <a:gd name="T2" fmla="*/ 255 w 356"/>
              <a:gd name="T3" fmla="*/ 304 h 341"/>
              <a:gd name="T4" fmla="*/ 122 w 356"/>
              <a:gd name="T5" fmla="*/ 27 h 341"/>
              <a:gd name="T6" fmla="*/ 121 w 356"/>
              <a:gd name="T7" fmla="*/ 223 h 341"/>
              <a:gd name="T8" fmla="*/ 240 w 356"/>
              <a:gd name="T9" fmla="*/ 341 h 341"/>
            </a:gdLst>
            <a:ahLst/>
            <a:cxnLst>
              <a:cxn ang="0">
                <a:pos x="T0" y="T1"/>
              </a:cxn>
              <a:cxn ang="0">
                <a:pos x="T2" y="T3"/>
              </a:cxn>
              <a:cxn ang="0">
                <a:pos x="T4" y="T5"/>
              </a:cxn>
              <a:cxn ang="0">
                <a:pos x="T6" y="T7"/>
              </a:cxn>
              <a:cxn ang="0">
                <a:pos x="T8" y="T9"/>
              </a:cxn>
            </a:cxnLst>
            <a:rect l="0" t="0" r="r" b="b"/>
            <a:pathLst>
              <a:path w="356" h="341">
                <a:moveTo>
                  <a:pt x="240" y="341"/>
                </a:moveTo>
                <a:cubicBezTo>
                  <a:pt x="245" y="328"/>
                  <a:pt x="250" y="316"/>
                  <a:pt x="255" y="304"/>
                </a:cubicBezTo>
                <a:cubicBezTo>
                  <a:pt x="356" y="36"/>
                  <a:pt x="222" y="0"/>
                  <a:pt x="122" y="27"/>
                </a:cubicBezTo>
                <a:cubicBezTo>
                  <a:pt x="10" y="59"/>
                  <a:pt x="0" y="94"/>
                  <a:pt x="121" y="223"/>
                </a:cubicBezTo>
                <a:cubicBezTo>
                  <a:pt x="152" y="255"/>
                  <a:pt x="192" y="294"/>
                  <a:pt x="240" y="341"/>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lnSpcReduction="20000"/>
          </a:bodyPr>
          <a:lstStyle/>
          <a:p>
            <a:pPr algn="ctr">
              <a:lnSpc>
                <a:spcPct val="12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2" name="标题 4"/>
          <p:cNvSpPr>
            <a:spLocks noGrp="1"/>
          </p:cNvSpPr>
          <p:nvPr>
            <p:custDataLst>
              <p:tags r:id="rId32"/>
            </p:custDataLst>
          </p:nvPr>
        </p:nvSpPr>
        <p:spPr>
          <a:xfrm>
            <a:off x="2038350" y="170180"/>
            <a:ext cx="6280785" cy="574675"/>
          </a:xfrm>
          <a:prstGeom prst="rect">
            <a:avLst/>
          </a:prstGeom>
        </p:spPr>
        <p:txBody>
          <a:bodyPr vert="horz" lIns="90000" tIns="46800" rIns="90000" bIns="46800" rtlCol="0" anchor="t" anchorCtr="0">
            <a:normAutofit fontScale="80000"/>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r>
              <a:rPr lang="zh-CN" altLang="en-US" spc="200">
                <a:ea typeface="微软雅黑" panose="020B0503020204020204" charset="-122"/>
                <a:sym typeface="Arial" panose="020B0604020202020204" pitchFamily="34" charset="0"/>
              </a:rPr>
              <a:t>数据中台建设的评估与选择</a:t>
            </a:r>
            <a:endParaRPr lang="zh-CN" altLang="en-US"/>
          </a:p>
        </p:txBody>
      </p:sp>
      <p:pic>
        <p:nvPicPr>
          <p:cNvPr id="3" name="图片 2" descr="303b333635383937313bcfebb7a8"/>
          <p:cNvPicPr>
            <a:picLocks noChangeAspect="1"/>
          </p:cNvPicPr>
          <p:nvPr/>
        </p:nvPicPr>
        <p:blipFill>
          <a:blip r:embed="rId42"/>
          <a:stretch>
            <a:fillRect/>
          </a:stretch>
        </p:blipFill>
        <p:spPr>
          <a:xfrm>
            <a:off x="1058545" y="80010"/>
            <a:ext cx="755015" cy="755015"/>
          </a:xfrm>
          <a:prstGeom prst="rect">
            <a:avLst/>
          </a:prstGeom>
        </p:spPr>
      </p:pic>
      <p:sp>
        <p:nvSpPr>
          <p:cNvPr id="8" name="任意多边形 254"/>
          <p:cNvSpPr/>
          <p:nvPr>
            <p:custDataLst>
              <p:tags r:id="rId33"/>
            </p:custDataLst>
          </p:nvPr>
        </p:nvSpPr>
        <p:spPr>
          <a:xfrm>
            <a:off x="7000125" y="2842782"/>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75000"/>
            </a:schemeClr>
          </a:solidFill>
          <a:ln w="12700" cap="flat">
            <a:noFill/>
            <a:miter lim="400000"/>
          </a:ln>
          <a:effectLst/>
        </p:spPr>
        <p:txBody>
          <a:bodyPr wrap="square" lIns="91440" tIns="45720" rIns="91440" bIns="45720" anchor="ctr">
            <a:normAutofit lnSpcReduction="1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1" name="任意多边形 255"/>
          <p:cNvSpPr/>
          <p:nvPr>
            <p:custDataLst>
              <p:tags r:id="rId34"/>
            </p:custDataLst>
          </p:nvPr>
        </p:nvSpPr>
        <p:spPr>
          <a:xfrm>
            <a:off x="7122103" y="2960963"/>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cxnSp>
        <p:nvCxnSpPr>
          <p:cNvPr id="14" name="直接连接符 13"/>
          <p:cNvCxnSpPr/>
          <p:nvPr>
            <p:custDataLst>
              <p:tags r:id="rId35"/>
            </p:custDataLst>
          </p:nvPr>
        </p:nvCxnSpPr>
        <p:spPr>
          <a:xfrm>
            <a:off x="7611299" y="3469638"/>
            <a:ext cx="379571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文本占位符 6"/>
          <p:cNvSpPr>
            <a:spLocks noGrp="1"/>
          </p:cNvSpPr>
          <p:nvPr>
            <p:ph type="body" sz="quarter" idx="14"/>
            <p:custDataLst>
              <p:tags r:id="rId2"/>
            </p:custDataLst>
          </p:nvPr>
        </p:nvSpPr>
        <p:spPr>
          <a:xfrm>
            <a:off x="593725" y="5180330"/>
            <a:ext cx="10403840" cy="1011555"/>
          </a:xfrm>
        </p:spPr>
        <p:txBody>
          <a:bodyPr>
            <a:normAutofit lnSpcReduction="10000"/>
          </a:bodyPr>
          <a:lstStyle/>
          <a:p>
            <a:pPr marL="285750" indent="-285750">
              <a:buFont typeface="Arial" panose="020B0604020202020204" pitchFamily="34" charset="0"/>
              <a:buChar char="•"/>
            </a:pPr>
            <a:r>
              <a:rPr lang="zh-CN" altLang="en-US"/>
              <a:t>数据应用能力成熟度可以总结为统计分析、决策支持、数据驱动、运营优化四个阶段，如上图</a:t>
            </a:r>
          </a:p>
          <a:p>
            <a:pPr marL="285750" indent="-285750">
              <a:buFont typeface="Arial" panose="020B0604020202020204" pitchFamily="34" charset="0"/>
              <a:buChar char="•"/>
            </a:pPr>
            <a:r>
              <a:rPr lang="zh-CN" altLang="en-US"/>
              <a:t>数据应用能力成熟度越高， 则代表数据对业务的支撑能力越强；应用能力成熟度越低，则意味着业务对数据的依赖程度越低</a:t>
            </a:r>
          </a:p>
        </p:txBody>
      </p:sp>
      <p:pic>
        <p:nvPicPr>
          <p:cNvPr id="4" name="内容占位符 3"/>
          <p:cNvPicPr>
            <a:picLocks noGrp="1" noChangeAspect="1"/>
          </p:cNvPicPr>
          <p:nvPr>
            <p:ph sz="quarter" idx="13"/>
          </p:nvPr>
        </p:nvPicPr>
        <p:blipFill>
          <a:blip r:embed="rId6"/>
          <a:stretch>
            <a:fillRect/>
          </a:stretch>
        </p:blipFill>
        <p:spPr>
          <a:xfrm>
            <a:off x="2247900" y="867410"/>
            <a:ext cx="7116445" cy="4187190"/>
          </a:xfrm>
          <a:prstGeom prst="rect">
            <a:avLst/>
          </a:prstGeom>
        </p:spPr>
      </p:pic>
      <p:sp>
        <p:nvSpPr>
          <p:cNvPr id="153" name="矩形 152"/>
          <p:cNvSpPr/>
          <p:nvPr>
            <p:custDataLst>
              <p:tags r:id="rId3"/>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81" name="TextBox 5"/>
          <p:cNvSpPr txBox="1"/>
          <p:nvPr>
            <p:custDataLst>
              <p:tags r:id="rId4"/>
            </p:custDataLst>
          </p:nvPr>
        </p:nvSpPr>
        <p:spPr>
          <a:xfrm>
            <a:off x="241663" y="195636"/>
            <a:ext cx="11277599" cy="523220"/>
          </a:xfrm>
          <a:prstGeom prst="rect">
            <a:avLst/>
          </a:prstGeom>
          <a:noFill/>
        </p:spPr>
        <p:txBody>
          <a:bodyPr wrap="square" bIns="0" rtlCol="0">
            <a:normAutofit lnSpcReduction="10000"/>
          </a:bodyPr>
          <a:lstStyle/>
          <a:p>
            <a:pPr algn="ctr">
              <a:lnSpc>
                <a:spcPct val="130000"/>
              </a:lnSpc>
              <a:spcBef>
                <a:spcPct val="0"/>
              </a:spcBef>
            </a:pPr>
            <a:r>
              <a:rPr sz="2400" b="1" spc="300"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4.1 企业数据应用的成熟度评估</a:t>
            </a:r>
            <a:endParaRPr lang="zh-CN" altLang="en-US" sz="2400" b="1" spc="300">
              <a:latin typeface="Arial" panose="020B0604020202020204" pitchFamily="34" charset="0"/>
              <a:ea typeface="微软雅黑" panose="020B0503020204020204" charset="-122"/>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485420" y="192080"/>
            <a:ext cx="10976400" cy="565200"/>
          </a:xfrm>
        </p:spPr>
        <p:txBody>
          <a:bodyPr>
            <a:normAutofit fontScale="90000"/>
          </a:bodyPr>
          <a:lstStyle/>
          <a:p>
            <a:r>
              <a:rPr lang="zh-CN" altLang="zh-CN"/>
              <a:t>4.2 企业数据中台建设的应用场景</a:t>
            </a:r>
          </a:p>
        </p:txBody>
      </p:sp>
      <p:pic>
        <p:nvPicPr>
          <p:cNvPr id="4" name="图片 3"/>
          <p:cNvPicPr>
            <a:picLocks noChangeAspect="1"/>
          </p:cNvPicPr>
          <p:nvPr/>
        </p:nvPicPr>
        <p:blipFill>
          <a:blip r:embed="rId4"/>
          <a:stretch>
            <a:fillRect/>
          </a:stretch>
        </p:blipFill>
        <p:spPr>
          <a:xfrm>
            <a:off x="0" y="805180"/>
            <a:ext cx="6772275" cy="5465445"/>
          </a:xfrm>
          <a:prstGeom prst="rect">
            <a:avLst/>
          </a:prstGeom>
        </p:spPr>
      </p:pic>
      <p:pic>
        <p:nvPicPr>
          <p:cNvPr id="6" name="图片 5"/>
          <p:cNvPicPr>
            <a:picLocks noChangeAspect="1"/>
          </p:cNvPicPr>
          <p:nvPr/>
        </p:nvPicPr>
        <p:blipFill>
          <a:blip r:embed="rId5"/>
          <a:srcRect t="3724" r="-687"/>
          <a:stretch>
            <a:fillRect/>
          </a:stretch>
        </p:blipFill>
        <p:spPr>
          <a:xfrm>
            <a:off x="6772275" y="805180"/>
            <a:ext cx="5208905" cy="5942330"/>
          </a:xfrm>
          <a:prstGeom prst="rect">
            <a:avLst/>
          </a:prstGeom>
        </p:spPr>
      </p:pic>
      <p:sp>
        <p:nvSpPr>
          <p:cNvPr id="8" name="文本框 7"/>
          <p:cNvSpPr txBox="1"/>
          <p:nvPr/>
        </p:nvSpPr>
        <p:spPr>
          <a:xfrm>
            <a:off x="1313815" y="6379210"/>
            <a:ext cx="3383915" cy="368300"/>
          </a:xfrm>
          <a:prstGeom prst="rect">
            <a:avLst/>
          </a:prstGeom>
          <a:noFill/>
        </p:spPr>
        <p:txBody>
          <a:bodyPr wrap="square" rtlCol="0" anchor="t">
            <a:spAutoFit/>
          </a:bodyPr>
          <a:lstStyle/>
          <a:p>
            <a:r>
              <a:rPr lang="zh-CN" altLang="zh-CN" b="1">
                <a:solidFill>
                  <a:srgbClr val="FF0000"/>
                </a:solidFill>
                <a:sym typeface="+mn-ea"/>
              </a:rPr>
              <a:t>不同行业的数据中台应用需求</a:t>
            </a: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标题 6"/>
          <p:cNvSpPr>
            <a:spLocks noGrp="1"/>
          </p:cNvSpPr>
          <p:nvPr>
            <p:ph type="title"/>
            <p:custDataLst>
              <p:tags r:id="rId2"/>
            </p:custDataLst>
          </p:nvPr>
        </p:nvSpPr>
        <p:spPr>
          <a:xfrm>
            <a:off x="1522730" y="1717675"/>
            <a:ext cx="9144000" cy="982980"/>
          </a:xfrm>
        </p:spPr>
        <p:txBody>
          <a:bodyPr/>
          <a:lstStyle/>
          <a:p>
            <a:r>
              <a:rPr lang="zh-CN" altLang="zh-CN" sz="4800">
                <a:solidFill>
                  <a:schemeClr val="tx1"/>
                </a:solidFill>
                <a:sym typeface="+mn-ea"/>
              </a:rPr>
              <a:t>什么样的企业适合建设数据中台</a:t>
            </a:r>
            <a:endParaRPr lang="zh-CN" altLang="zh-CN" sz="4800" dirty="0">
              <a:solidFill>
                <a:schemeClr val="tx1"/>
              </a:solidFill>
              <a:sym typeface="+mn-ea"/>
            </a:endParaRPr>
          </a:p>
        </p:txBody>
      </p:sp>
      <p:sp>
        <p:nvSpPr>
          <p:cNvPr id="8" name="文本占位符 7"/>
          <p:cNvSpPr>
            <a:spLocks noGrp="1"/>
          </p:cNvSpPr>
          <p:nvPr>
            <p:ph type="body" sz="quarter" idx="13"/>
            <p:custDataLst>
              <p:tags r:id="rId3"/>
            </p:custDataLst>
          </p:nvPr>
        </p:nvSpPr>
        <p:spPr>
          <a:xfrm>
            <a:off x="1990725" y="3274695"/>
            <a:ext cx="8378190" cy="1656080"/>
          </a:xfrm>
        </p:spPr>
        <p:txBody>
          <a:bodyPr>
            <a:normAutofit lnSpcReduction="20000"/>
          </a:bodyPr>
          <a:lstStyle/>
          <a:p>
            <a:pPr marL="0" indent="0" algn="l">
              <a:buNone/>
            </a:pPr>
            <a:r>
              <a:rPr lang="zh-CN" altLang="zh-CN" dirty="0">
                <a:solidFill>
                  <a:schemeClr val="tx1"/>
                </a:solidFill>
                <a:sym typeface="+mn-ea"/>
              </a:rPr>
              <a:t>具备以下特点的公司可以加速考虑建立数据中台： </a:t>
            </a:r>
          </a:p>
          <a:p>
            <a:pPr marL="285750" indent="-285750" algn="l">
              <a:buFont typeface="Arial" panose="020B0604020202020204" pitchFamily="34" charset="0"/>
              <a:buChar char="•"/>
            </a:pPr>
            <a:r>
              <a:rPr lang="zh-CN" altLang="zh-CN" dirty="0">
                <a:solidFill>
                  <a:schemeClr val="tx1"/>
                </a:solidFill>
                <a:sym typeface="+mn-ea"/>
              </a:rPr>
              <a:t>企业最好有一定的信息化基础，沉淀了数据，实现了业务数据化过程；</a:t>
            </a:r>
          </a:p>
          <a:p>
            <a:pPr marL="285750" indent="-285750" algn="l">
              <a:buFont typeface="Arial" panose="020B0604020202020204" pitchFamily="34" charset="0"/>
              <a:buChar char="•"/>
            </a:pPr>
            <a:r>
              <a:rPr lang="zh-CN" altLang="zh-CN" dirty="0">
                <a:solidFill>
                  <a:schemeClr val="tx1"/>
                </a:solidFill>
                <a:sym typeface="+mn-ea"/>
              </a:rPr>
              <a:t>企业业务复杂，有丰富的数据维度和多个业务场景，特别是多业态型集团企业；</a:t>
            </a:r>
          </a:p>
          <a:p>
            <a:pPr marL="285750" indent="-285750" algn="l">
              <a:buFont typeface="Arial" panose="020B0604020202020204" pitchFamily="34" charset="0"/>
              <a:buChar char="•"/>
            </a:pPr>
            <a:r>
              <a:rPr lang="zh-CN" altLang="zh-CN" dirty="0">
                <a:solidFill>
                  <a:schemeClr val="tx1"/>
                </a:solidFill>
                <a:sym typeface="+mn-ea"/>
              </a:rPr>
              <a:t>企业有数字化转型、精细化经营的需求。</a:t>
            </a:r>
          </a:p>
          <a:p>
            <a:pPr marL="0" indent="0" algn="l">
              <a:buNone/>
            </a:pPr>
            <a:endParaRPr lang="zh-CN" altLang="en-US" dirty="0"/>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custDataLst>
              <p:tags r:id="rId2"/>
            </p:custDataLst>
          </p:nvPr>
        </p:nvSpPr>
        <p:spPr bwMode="auto">
          <a:xfrm>
            <a:off x="640083" y="2705245"/>
            <a:ext cx="849169" cy="558510"/>
          </a:xfrm>
          <a:prstGeom prst="homePlate">
            <a:avLst>
              <a:gd name="adj" fmla="val 31944"/>
            </a:avLst>
          </a:prstGeom>
          <a:solidFill>
            <a:sysClr val="window" lastClr="FFFFFF">
              <a:lumMod val="95000"/>
            </a:sysClr>
          </a:solidFill>
          <a:ln w="19050">
            <a:noFill/>
            <a:round/>
          </a:ln>
        </p:spPr>
        <p:txBody>
          <a:bodyPr vert="horz" wrap="square" lIns="91440" tIns="45720" rIns="91440" bIns="45720" anchor="ctr" anchorCtr="1" compatLnSpc="1">
            <a:normAutofit/>
          </a:bodyPr>
          <a:lstStyle/>
          <a:p>
            <a:pPr algn="ctr"/>
            <a:r>
              <a:rPr lang="en-US" b="1" i="1">
                <a:solidFill>
                  <a:srgbClr val="000000">
                    <a:lumMod val="75000"/>
                    <a:lumOff val="25000"/>
                  </a:srgbClr>
                </a:solidFill>
                <a:latin typeface="Arial" panose="020B0604020202020204" pitchFamily="34" charset="0"/>
                <a:ea typeface="微软雅黑" panose="020B0503020204020204" charset="-122"/>
                <a:cs typeface="微软雅黑" panose="020B0503020204020204" charset="-122"/>
              </a:rPr>
              <a:t>01</a:t>
            </a:r>
          </a:p>
        </p:txBody>
      </p:sp>
      <p:sp>
        <p:nvSpPr>
          <p:cNvPr id="7" name="五边形 6"/>
          <p:cNvSpPr/>
          <p:nvPr>
            <p:custDataLst>
              <p:tags r:id="rId3"/>
            </p:custDataLst>
          </p:nvPr>
        </p:nvSpPr>
        <p:spPr bwMode="auto">
          <a:xfrm>
            <a:off x="3408182" y="2705245"/>
            <a:ext cx="849169" cy="558510"/>
          </a:xfrm>
          <a:prstGeom prst="homePlate">
            <a:avLst>
              <a:gd name="adj" fmla="val 31944"/>
            </a:avLst>
          </a:prstGeom>
          <a:solidFill>
            <a:sysClr val="window" lastClr="FFFFFF">
              <a:lumMod val="95000"/>
            </a:sysClr>
          </a:solidFill>
          <a:ln w="19050">
            <a:noFill/>
            <a:round/>
          </a:ln>
        </p:spPr>
        <p:txBody>
          <a:bodyPr vert="horz" wrap="square" lIns="91440" tIns="45720" rIns="91440" bIns="45720" anchor="ctr" anchorCtr="1" compatLnSpc="1">
            <a:normAutofit/>
          </a:bodyPr>
          <a:lstStyle/>
          <a:p>
            <a:pPr algn="ctr"/>
            <a:r>
              <a:rPr lang="en-US" b="1" i="1" dirty="0">
                <a:solidFill>
                  <a:srgbClr val="000000">
                    <a:lumMod val="75000"/>
                    <a:lumOff val="25000"/>
                  </a:srgbClr>
                </a:solidFill>
                <a:latin typeface="Arial" panose="020B0604020202020204" pitchFamily="34" charset="0"/>
                <a:ea typeface="微软雅黑" panose="020B0503020204020204" charset="-122"/>
                <a:cs typeface="微软雅黑" panose="020B0503020204020204" charset="-122"/>
              </a:rPr>
              <a:t>02</a:t>
            </a:r>
          </a:p>
        </p:txBody>
      </p:sp>
      <p:sp>
        <p:nvSpPr>
          <p:cNvPr id="11" name="五边形 10"/>
          <p:cNvSpPr/>
          <p:nvPr>
            <p:custDataLst>
              <p:tags r:id="rId4"/>
            </p:custDataLst>
          </p:nvPr>
        </p:nvSpPr>
        <p:spPr bwMode="auto">
          <a:xfrm>
            <a:off x="6176279" y="2705245"/>
            <a:ext cx="849169" cy="558510"/>
          </a:xfrm>
          <a:prstGeom prst="homePlate">
            <a:avLst>
              <a:gd name="adj" fmla="val 31944"/>
            </a:avLst>
          </a:prstGeom>
          <a:solidFill>
            <a:sysClr val="window" lastClr="FFFFFF">
              <a:lumMod val="95000"/>
            </a:sysClr>
          </a:solidFill>
          <a:ln w="19050">
            <a:noFill/>
            <a:round/>
          </a:ln>
        </p:spPr>
        <p:txBody>
          <a:bodyPr vert="horz" wrap="square" lIns="91440" tIns="45720" rIns="91440" bIns="45720" anchor="ctr" anchorCtr="1" compatLnSpc="1">
            <a:normAutofit/>
          </a:bodyPr>
          <a:lstStyle/>
          <a:p>
            <a:pPr algn="ctr"/>
            <a:r>
              <a:rPr lang="en-US" b="1" i="1" dirty="0">
                <a:solidFill>
                  <a:srgbClr val="000000">
                    <a:lumMod val="75000"/>
                    <a:lumOff val="25000"/>
                  </a:srgbClr>
                </a:solidFill>
                <a:latin typeface="Arial" panose="020B0604020202020204" pitchFamily="34" charset="0"/>
                <a:ea typeface="微软雅黑" panose="020B0503020204020204" charset="-122"/>
                <a:cs typeface="微软雅黑" panose="020B0503020204020204" charset="-122"/>
              </a:rPr>
              <a:t>03</a:t>
            </a:r>
          </a:p>
        </p:txBody>
      </p:sp>
      <p:sp>
        <p:nvSpPr>
          <p:cNvPr id="15" name="五边形 14"/>
          <p:cNvSpPr/>
          <p:nvPr>
            <p:custDataLst>
              <p:tags r:id="rId5"/>
            </p:custDataLst>
          </p:nvPr>
        </p:nvSpPr>
        <p:spPr bwMode="auto">
          <a:xfrm>
            <a:off x="8944380" y="2705245"/>
            <a:ext cx="849169" cy="558510"/>
          </a:xfrm>
          <a:prstGeom prst="homePlate">
            <a:avLst>
              <a:gd name="adj" fmla="val 31944"/>
            </a:avLst>
          </a:prstGeom>
          <a:solidFill>
            <a:sysClr val="window" lastClr="FFFFFF">
              <a:lumMod val="95000"/>
            </a:sysClr>
          </a:solidFill>
          <a:ln w="19050">
            <a:noFill/>
            <a:round/>
          </a:ln>
        </p:spPr>
        <p:txBody>
          <a:bodyPr vert="horz" wrap="square" lIns="91440" tIns="45720" rIns="91440" bIns="45720" anchor="ctr" anchorCtr="1" compatLnSpc="1">
            <a:normAutofit/>
          </a:bodyPr>
          <a:lstStyle/>
          <a:p>
            <a:pPr algn="ctr"/>
            <a:r>
              <a:rPr lang="en-US" b="1" i="1" dirty="0">
                <a:solidFill>
                  <a:srgbClr val="000000">
                    <a:lumMod val="75000"/>
                    <a:lumOff val="25000"/>
                  </a:srgbClr>
                </a:solidFill>
                <a:latin typeface="Arial" panose="020B0604020202020204" pitchFamily="34" charset="0"/>
                <a:ea typeface="微软雅黑" panose="020B0503020204020204" charset="-122"/>
                <a:cs typeface="微软雅黑" panose="020B0503020204020204" charset="-122"/>
              </a:rPr>
              <a:t>04</a:t>
            </a:r>
          </a:p>
        </p:txBody>
      </p:sp>
      <p:sp>
        <p:nvSpPr>
          <p:cNvPr id="2" name="燕尾形箭头 1"/>
          <p:cNvSpPr/>
          <p:nvPr>
            <p:custDataLst>
              <p:tags r:id="rId6"/>
            </p:custDataLst>
          </p:nvPr>
        </p:nvSpPr>
        <p:spPr bwMode="auto">
          <a:xfrm>
            <a:off x="1055758" y="2537643"/>
            <a:ext cx="2120242" cy="893714"/>
          </a:xfrm>
          <a:prstGeom prst="notchedRightArrow">
            <a:avLst>
              <a:gd name="adj1" fmla="val 100000"/>
              <a:gd name="adj2" fmla="val 31781"/>
            </a:avLst>
          </a:prstGeom>
          <a:solidFill>
            <a:srgbClr val="1F74AD"/>
          </a:solidFill>
          <a:ln w="19050">
            <a:no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29" name="文本框 28"/>
          <p:cNvSpPr txBox="1"/>
          <p:nvPr>
            <p:custDataLst>
              <p:tags r:id="rId7"/>
            </p:custDataLst>
          </p:nvPr>
        </p:nvSpPr>
        <p:spPr>
          <a:xfrm>
            <a:off x="481330" y="3896995"/>
            <a:ext cx="2571115" cy="392430"/>
          </a:xfrm>
          <a:prstGeom prst="rect">
            <a:avLst/>
          </a:prstGeom>
          <a:noFill/>
          <a:ln>
            <a:noFill/>
          </a:ln>
        </p:spPr>
        <p:txBody>
          <a:bodyPr wrap="square" lIns="91440" tIns="45720" rIns="91440" bIns="0" anchor="t" anchorCtr="0"/>
          <a:lstStyle/>
          <a:p>
            <a:pPr marL="0" marR="0" lvl="0" indent="0" algn="ctr" defTabSz="913765" rtl="0" eaLnBrk="1" fontAlgn="auto" latinLnBrk="0" hangingPunct="1">
              <a:lnSpc>
                <a:spcPct val="120000"/>
              </a:lnSpc>
              <a:spcBef>
                <a:spcPts val="0"/>
              </a:spcBef>
              <a:spcAft>
                <a:spcPts val="0"/>
              </a:spcAft>
              <a:buClrTx/>
              <a:buSzPct val="25000"/>
              <a:buFontTx/>
              <a:buNone/>
              <a:defRPr/>
            </a:pPr>
            <a:r>
              <a:rPr lang="zh-CN" altLang="en-US" b="1">
                <a:solidFill>
                  <a:srgbClr val="00B0F0"/>
                </a:solidFill>
                <a:sym typeface="+mn-ea"/>
              </a:rPr>
              <a:t>第1~2章：</a:t>
            </a:r>
            <a:r>
              <a:rPr lang="en-US" altLang="zh-CN" b="1">
                <a:solidFill>
                  <a:srgbClr val="00B0F0"/>
                </a:solidFill>
                <a:sym typeface="+mn-ea"/>
              </a:rPr>
              <a:t>Why &amp;What</a:t>
            </a:r>
            <a:endParaRPr kumimoji="0" lang="en-US" altLang="zh-CN" b="1" i="0" u="none" strike="noStrike" kern="1200" cap="none" spc="300" normalizeH="0" noProof="0">
              <a:ln>
                <a:noFill/>
              </a:ln>
              <a:solidFill>
                <a:srgbClr val="00B0F0"/>
              </a:solidFill>
              <a:effectLst/>
              <a:uLnTx/>
              <a:uFillTx/>
              <a:latin typeface="微软雅黑" panose="020B0503020204020204" charset="-122"/>
              <a:cs typeface="微软雅黑" panose="020B0503020204020204" charset="-122"/>
              <a:sym typeface="+mn-ea"/>
            </a:endParaRPr>
          </a:p>
        </p:txBody>
      </p:sp>
      <p:sp>
        <p:nvSpPr>
          <p:cNvPr id="30" name="文本框 29"/>
          <p:cNvSpPr txBox="1"/>
          <p:nvPr>
            <p:custDataLst>
              <p:tags r:id="rId8"/>
            </p:custDataLst>
          </p:nvPr>
        </p:nvSpPr>
        <p:spPr>
          <a:xfrm>
            <a:off x="777240" y="4317365"/>
            <a:ext cx="2399030" cy="2345055"/>
          </a:xfrm>
          <a:prstGeom prst="rect">
            <a:avLst/>
          </a:prstGeom>
          <a:noFill/>
          <a:ln>
            <a:noFill/>
          </a:ln>
        </p:spPr>
        <p:txBody>
          <a:bodyPr wrap="square" lIns="91440" tIns="0" rIns="91440" bIns="46800" anchor="t" anchorCtr="0"/>
          <a:lstStyle/>
          <a:p>
            <a:pPr algn="l">
              <a:lnSpc>
                <a:spcPct val="120000"/>
              </a:lnSpc>
            </a:pPr>
            <a:r>
              <a:rPr lang="zh-CN" altLang="en-US" sz="1600">
                <a:solidFill>
                  <a:srgbClr val="00B0F0"/>
                </a:solidFill>
                <a:sym typeface="+mn-ea"/>
              </a:rPr>
              <a:t>全面介绍了</a:t>
            </a:r>
            <a:r>
              <a:rPr lang="en-US" altLang="zh-CN" sz="1600">
                <a:solidFill>
                  <a:srgbClr val="00B0F0"/>
                </a:solidFill>
                <a:sym typeface="+mn-ea"/>
              </a:rPr>
              <a:t>:</a:t>
            </a:r>
            <a:endParaRPr lang="zh-CN" altLang="en-US" sz="1600">
              <a:solidFill>
                <a:srgbClr val="00B0F0"/>
              </a:solidFill>
              <a:sym typeface="+mn-ea"/>
            </a:endParaRPr>
          </a:p>
          <a:p>
            <a:pPr marL="285750" indent="-285750" algn="l">
              <a:lnSpc>
                <a:spcPct val="120000"/>
              </a:lnSpc>
              <a:buFont typeface="Arial" panose="020B0604020202020204" pitchFamily="34" charset="0"/>
              <a:buChar char="•"/>
            </a:pPr>
            <a:r>
              <a:rPr lang="zh-CN" altLang="en-US" sz="1600">
                <a:solidFill>
                  <a:srgbClr val="00B0F0"/>
                </a:solidFill>
                <a:sym typeface="+mn-ea"/>
              </a:rPr>
              <a:t>数据中台产生的背景</a:t>
            </a:r>
          </a:p>
          <a:p>
            <a:pPr marL="285750" indent="-285750" algn="l">
              <a:lnSpc>
                <a:spcPct val="120000"/>
              </a:lnSpc>
              <a:buFont typeface="Arial" panose="020B0604020202020204" pitchFamily="34" charset="0"/>
              <a:buChar char="•"/>
            </a:pPr>
            <a:r>
              <a:rPr lang="zh-CN" altLang="en-US" sz="1600">
                <a:solidFill>
                  <a:srgbClr val="00B0F0"/>
                </a:solidFill>
                <a:sym typeface="+mn-ea"/>
              </a:rPr>
              <a:t>发展阶段</a:t>
            </a:r>
          </a:p>
          <a:p>
            <a:pPr marL="285750" indent="-285750" algn="l">
              <a:lnSpc>
                <a:spcPct val="120000"/>
              </a:lnSpc>
              <a:buFont typeface="Arial" panose="020B0604020202020204" pitchFamily="34" charset="0"/>
              <a:buChar char="•"/>
            </a:pPr>
            <a:r>
              <a:rPr lang="zh-CN" altLang="en-US" sz="1600">
                <a:solidFill>
                  <a:srgbClr val="00B0F0"/>
                </a:solidFill>
                <a:sym typeface="+mn-ea"/>
              </a:rPr>
              <a:t>企业应该具备的认知</a:t>
            </a:r>
          </a:p>
          <a:p>
            <a:pPr marL="285750" indent="-285750" algn="l">
              <a:lnSpc>
                <a:spcPct val="120000"/>
              </a:lnSpc>
              <a:buFont typeface="Arial" panose="020B0604020202020204" pitchFamily="34" charset="0"/>
              <a:buChar char="•"/>
            </a:pPr>
            <a:r>
              <a:rPr lang="zh-CN" altLang="en-US" sz="1600">
                <a:solidFill>
                  <a:srgbClr val="00B0F0"/>
                </a:solidFill>
                <a:sym typeface="+mn-ea"/>
              </a:rPr>
              <a:t>什么是数据中台</a:t>
            </a:r>
          </a:p>
          <a:p>
            <a:pPr marL="285750" indent="-285750" algn="l">
              <a:lnSpc>
                <a:spcPct val="120000"/>
              </a:lnSpc>
              <a:buFont typeface="Arial" panose="020B0604020202020204" pitchFamily="34" charset="0"/>
              <a:buChar char="•"/>
            </a:pPr>
            <a:r>
              <a:rPr lang="zh-CN" altLang="en-US" sz="1600">
                <a:solidFill>
                  <a:srgbClr val="00B0F0"/>
                </a:solidFill>
                <a:sym typeface="+mn-ea"/>
              </a:rPr>
              <a:t>数据中台的核心能力</a:t>
            </a:r>
          </a:p>
          <a:p>
            <a:pPr marL="285750" indent="-285750" algn="l">
              <a:lnSpc>
                <a:spcPct val="120000"/>
              </a:lnSpc>
              <a:buFont typeface="Arial" panose="020B0604020202020204" pitchFamily="34" charset="0"/>
              <a:buChar char="•"/>
            </a:pPr>
            <a:r>
              <a:rPr lang="zh-CN" altLang="en-US" sz="1600">
                <a:solidFill>
                  <a:srgbClr val="00B0F0"/>
                </a:solidFill>
                <a:sym typeface="+mn-ea"/>
              </a:rPr>
              <a:t>数据中台的价值等</a:t>
            </a:r>
            <a:endParaRPr lang="zh-CN" altLang="en-US" sz="1600" spc="150">
              <a:solidFill>
                <a:srgbClr val="00B0F0"/>
              </a:solidFill>
              <a:latin typeface="微软雅黑" panose="020B0503020204020204" charset="-122"/>
              <a:cs typeface="微软雅黑" panose="020B0503020204020204" charset="-122"/>
              <a:sym typeface="+mn-ea"/>
            </a:endParaRPr>
          </a:p>
        </p:txBody>
      </p:sp>
      <p:cxnSp>
        <p:nvCxnSpPr>
          <p:cNvPr id="46" name="直接连接符 45"/>
          <p:cNvCxnSpPr/>
          <p:nvPr>
            <p:custDataLst>
              <p:tags r:id="rId9"/>
            </p:custDataLst>
          </p:nvPr>
        </p:nvCxnSpPr>
        <p:spPr>
          <a:xfrm>
            <a:off x="1902584" y="3431357"/>
            <a:ext cx="10912" cy="465885"/>
          </a:xfrm>
          <a:prstGeom prst="line">
            <a:avLst/>
          </a:prstGeom>
          <a:ln w="3175" cap="rnd">
            <a:solidFill>
              <a:sysClr val="window" lastClr="FFFFFF">
                <a:lumMod val="75000"/>
              </a:sysClr>
            </a:solidFill>
            <a:prstDash val="dash"/>
            <a:round/>
            <a:tailEnd type="oval"/>
          </a:ln>
        </p:spPr>
        <p:style>
          <a:lnRef idx="1">
            <a:srgbClr val="1F74AD"/>
          </a:lnRef>
          <a:fillRef idx="0">
            <a:srgbClr val="1F74AD"/>
          </a:fillRef>
          <a:effectRef idx="0">
            <a:srgbClr val="1F74AD"/>
          </a:effectRef>
          <a:fontRef idx="minor">
            <a:srgbClr val="000000"/>
          </a:fontRef>
        </p:style>
      </p:cxnSp>
      <p:sp>
        <p:nvSpPr>
          <p:cNvPr id="6" name="燕尾形箭头 5"/>
          <p:cNvSpPr/>
          <p:nvPr>
            <p:custDataLst>
              <p:tags r:id="rId10"/>
            </p:custDataLst>
          </p:nvPr>
        </p:nvSpPr>
        <p:spPr bwMode="auto">
          <a:xfrm>
            <a:off x="3823856" y="2537643"/>
            <a:ext cx="2120241" cy="893714"/>
          </a:xfrm>
          <a:prstGeom prst="notchedRightArrow">
            <a:avLst>
              <a:gd name="adj1" fmla="val 100000"/>
              <a:gd name="adj2" fmla="val 31781"/>
            </a:avLst>
          </a:prstGeom>
          <a:solidFill>
            <a:srgbClr val="3498DB"/>
          </a:solidFill>
          <a:ln w="19050">
            <a:no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32" name="文本框 31"/>
          <p:cNvSpPr txBox="1"/>
          <p:nvPr>
            <p:custDataLst>
              <p:tags r:id="rId11"/>
            </p:custDataLst>
          </p:nvPr>
        </p:nvSpPr>
        <p:spPr>
          <a:xfrm>
            <a:off x="3321050" y="4475480"/>
            <a:ext cx="2696210" cy="392430"/>
          </a:xfrm>
          <a:prstGeom prst="rect">
            <a:avLst/>
          </a:prstGeom>
          <a:noFill/>
          <a:ln>
            <a:noFill/>
          </a:ln>
        </p:spPr>
        <p:txBody>
          <a:bodyPr wrap="square" lIns="91440" tIns="45720" rIns="91440" bIns="0" anchor="t" anchorCtr="0"/>
          <a:lstStyle/>
          <a:p>
            <a:pPr marL="0" marR="0" lvl="0" indent="0" algn="ctr" defTabSz="913765" rtl="0" eaLnBrk="1" fontAlgn="auto" latinLnBrk="0" hangingPunct="1">
              <a:lnSpc>
                <a:spcPct val="120000"/>
              </a:lnSpc>
              <a:spcBef>
                <a:spcPts val="0"/>
              </a:spcBef>
              <a:spcAft>
                <a:spcPts val="0"/>
              </a:spcAft>
              <a:buClrTx/>
              <a:buSzPct val="25000"/>
              <a:buFontTx/>
              <a:buNone/>
              <a:defRPr/>
            </a:pPr>
            <a:r>
              <a:rPr lang="zh-CN" altLang="en-US" b="1">
                <a:solidFill>
                  <a:srgbClr val="00B0F0"/>
                </a:solidFill>
                <a:sym typeface="+mn-ea"/>
              </a:rPr>
              <a:t>第3~4章：</a:t>
            </a:r>
            <a:r>
              <a:rPr lang="en-US" altLang="zh-CN" b="1">
                <a:solidFill>
                  <a:srgbClr val="00B0F0"/>
                </a:solidFill>
                <a:sym typeface="+mn-ea"/>
              </a:rPr>
              <a:t>Plan</a:t>
            </a:r>
            <a:endParaRPr kumimoji="0" lang="en-US" altLang="zh-CN" b="1" i="0" u="none" strike="noStrike" kern="1200" cap="none" spc="300" normalizeH="0" noProof="0">
              <a:ln>
                <a:noFill/>
              </a:ln>
              <a:solidFill>
                <a:srgbClr val="00B0F0"/>
              </a:solidFill>
              <a:effectLst/>
              <a:uLnTx/>
              <a:uFillTx/>
              <a:latin typeface="微软雅黑" panose="020B0503020204020204" charset="-122"/>
              <a:cs typeface="微软雅黑" panose="020B0503020204020204" charset="-122"/>
              <a:sym typeface="+mn-ea"/>
            </a:endParaRPr>
          </a:p>
        </p:txBody>
      </p:sp>
      <p:sp>
        <p:nvSpPr>
          <p:cNvPr id="33" name="文本框 32"/>
          <p:cNvSpPr txBox="1"/>
          <p:nvPr>
            <p:custDataLst>
              <p:tags r:id="rId12"/>
            </p:custDataLst>
          </p:nvPr>
        </p:nvSpPr>
        <p:spPr>
          <a:xfrm>
            <a:off x="3542665" y="4895850"/>
            <a:ext cx="2474595" cy="1866265"/>
          </a:xfrm>
          <a:prstGeom prst="rect">
            <a:avLst/>
          </a:prstGeom>
          <a:noFill/>
          <a:ln>
            <a:noFill/>
          </a:ln>
        </p:spPr>
        <p:txBody>
          <a:bodyPr wrap="square" lIns="91440" tIns="0" rIns="91440" bIns="46800" anchor="t" anchorCtr="0"/>
          <a:lstStyle/>
          <a:p>
            <a:pPr algn="l">
              <a:lnSpc>
                <a:spcPct val="120000"/>
              </a:lnSpc>
            </a:pPr>
            <a:r>
              <a:rPr lang="zh-CN" altLang="en-US" sz="1600">
                <a:solidFill>
                  <a:srgbClr val="00B0F0"/>
                </a:solidFill>
                <a:sym typeface="+mn-ea"/>
              </a:rPr>
              <a:t>详细讲解了：</a:t>
            </a:r>
          </a:p>
          <a:p>
            <a:pPr marL="285750" indent="-285750" algn="l">
              <a:lnSpc>
                <a:spcPct val="120000"/>
              </a:lnSpc>
              <a:buFont typeface="Arial" panose="020B0604020202020204" pitchFamily="34" charset="0"/>
              <a:buChar char="•"/>
            </a:pPr>
            <a:r>
              <a:rPr lang="zh-CN" altLang="en-US" sz="1600">
                <a:solidFill>
                  <a:srgbClr val="00B0F0"/>
                </a:solidFill>
                <a:sym typeface="+mn-ea"/>
              </a:rPr>
              <a:t>数据中台的架构设计</a:t>
            </a:r>
          </a:p>
          <a:p>
            <a:pPr marL="285750" indent="-285750" algn="l">
              <a:lnSpc>
                <a:spcPct val="120000"/>
              </a:lnSpc>
              <a:buFont typeface="Arial" panose="020B0604020202020204" pitchFamily="34" charset="0"/>
              <a:buChar char="•"/>
            </a:pPr>
            <a:r>
              <a:rPr lang="zh-CN" altLang="en-US" sz="1600">
                <a:solidFill>
                  <a:srgbClr val="00B0F0"/>
                </a:solidFill>
                <a:sym typeface="+mn-ea"/>
              </a:rPr>
              <a:t>建设方法论</a:t>
            </a:r>
          </a:p>
          <a:p>
            <a:pPr marL="285750" indent="-285750" algn="l">
              <a:lnSpc>
                <a:spcPct val="120000"/>
              </a:lnSpc>
              <a:buFont typeface="Arial" panose="020B0604020202020204" pitchFamily="34" charset="0"/>
              <a:buChar char="•"/>
            </a:pPr>
            <a:r>
              <a:rPr lang="zh-CN" altLang="en-US" sz="1600">
                <a:solidFill>
                  <a:srgbClr val="00B0F0"/>
                </a:solidFill>
                <a:sym typeface="+mn-ea"/>
              </a:rPr>
              <a:t>企业建设数据中台的成熟度评估</a:t>
            </a:r>
          </a:p>
          <a:p>
            <a:pPr marL="285750" indent="-285750" algn="l">
              <a:lnSpc>
                <a:spcPct val="120000"/>
              </a:lnSpc>
              <a:buFont typeface="Arial" panose="020B0604020202020204" pitchFamily="34" charset="0"/>
              <a:buChar char="•"/>
            </a:pPr>
            <a:r>
              <a:rPr lang="zh-CN" altLang="en-US" sz="1600">
                <a:solidFill>
                  <a:srgbClr val="00B0F0"/>
                </a:solidFill>
                <a:sym typeface="+mn-ea"/>
              </a:rPr>
              <a:t>应用场景分析</a:t>
            </a:r>
            <a:endParaRPr lang="zh-CN" altLang="en-US" sz="1600" spc="150">
              <a:solidFill>
                <a:srgbClr val="00B0F0"/>
              </a:solidFill>
              <a:latin typeface="微软雅黑" panose="020B0503020204020204" charset="-122"/>
              <a:cs typeface="微软雅黑" panose="020B0503020204020204" charset="-122"/>
              <a:sym typeface="+mn-ea"/>
            </a:endParaRPr>
          </a:p>
        </p:txBody>
      </p:sp>
      <p:cxnSp>
        <p:nvCxnSpPr>
          <p:cNvPr id="47" name="直接连接符 46"/>
          <p:cNvCxnSpPr>
            <a:endCxn id="32" idx="0"/>
          </p:cNvCxnSpPr>
          <p:nvPr>
            <p:custDataLst>
              <p:tags r:id="rId13"/>
            </p:custDataLst>
          </p:nvPr>
        </p:nvCxnSpPr>
        <p:spPr>
          <a:xfrm>
            <a:off x="4660784" y="3431357"/>
            <a:ext cx="8115" cy="1043963"/>
          </a:xfrm>
          <a:prstGeom prst="line">
            <a:avLst/>
          </a:prstGeom>
          <a:ln w="3175" cap="rnd">
            <a:solidFill>
              <a:sysClr val="window" lastClr="FFFFFF">
                <a:lumMod val="75000"/>
              </a:sysClr>
            </a:solidFill>
            <a:prstDash val="dash"/>
            <a:round/>
            <a:tailEnd type="oval"/>
          </a:ln>
        </p:spPr>
        <p:style>
          <a:lnRef idx="1">
            <a:srgbClr val="1F74AD"/>
          </a:lnRef>
          <a:fillRef idx="0">
            <a:srgbClr val="1F74AD"/>
          </a:fillRef>
          <a:effectRef idx="0">
            <a:srgbClr val="1F74AD"/>
          </a:effectRef>
          <a:fontRef idx="minor">
            <a:srgbClr val="000000"/>
          </a:fontRef>
        </p:style>
      </p:cxnSp>
      <p:sp>
        <p:nvSpPr>
          <p:cNvPr id="10" name="燕尾形箭头 9"/>
          <p:cNvSpPr/>
          <p:nvPr>
            <p:custDataLst>
              <p:tags r:id="rId14"/>
            </p:custDataLst>
          </p:nvPr>
        </p:nvSpPr>
        <p:spPr bwMode="auto">
          <a:xfrm>
            <a:off x="6591953" y="2537643"/>
            <a:ext cx="2120241" cy="893714"/>
          </a:xfrm>
          <a:prstGeom prst="notchedRightArrow">
            <a:avLst>
              <a:gd name="adj1" fmla="val 100000"/>
              <a:gd name="adj2" fmla="val 31781"/>
            </a:avLst>
          </a:prstGeom>
          <a:solidFill>
            <a:srgbClr val="1AA3AA"/>
          </a:solidFill>
          <a:ln w="19050">
            <a:no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35" name="文本框 34"/>
          <p:cNvSpPr txBox="1"/>
          <p:nvPr>
            <p:custDataLst>
              <p:tags r:id="rId15"/>
            </p:custDataLst>
          </p:nvPr>
        </p:nvSpPr>
        <p:spPr>
          <a:xfrm>
            <a:off x="6308141" y="3897242"/>
            <a:ext cx="2274980" cy="392512"/>
          </a:xfrm>
          <a:prstGeom prst="rect">
            <a:avLst/>
          </a:prstGeom>
          <a:noFill/>
          <a:ln>
            <a:noFill/>
          </a:ln>
        </p:spPr>
        <p:txBody>
          <a:bodyPr wrap="square" lIns="91440" tIns="45720" rIns="91440" bIns="0" anchor="t" anchorCtr="0">
            <a:normAutofit lnSpcReduction="10000"/>
          </a:bodyPr>
          <a:lstStyle/>
          <a:p>
            <a:pPr marL="0" marR="0" lvl="0" indent="0" algn="ctr" defTabSz="913765" rtl="0" eaLnBrk="1" fontAlgn="auto" latinLnBrk="0" hangingPunct="1">
              <a:lnSpc>
                <a:spcPct val="120000"/>
              </a:lnSpc>
              <a:spcBef>
                <a:spcPts val="0"/>
              </a:spcBef>
              <a:spcAft>
                <a:spcPts val="0"/>
              </a:spcAft>
              <a:buClrTx/>
              <a:buSzPct val="25000"/>
              <a:buFontTx/>
              <a:buNone/>
              <a:defRPr/>
            </a:pPr>
            <a:r>
              <a:rPr lang="zh-CN" altLang="en-US" sz="1800" b="1">
                <a:solidFill>
                  <a:srgbClr val="00B0F0"/>
                </a:solidFill>
                <a:sym typeface="+mn-ea"/>
              </a:rPr>
              <a:t>第5~9章：</a:t>
            </a:r>
            <a:r>
              <a:rPr lang="en-US" altLang="zh-CN" sz="1800" b="1">
                <a:solidFill>
                  <a:srgbClr val="00B0F0"/>
                </a:solidFill>
                <a:sym typeface="+mn-ea"/>
              </a:rPr>
              <a:t>Do</a:t>
            </a:r>
            <a:endParaRPr kumimoji="0" lang="en-US" altLang="zh-CN" sz="1800" b="1" i="0" u="none" strike="noStrike" kern="1200" cap="none" spc="300" normalizeH="0" noProof="0">
              <a:ln>
                <a:noFill/>
              </a:ln>
              <a:solidFill>
                <a:srgbClr val="00B0F0"/>
              </a:solidFill>
              <a:effectLst/>
              <a:uLnTx/>
              <a:uFillTx/>
              <a:latin typeface="微软雅黑" panose="020B0503020204020204" charset="-122"/>
              <a:cs typeface="微软雅黑" panose="020B0503020204020204" charset="-122"/>
              <a:sym typeface="+mn-ea"/>
            </a:endParaRPr>
          </a:p>
        </p:txBody>
      </p:sp>
      <p:sp>
        <p:nvSpPr>
          <p:cNvPr id="36" name="文本框 35"/>
          <p:cNvSpPr txBox="1"/>
          <p:nvPr>
            <p:custDataLst>
              <p:tags r:id="rId16"/>
            </p:custDataLst>
          </p:nvPr>
        </p:nvSpPr>
        <p:spPr>
          <a:xfrm>
            <a:off x="6017260" y="4317365"/>
            <a:ext cx="3250565" cy="2362200"/>
          </a:xfrm>
          <a:prstGeom prst="rect">
            <a:avLst/>
          </a:prstGeom>
          <a:noFill/>
          <a:ln>
            <a:noFill/>
          </a:ln>
        </p:spPr>
        <p:txBody>
          <a:bodyPr wrap="square" lIns="91440" tIns="0" rIns="91440" bIns="46800" anchor="t" anchorCtr="0"/>
          <a:lstStyle/>
          <a:p>
            <a:pPr algn="l">
              <a:lnSpc>
                <a:spcPct val="120000"/>
              </a:lnSpc>
            </a:pPr>
            <a:r>
              <a:rPr lang="zh-CN" altLang="en-US" sz="1600">
                <a:solidFill>
                  <a:srgbClr val="00B0F0"/>
                </a:solidFill>
                <a:sym typeface="+mn-ea"/>
              </a:rPr>
              <a:t>系统讲解了：</a:t>
            </a:r>
          </a:p>
          <a:p>
            <a:pPr marL="285750" indent="-285750" algn="l">
              <a:lnSpc>
                <a:spcPct val="120000"/>
              </a:lnSpc>
              <a:buFont typeface="Arial" panose="020B0604020202020204" pitchFamily="34" charset="0"/>
              <a:buChar char="•"/>
            </a:pPr>
            <a:r>
              <a:rPr lang="zh-CN" altLang="en-US" sz="1600">
                <a:solidFill>
                  <a:srgbClr val="00B0F0"/>
                </a:solidFill>
                <a:sym typeface="+mn-ea"/>
              </a:rPr>
              <a:t>数据汇聚与联通</a:t>
            </a:r>
          </a:p>
          <a:p>
            <a:pPr marL="285750" indent="-285750" algn="l">
              <a:lnSpc>
                <a:spcPct val="120000"/>
              </a:lnSpc>
              <a:buFont typeface="Arial" panose="020B0604020202020204" pitchFamily="34" charset="0"/>
              <a:buChar char="•"/>
            </a:pPr>
            <a:r>
              <a:rPr lang="zh-CN" altLang="en-US" sz="1600">
                <a:solidFill>
                  <a:srgbClr val="00B0F0"/>
                </a:solidFill>
                <a:sym typeface="+mn-ea"/>
              </a:rPr>
              <a:t>数据开发</a:t>
            </a:r>
          </a:p>
          <a:p>
            <a:pPr marL="285750" indent="-285750" algn="l">
              <a:lnSpc>
                <a:spcPct val="120000"/>
              </a:lnSpc>
              <a:buFont typeface="Arial" panose="020B0604020202020204" pitchFamily="34" charset="0"/>
              <a:buChar char="•"/>
            </a:pPr>
            <a:r>
              <a:rPr lang="zh-CN" altLang="en-US" sz="1600">
                <a:solidFill>
                  <a:srgbClr val="00B0F0"/>
                </a:solidFill>
                <a:sym typeface="+mn-ea"/>
              </a:rPr>
              <a:t>数据体系建设</a:t>
            </a:r>
          </a:p>
          <a:p>
            <a:pPr marL="285750" indent="-285750" algn="l">
              <a:lnSpc>
                <a:spcPct val="120000"/>
              </a:lnSpc>
              <a:buFont typeface="Arial" panose="020B0604020202020204" pitchFamily="34" charset="0"/>
              <a:buChar char="•"/>
            </a:pPr>
            <a:r>
              <a:rPr lang="zh-CN" altLang="en-US" sz="1600">
                <a:solidFill>
                  <a:srgbClr val="00B0F0"/>
                </a:solidFill>
                <a:sym typeface="+mn-ea"/>
              </a:rPr>
              <a:t>数据资产管理</a:t>
            </a:r>
          </a:p>
          <a:p>
            <a:pPr marL="285750" indent="-285750" algn="l">
              <a:lnSpc>
                <a:spcPct val="120000"/>
              </a:lnSpc>
              <a:buFont typeface="Arial" panose="020B0604020202020204" pitchFamily="34" charset="0"/>
              <a:buChar char="•"/>
            </a:pPr>
            <a:r>
              <a:rPr lang="zh-CN" altLang="en-US" sz="1600">
                <a:solidFill>
                  <a:srgbClr val="00B0F0"/>
                </a:solidFill>
                <a:sym typeface="+mn-ea"/>
              </a:rPr>
              <a:t>数据服务体系建设</a:t>
            </a:r>
          </a:p>
          <a:p>
            <a:pPr marL="285750" indent="-285750" algn="l">
              <a:lnSpc>
                <a:spcPct val="120000"/>
              </a:lnSpc>
              <a:buFont typeface="Arial" panose="020B0604020202020204" pitchFamily="34" charset="0"/>
              <a:buChar char="•"/>
            </a:pPr>
            <a:r>
              <a:rPr lang="zh-CN" altLang="en-US" sz="1600">
                <a:solidFill>
                  <a:srgbClr val="00B0F0"/>
                </a:solidFill>
                <a:sym typeface="+mn-ea"/>
              </a:rPr>
              <a:t>数据中台的核心模块</a:t>
            </a:r>
          </a:p>
          <a:p>
            <a:pPr marL="285750" indent="-285750" algn="l">
              <a:lnSpc>
                <a:spcPct val="120000"/>
              </a:lnSpc>
              <a:buFont typeface="Arial" panose="020B0604020202020204" pitchFamily="34" charset="0"/>
              <a:buChar char="•"/>
            </a:pPr>
            <a:r>
              <a:rPr lang="zh-CN" altLang="en-US" sz="1600">
                <a:solidFill>
                  <a:srgbClr val="00B0F0"/>
                </a:solidFill>
                <a:sym typeface="+mn-ea"/>
              </a:rPr>
              <a:t>如何从0到1实现一个数据中台</a:t>
            </a:r>
            <a:endParaRPr lang="zh-CN" altLang="en-US" sz="1600" spc="150">
              <a:solidFill>
                <a:srgbClr val="00B0F0"/>
              </a:solidFill>
              <a:latin typeface="微软雅黑" panose="020B0503020204020204" charset="-122"/>
              <a:cs typeface="微软雅黑" panose="020B0503020204020204" charset="-122"/>
              <a:sym typeface="+mn-ea"/>
            </a:endParaRPr>
          </a:p>
        </p:txBody>
      </p:sp>
      <p:cxnSp>
        <p:nvCxnSpPr>
          <p:cNvPr id="48" name="直接连接符 47"/>
          <p:cNvCxnSpPr>
            <a:stCxn id="35" idx="0"/>
          </p:cNvCxnSpPr>
          <p:nvPr>
            <p:custDataLst>
              <p:tags r:id="rId17"/>
            </p:custDataLst>
          </p:nvPr>
        </p:nvCxnSpPr>
        <p:spPr>
          <a:xfrm flipH="1" flipV="1">
            <a:off x="7440948" y="3431358"/>
            <a:ext cx="5318" cy="465884"/>
          </a:xfrm>
          <a:prstGeom prst="line">
            <a:avLst/>
          </a:prstGeom>
          <a:ln w="3175" cap="rnd">
            <a:solidFill>
              <a:sysClr val="window" lastClr="FFFFFF">
                <a:lumMod val="75000"/>
              </a:sysClr>
            </a:solidFill>
            <a:prstDash val="dash"/>
            <a:round/>
            <a:headEnd type="oval"/>
            <a:tailEnd type="none"/>
          </a:ln>
        </p:spPr>
        <p:style>
          <a:lnRef idx="1">
            <a:srgbClr val="1F74AD"/>
          </a:lnRef>
          <a:fillRef idx="0">
            <a:srgbClr val="1F74AD"/>
          </a:fillRef>
          <a:effectRef idx="0">
            <a:srgbClr val="1F74AD"/>
          </a:effectRef>
          <a:fontRef idx="minor">
            <a:srgbClr val="000000"/>
          </a:fontRef>
        </p:style>
      </p:cxnSp>
      <p:sp>
        <p:nvSpPr>
          <p:cNvPr id="14" name="燕尾形箭头 13"/>
          <p:cNvSpPr/>
          <p:nvPr>
            <p:custDataLst>
              <p:tags r:id="rId18"/>
            </p:custDataLst>
          </p:nvPr>
        </p:nvSpPr>
        <p:spPr bwMode="auto">
          <a:xfrm>
            <a:off x="9360051" y="2537643"/>
            <a:ext cx="2120241" cy="893714"/>
          </a:xfrm>
          <a:prstGeom prst="notchedRightArrow">
            <a:avLst>
              <a:gd name="adj1" fmla="val 100000"/>
              <a:gd name="adj2" fmla="val 31781"/>
            </a:avLst>
          </a:prstGeom>
          <a:solidFill>
            <a:srgbClr val="69A35B"/>
          </a:solidFill>
          <a:ln w="19050">
            <a:no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38" name="文本框 37"/>
          <p:cNvSpPr txBox="1"/>
          <p:nvPr>
            <p:custDataLst>
              <p:tags r:id="rId19"/>
            </p:custDataLst>
          </p:nvPr>
        </p:nvSpPr>
        <p:spPr>
          <a:xfrm>
            <a:off x="8712200" y="4475480"/>
            <a:ext cx="3212465" cy="392430"/>
          </a:xfrm>
          <a:prstGeom prst="rect">
            <a:avLst/>
          </a:prstGeom>
          <a:noFill/>
          <a:ln>
            <a:noFill/>
          </a:ln>
        </p:spPr>
        <p:txBody>
          <a:bodyPr wrap="square" lIns="91440" tIns="45720" rIns="91440" bIns="0" anchor="t" anchorCtr="0"/>
          <a:lstStyle/>
          <a:p>
            <a:pPr marL="0" marR="0" lvl="0" indent="0" algn="ctr" defTabSz="913765" rtl="0" eaLnBrk="1" fontAlgn="auto" latinLnBrk="0" hangingPunct="1">
              <a:lnSpc>
                <a:spcPct val="120000"/>
              </a:lnSpc>
              <a:spcBef>
                <a:spcPts val="0"/>
              </a:spcBef>
              <a:spcAft>
                <a:spcPts val="0"/>
              </a:spcAft>
              <a:buClrTx/>
              <a:buSzPct val="25000"/>
              <a:buFontTx/>
              <a:buNone/>
              <a:defRPr/>
            </a:pPr>
            <a:r>
              <a:rPr lang="zh-CN" altLang="en-US" b="1">
                <a:sym typeface="+mn-ea"/>
              </a:rPr>
              <a:t>第10~11章：</a:t>
            </a:r>
            <a:r>
              <a:rPr lang="en-US" altLang="zh-CN" b="1">
                <a:sym typeface="+mn-ea"/>
              </a:rPr>
              <a:t>Check&amp;Action</a:t>
            </a:r>
            <a:endParaRPr kumimoji="0" lang="en-US" altLang="zh-CN" b="1" i="0" u="none" strike="noStrike" kern="1200" cap="none" spc="300" normalizeH="0" noProof="0">
              <a:ln>
                <a:noFill/>
              </a:ln>
              <a:solidFill>
                <a:srgbClr val="000000">
                  <a:lumMod val="75000"/>
                  <a:lumOff val="25000"/>
                </a:srgbClr>
              </a:solidFill>
              <a:effectLst/>
              <a:uLnTx/>
              <a:uFillTx/>
              <a:latin typeface="微软雅黑" panose="020B0503020204020204" charset="-122"/>
              <a:cs typeface="微软雅黑" panose="020B0503020204020204" charset="-122"/>
              <a:sym typeface="+mn-ea"/>
            </a:endParaRPr>
          </a:p>
        </p:txBody>
      </p:sp>
      <p:sp>
        <p:nvSpPr>
          <p:cNvPr id="39" name="文本框 38"/>
          <p:cNvSpPr txBox="1"/>
          <p:nvPr>
            <p:custDataLst>
              <p:tags r:id="rId20"/>
            </p:custDataLst>
          </p:nvPr>
        </p:nvSpPr>
        <p:spPr>
          <a:xfrm>
            <a:off x="9073515" y="4867910"/>
            <a:ext cx="2529840" cy="1529080"/>
          </a:xfrm>
          <a:prstGeom prst="rect">
            <a:avLst/>
          </a:prstGeom>
          <a:noFill/>
          <a:ln>
            <a:noFill/>
          </a:ln>
        </p:spPr>
        <p:txBody>
          <a:bodyPr wrap="square" lIns="91440" tIns="0" rIns="91440" bIns="46800" anchor="t" anchorCtr="0"/>
          <a:lstStyle/>
          <a:p>
            <a:pPr algn="l">
              <a:lnSpc>
                <a:spcPct val="120000"/>
              </a:lnSpc>
            </a:pPr>
            <a:r>
              <a:rPr lang="zh-CN" altLang="en-US" sz="1600">
                <a:sym typeface="+mn-ea"/>
              </a:rPr>
              <a:t>详细地讲解了：</a:t>
            </a:r>
          </a:p>
          <a:p>
            <a:pPr marL="285750" indent="-285750" algn="l">
              <a:lnSpc>
                <a:spcPct val="120000"/>
              </a:lnSpc>
              <a:buFont typeface="Arial" panose="020B0604020202020204" pitchFamily="34" charset="0"/>
              <a:buChar char="•"/>
            </a:pPr>
            <a:r>
              <a:rPr lang="zh-CN" altLang="en-US" sz="1600">
                <a:sym typeface="+mn-ea"/>
              </a:rPr>
              <a:t>数据中台的管理</a:t>
            </a:r>
          </a:p>
          <a:p>
            <a:pPr marL="285750" indent="-285750" algn="l">
              <a:lnSpc>
                <a:spcPct val="120000"/>
              </a:lnSpc>
              <a:buFont typeface="Arial" panose="020B0604020202020204" pitchFamily="34" charset="0"/>
              <a:buChar char="•"/>
            </a:pPr>
            <a:r>
              <a:rPr lang="zh-CN" altLang="en-US" sz="1600">
                <a:sym typeface="+mn-ea"/>
              </a:rPr>
              <a:t>运营和安全保障方法</a:t>
            </a:r>
            <a:endParaRPr lang="zh-CN" altLang="en-US" sz="1600" spc="150">
              <a:solidFill>
                <a:srgbClr val="000000">
                  <a:lumMod val="75000"/>
                  <a:lumOff val="25000"/>
                </a:srgbClr>
              </a:solidFill>
              <a:latin typeface="微软雅黑" panose="020B0503020204020204" charset="-122"/>
              <a:cs typeface="微软雅黑" panose="020B0503020204020204" charset="-122"/>
              <a:sym typeface="+mn-ea"/>
            </a:endParaRPr>
          </a:p>
        </p:txBody>
      </p:sp>
      <p:cxnSp>
        <p:nvCxnSpPr>
          <p:cNvPr id="49" name="直接连接符 48"/>
          <p:cNvCxnSpPr>
            <a:stCxn id="38" idx="0"/>
          </p:cNvCxnSpPr>
          <p:nvPr>
            <p:custDataLst>
              <p:tags r:id="rId21"/>
            </p:custDataLst>
          </p:nvPr>
        </p:nvCxnSpPr>
        <p:spPr>
          <a:xfrm flipH="1" flipV="1">
            <a:off x="10316362" y="3431358"/>
            <a:ext cx="2522" cy="1043962"/>
          </a:xfrm>
          <a:prstGeom prst="line">
            <a:avLst/>
          </a:prstGeom>
          <a:ln w="3175" cap="rnd">
            <a:solidFill>
              <a:sysClr val="window" lastClr="FFFFFF">
                <a:lumMod val="75000"/>
              </a:sysClr>
            </a:solidFill>
            <a:prstDash val="dash"/>
            <a:round/>
            <a:headEnd type="oval"/>
            <a:tailEnd type="none"/>
          </a:ln>
        </p:spPr>
        <p:style>
          <a:lnRef idx="1">
            <a:srgbClr val="1F74AD"/>
          </a:lnRef>
          <a:fillRef idx="0">
            <a:srgbClr val="1F74AD"/>
          </a:fillRef>
          <a:effectRef idx="0">
            <a:srgbClr val="1F74AD"/>
          </a:effectRef>
          <a:fontRef idx="minor">
            <a:srgbClr val="000000"/>
          </a:fontRef>
        </p:style>
      </p:cxnSp>
      <p:sp>
        <p:nvSpPr>
          <p:cNvPr id="4" name="椭圆 3"/>
          <p:cNvSpPr/>
          <p:nvPr>
            <p:custDataLst>
              <p:tags r:id="rId22"/>
            </p:custDataLst>
          </p:nvPr>
        </p:nvSpPr>
        <p:spPr bwMode="auto">
          <a:xfrm>
            <a:off x="1624634" y="2694107"/>
            <a:ext cx="580787" cy="580787"/>
          </a:xfrm>
          <a:prstGeom prst="ellipse">
            <a:avLst/>
          </a:prstGeom>
          <a:noFill/>
          <a:ln w="19050">
            <a:solidFill>
              <a:sysClr val="window" lastClr="FFFFFF"/>
            </a:solid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5" name="任意多边形 4"/>
          <p:cNvSpPr/>
          <p:nvPr>
            <p:custDataLst>
              <p:tags r:id="rId23"/>
            </p:custDataLst>
          </p:nvPr>
        </p:nvSpPr>
        <p:spPr bwMode="auto">
          <a:xfrm>
            <a:off x="1735440" y="2822556"/>
            <a:ext cx="359174" cy="323888"/>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ysClr val="window" lastClr="FFFFFF"/>
          </a:solidFill>
          <a:ln w="9525">
            <a:noFill/>
            <a:round/>
          </a:ln>
        </p:spPr>
        <p:txBody>
          <a:bodyPr wrap="square" lIns="91440" tIns="45720" rIns="91440" bIns="45720" anchor="ctr">
            <a:no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8" name="椭圆 7"/>
          <p:cNvSpPr/>
          <p:nvPr>
            <p:custDataLst>
              <p:tags r:id="rId24"/>
            </p:custDataLst>
          </p:nvPr>
        </p:nvSpPr>
        <p:spPr bwMode="auto">
          <a:xfrm>
            <a:off x="4389936" y="2694107"/>
            <a:ext cx="580787" cy="580787"/>
          </a:xfrm>
          <a:prstGeom prst="ellipse">
            <a:avLst/>
          </a:prstGeom>
          <a:noFill/>
          <a:ln w="19050">
            <a:solidFill>
              <a:sysClr val="window" lastClr="FFFFFF"/>
            </a:solid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9" name="任意多边形 8"/>
          <p:cNvSpPr/>
          <p:nvPr>
            <p:custDataLst>
              <p:tags r:id="rId25"/>
            </p:custDataLst>
          </p:nvPr>
        </p:nvSpPr>
        <p:spPr bwMode="auto">
          <a:xfrm>
            <a:off x="4505514" y="2803505"/>
            <a:ext cx="349630" cy="361990"/>
          </a:xfrm>
          <a:custGeom>
            <a:avLst/>
            <a:gdLst>
              <a:gd name="connsiteX0" fmla="*/ 459289 w 585107"/>
              <a:gd name="connsiteY0" fmla="*/ 416179 h 605788"/>
              <a:gd name="connsiteX1" fmla="*/ 459289 w 585107"/>
              <a:gd name="connsiteY1" fmla="*/ 511030 h 605788"/>
              <a:gd name="connsiteX2" fmla="*/ 554270 w 585107"/>
              <a:gd name="connsiteY2" fmla="*/ 511030 h 605788"/>
              <a:gd name="connsiteX3" fmla="*/ 459289 w 585107"/>
              <a:gd name="connsiteY3" fmla="*/ 605788 h 605788"/>
              <a:gd name="connsiteX4" fmla="*/ 364308 w 585107"/>
              <a:gd name="connsiteY4" fmla="*/ 511030 h 605788"/>
              <a:gd name="connsiteX5" fmla="*/ 459289 w 585107"/>
              <a:gd name="connsiteY5" fmla="*/ 416179 h 605788"/>
              <a:gd name="connsiteX6" fmla="*/ 490126 w 585107"/>
              <a:gd name="connsiteY6" fmla="*/ 385412 h 605788"/>
              <a:gd name="connsiteX7" fmla="*/ 585107 w 585107"/>
              <a:gd name="connsiteY7" fmla="*/ 480252 h 605788"/>
              <a:gd name="connsiteX8" fmla="*/ 490126 w 585107"/>
              <a:gd name="connsiteY8" fmla="*/ 480252 h 605788"/>
              <a:gd name="connsiteX9" fmla="*/ 151337 w 585107"/>
              <a:gd name="connsiteY9" fmla="*/ 315411 h 605788"/>
              <a:gd name="connsiteX10" fmla="*/ 188565 w 585107"/>
              <a:gd name="connsiteY10" fmla="*/ 433251 h 605788"/>
              <a:gd name="connsiteX11" fmla="*/ 195621 w 585107"/>
              <a:gd name="connsiteY11" fmla="*/ 455410 h 605788"/>
              <a:gd name="connsiteX12" fmla="*/ 195714 w 585107"/>
              <a:gd name="connsiteY12" fmla="*/ 455132 h 605788"/>
              <a:gd name="connsiteX13" fmla="*/ 201841 w 585107"/>
              <a:gd name="connsiteY13" fmla="*/ 473953 h 605788"/>
              <a:gd name="connsiteX14" fmla="*/ 221523 w 585107"/>
              <a:gd name="connsiteY14" fmla="*/ 418138 h 605788"/>
              <a:gd name="connsiteX15" fmla="*/ 234521 w 585107"/>
              <a:gd name="connsiteY15" fmla="*/ 351570 h 605788"/>
              <a:gd name="connsiteX16" fmla="*/ 247518 w 585107"/>
              <a:gd name="connsiteY16" fmla="*/ 418138 h 605788"/>
              <a:gd name="connsiteX17" fmla="*/ 267200 w 585107"/>
              <a:gd name="connsiteY17" fmla="*/ 473953 h 605788"/>
              <a:gd name="connsiteX18" fmla="*/ 273235 w 585107"/>
              <a:gd name="connsiteY18" fmla="*/ 455132 h 605788"/>
              <a:gd name="connsiteX19" fmla="*/ 273327 w 585107"/>
              <a:gd name="connsiteY19" fmla="*/ 455410 h 605788"/>
              <a:gd name="connsiteX20" fmla="*/ 280383 w 585107"/>
              <a:gd name="connsiteY20" fmla="*/ 433251 h 605788"/>
              <a:gd name="connsiteX21" fmla="*/ 317705 w 585107"/>
              <a:gd name="connsiteY21" fmla="*/ 315411 h 605788"/>
              <a:gd name="connsiteX22" fmla="*/ 424377 w 585107"/>
              <a:gd name="connsiteY22" fmla="*/ 363993 h 605788"/>
              <a:gd name="connsiteX23" fmla="*/ 453714 w 585107"/>
              <a:gd name="connsiteY23" fmla="*/ 383185 h 605788"/>
              <a:gd name="connsiteX24" fmla="*/ 331630 w 585107"/>
              <a:gd name="connsiteY24" fmla="*/ 511131 h 605788"/>
              <a:gd name="connsiteX25" fmla="*/ 336365 w 585107"/>
              <a:gd name="connsiteY25" fmla="*/ 545528 h 605788"/>
              <a:gd name="connsiteX26" fmla="*/ 234521 w 585107"/>
              <a:gd name="connsiteY26" fmla="*/ 555263 h 605788"/>
              <a:gd name="connsiteX27" fmla="*/ 5486 w 585107"/>
              <a:gd name="connsiteY27" fmla="*/ 499634 h 605788"/>
              <a:gd name="connsiteX28" fmla="*/ 380 w 585107"/>
              <a:gd name="connsiteY28" fmla="*/ 450774 h 605788"/>
              <a:gd name="connsiteX29" fmla="*/ 44572 w 585107"/>
              <a:gd name="connsiteY29" fmla="*/ 363993 h 605788"/>
              <a:gd name="connsiteX30" fmla="*/ 151337 w 585107"/>
              <a:gd name="connsiteY30" fmla="*/ 315411 h 605788"/>
              <a:gd name="connsiteX31" fmla="*/ 227063 w 585107"/>
              <a:gd name="connsiteY31" fmla="*/ 445 h 605788"/>
              <a:gd name="connsiteX32" fmla="*/ 286856 w 585107"/>
              <a:gd name="connsiteY32" fmla="*/ 13052 h 605788"/>
              <a:gd name="connsiteX33" fmla="*/ 315917 w 585107"/>
              <a:gd name="connsiteY33" fmla="*/ 40120 h 605788"/>
              <a:gd name="connsiteX34" fmla="*/ 347856 w 585107"/>
              <a:gd name="connsiteY34" fmla="*/ 141531 h 605788"/>
              <a:gd name="connsiteX35" fmla="*/ 343678 w 585107"/>
              <a:gd name="connsiteY35" fmla="*/ 157104 h 605788"/>
              <a:gd name="connsiteX36" fmla="*/ 353891 w 585107"/>
              <a:gd name="connsiteY36" fmla="*/ 199653 h 605788"/>
              <a:gd name="connsiteX37" fmla="*/ 333279 w 585107"/>
              <a:gd name="connsiteY37" fmla="*/ 235527 h 605788"/>
              <a:gd name="connsiteX38" fmla="*/ 260859 w 585107"/>
              <a:gd name="connsiteY38" fmla="*/ 324888 h 605788"/>
              <a:gd name="connsiteX39" fmla="*/ 207843 w 585107"/>
              <a:gd name="connsiteY39" fmla="*/ 324981 h 605788"/>
              <a:gd name="connsiteX40" fmla="*/ 135516 w 585107"/>
              <a:gd name="connsiteY40" fmla="*/ 235527 h 605788"/>
              <a:gd name="connsiteX41" fmla="*/ 114904 w 585107"/>
              <a:gd name="connsiteY41" fmla="*/ 199653 h 605788"/>
              <a:gd name="connsiteX42" fmla="*/ 125396 w 585107"/>
              <a:gd name="connsiteY42" fmla="*/ 157012 h 605788"/>
              <a:gd name="connsiteX43" fmla="*/ 121218 w 585107"/>
              <a:gd name="connsiteY43" fmla="*/ 141438 h 605788"/>
              <a:gd name="connsiteX44" fmla="*/ 120939 w 585107"/>
              <a:gd name="connsiteY44" fmla="*/ 91660 h 605788"/>
              <a:gd name="connsiteX45" fmla="*/ 150000 w 585107"/>
              <a:gd name="connsiteY45" fmla="*/ 40583 h 605788"/>
              <a:gd name="connsiteX46" fmla="*/ 177018 w 585107"/>
              <a:gd name="connsiteY46" fmla="*/ 18335 h 605788"/>
              <a:gd name="connsiteX47" fmla="*/ 203294 w 585107"/>
              <a:gd name="connsiteY47" fmla="*/ 4987 h 605788"/>
              <a:gd name="connsiteX48" fmla="*/ 227063 w 585107"/>
              <a:gd name="connsiteY48" fmla="*/ 445 h 60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85107" h="605788">
                <a:moveTo>
                  <a:pt x="459289" y="416179"/>
                </a:moveTo>
                <a:lnTo>
                  <a:pt x="459289" y="511030"/>
                </a:lnTo>
                <a:lnTo>
                  <a:pt x="554270" y="511030"/>
                </a:lnTo>
                <a:cubicBezTo>
                  <a:pt x="554270" y="563416"/>
                  <a:pt x="511654" y="605788"/>
                  <a:pt x="459289" y="605788"/>
                </a:cubicBezTo>
                <a:cubicBezTo>
                  <a:pt x="406831" y="605788"/>
                  <a:pt x="364308" y="563323"/>
                  <a:pt x="364308" y="511030"/>
                </a:cubicBezTo>
                <a:cubicBezTo>
                  <a:pt x="364308" y="458551"/>
                  <a:pt x="406924" y="416179"/>
                  <a:pt x="459289" y="416179"/>
                </a:cubicBezTo>
                <a:close/>
                <a:moveTo>
                  <a:pt x="490126" y="385412"/>
                </a:moveTo>
                <a:cubicBezTo>
                  <a:pt x="542491" y="385412"/>
                  <a:pt x="584921" y="427779"/>
                  <a:pt x="585107" y="480252"/>
                </a:cubicBezTo>
                <a:lnTo>
                  <a:pt x="490126" y="480252"/>
                </a:lnTo>
                <a:close/>
                <a:moveTo>
                  <a:pt x="151337" y="315411"/>
                </a:moveTo>
                <a:lnTo>
                  <a:pt x="188565" y="433251"/>
                </a:lnTo>
                <a:lnTo>
                  <a:pt x="195621" y="455410"/>
                </a:lnTo>
                <a:lnTo>
                  <a:pt x="195714" y="455132"/>
                </a:lnTo>
                <a:lnTo>
                  <a:pt x="201841" y="473953"/>
                </a:lnTo>
                <a:lnTo>
                  <a:pt x="221523" y="418138"/>
                </a:lnTo>
                <a:cubicBezTo>
                  <a:pt x="173061" y="350828"/>
                  <a:pt x="231271" y="351384"/>
                  <a:pt x="234521" y="351570"/>
                </a:cubicBezTo>
                <a:cubicBezTo>
                  <a:pt x="237677" y="351384"/>
                  <a:pt x="295887" y="350828"/>
                  <a:pt x="247518" y="418138"/>
                </a:cubicBezTo>
                <a:lnTo>
                  <a:pt x="267200" y="473953"/>
                </a:lnTo>
                <a:lnTo>
                  <a:pt x="273235" y="455132"/>
                </a:lnTo>
                <a:lnTo>
                  <a:pt x="273327" y="455410"/>
                </a:lnTo>
                <a:lnTo>
                  <a:pt x="280383" y="433251"/>
                </a:lnTo>
                <a:lnTo>
                  <a:pt x="317705" y="315411"/>
                </a:lnTo>
                <a:cubicBezTo>
                  <a:pt x="317705" y="315411"/>
                  <a:pt x="365610" y="349066"/>
                  <a:pt x="424377" y="363993"/>
                </a:cubicBezTo>
                <a:cubicBezTo>
                  <a:pt x="437653" y="367331"/>
                  <a:pt x="447030" y="374377"/>
                  <a:pt x="453714" y="383185"/>
                </a:cubicBezTo>
                <a:cubicBezTo>
                  <a:pt x="385849" y="386523"/>
                  <a:pt x="331630" y="442615"/>
                  <a:pt x="331630" y="511131"/>
                </a:cubicBezTo>
                <a:cubicBezTo>
                  <a:pt x="331630" y="523091"/>
                  <a:pt x="333302" y="534588"/>
                  <a:pt x="336365" y="545528"/>
                </a:cubicBezTo>
                <a:cubicBezTo>
                  <a:pt x="306935" y="551276"/>
                  <a:pt x="272770" y="555263"/>
                  <a:pt x="234521" y="555263"/>
                </a:cubicBezTo>
                <a:cubicBezTo>
                  <a:pt x="91177" y="555263"/>
                  <a:pt x="5486" y="499634"/>
                  <a:pt x="5486" y="499634"/>
                </a:cubicBezTo>
                <a:cubicBezTo>
                  <a:pt x="2980" y="484800"/>
                  <a:pt x="380" y="450774"/>
                  <a:pt x="380" y="450774"/>
                </a:cubicBezTo>
                <a:cubicBezTo>
                  <a:pt x="-1291" y="425741"/>
                  <a:pt x="751" y="375119"/>
                  <a:pt x="44572" y="363993"/>
                </a:cubicBezTo>
                <a:cubicBezTo>
                  <a:pt x="103524" y="349066"/>
                  <a:pt x="151337" y="315411"/>
                  <a:pt x="151337" y="315411"/>
                </a:cubicBezTo>
                <a:close/>
                <a:moveTo>
                  <a:pt x="227063" y="445"/>
                </a:moveTo>
                <a:cubicBezTo>
                  <a:pt x="253060" y="-1780"/>
                  <a:pt x="272743" y="4616"/>
                  <a:pt x="286856" y="13052"/>
                </a:cubicBezTo>
                <a:cubicBezTo>
                  <a:pt x="307839" y="24639"/>
                  <a:pt x="315917" y="40120"/>
                  <a:pt x="315917" y="40120"/>
                </a:cubicBezTo>
                <a:cubicBezTo>
                  <a:pt x="315917" y="40120"/>
                  <a:pt x="364197" y="43549"/>
                  <a:pt x="347856" y="141531"/>
                </a:cubicBezTo>
                <a:cubicBezTo>
                  <a:pt x="346834" y="146722"/>
                  <a:pt x="345535" y="151913"/>
                  <a:pt x="343678" y="157104"/>
                </a:cubicBezTo>
                <a:cubicBezTo>
                  <a:pt x="353334" y="156177"/>
                  <a:pt x="364661" y="161832"/>
                  <a:pt x="353891" y="199653"/>
                </a:cubicBezTo>
                <a:cubicBezTo>
                  <a:pt x="346092" y="227370"/>
                  <a:pt x="338850" y="234971"/>
                  <a:pt x="333279" y="235527"/>
                </a:cubicBezTo>
                <a:cubicBezTo>
                  <a:pt x="328172" y="268342"/>
                  <a:pt x="301897" y="310056"/>
                  <a:pt x="260859" y="324888"/>
                </a:cubicBezTo>
                <a:cubicBezTo>
                  <a:pt x="243775" y="331006"/>
                  <a:pt x="224927" y="331006"/>
                  <a:pt x="207843" y="324981"/>
                </a:cubicBezTo>
                <a:cubicBezTo>
                  <a:pt x="165970" y="310242"/>
                  <a:pt x="140623" y="268342"/>
                  <a:pt x="135516" y="235527"/>
                </a:cubicBezTo>
                <a:cubicBezTo>
                  <a:pt x="129945" y="235156"/>
                  <a:pt x="122703" y="227370"/>
                  <a:pt x="114904" y="199653"/>
                </a:cubicBezTo>
                <a:cubicBezTo>
                  <a:pt x="104134" y="161739"/>
                  <a:pt x="115461" y="156177"/>
                  <a:pt x="125396" y="157012"/>
                </a:cubicBezTo>
                <a:cubicBezTo>
                  <a:pt x="123539" y="151821"/>
                  <a:pt x="122146" y="146630"/>
                  <a:pt x="121218" y="141438"/>
                </a:cubicBezTo>
                <a:cubicBezTo>
                  <a:pt x="117690" y="123733"/>
                  <a:pt x="116854" y="107326"/>
                  <a:pt x="120939" y="91660"/>
                </a:cubicBezTo>
                <a:cubicBezTo>
                  <a:pt x="125767" y="70524"/>
                  <a:pt x="137280" y="53653"/>
                  <a:pt x="150000" y="40583"/>
                </a:cubicBezTo>
                <a:cubicBezTo>
                  <a:pt x="158171" y="32055"/>
                  <a:pt x="167362" y="24546"/>
                  <a:pt x="177018" y="18335"/>
                </a:cubicBezTo>
                <a:cubicBezTo>
                  <a:pt x="184910" y="12866"/>
                  <a:pt x="193731" y="8231"/>
                  <a:pt x="203294" y="4987"/>
                </a:cubicBezTo>
                <a:cubicBezTo>
                  <a:pt x="210722" y="2391"/>
                  <a:pt x="218614" y="816"/>
                  <a:pt x="227063" y="445"/>
                </a:cubicBezTo>
                <a:close/>
              </a:path>
            </a:pathLst>
          </a:custGeom>
          <a:solidFill>
            <a:sysClr val="window" lastClr="FFFFFF"/>
          </a:solidFill>
          <a:ln w="9525">
            <a:noFill/>
            <a:round/>
          </a:ln>
        </p:spPr>
        <p:txBody>
          <a:bodyPr wrap="square" lIns="91440" tIns="45720" rIns="91440" bIns="45720" anchor="ctr">
            <a:no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12" name="椭圆 11"/>
          <p:cNvSpPr/>
          <p:nvPr>
            <p:custDataLst>
              <p:tags r:id="rId26"/>
            </p:custDataLst>
          </p:nvPr>
        </p:nvSpPr>
        <p:spPr bwMode="auto">
          <a:xfrm>
            <a:off x="7155238" y="2694107"/>
            <a:ext cx="580787" cy="580787"/>
          </a:xfrm>
          <a:prstGeom prst="ellipse">
            <a:avLst/>
          </a:prstGeom>
          <a:noFill/>
          <a:ln w="19050">
            <a:solidFill>
              <a:sysClr val="window" lastClr="FFFFFF"/>
            </a:solid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13" name="任意多边形 12"/>
          <p:cNvSpPr/>
          <p:nvPr>
            <p:custDataLst>
              <p:tags r:id="rId27"/>
            </p:custDataLst>
          </p:nvPr>
        </p:nvSpPr>
        <p:spPr bwMode="auto">
          <a:xfrm>
            <a:off x="7298562" y="2822556"/>
            <a:ext cx="294138" cy="323888"/>
          </a:xfrm>
          <a:custGeom>
            <a:avLst/>
            <a:gdLst>
              <a:gd name="T0" fmla="*/ 409 w 409"/>
              <a:gd name="T1" fmla="*/ 391 h 451"/>
              <a:gd name="T2" fmla="*/ 409 w 409"/>
              <a:gd name="T3" fmla="*/ 451 h 451"/>
              <a:gd name="T4" fmla="*/ 0 w 409"/>
              <a:gd name="T5" fmla="*/ 451 h 451"/>
              <a:gd name="T6" fmla="*/ 0 w 409"/>
              <a:gd name="T7" fmla="*/ 391 h 451"/>
              <a:gd name="T8" fmla="*/ 54 w 409"/>
              <a:gd name="T9" fmla="*/ 314 h 451"/>
              <a:gd name="T10" fmla="*/ 121 w 409"/>
              <a:gd name="T11" fmla="*/ 282 h 451"/>
              <a:gd name="T12" fmla="*/ 167 w 409"/>
              <a:gd name="T13" fmla="*/ 378 h 451"/>
              <a:gd name="T14" fmla="*/ 190 w 409"/>
              <a:gd name="T15" fmla="*/ 314 h 451"/>
              <a:gd name="T16" fmla="*/ 205 w 409"/>
              <a:gd name="T17" fmla="*/ 316 h 451"/>
              <a:gd name="T18" fmla="*/ 219 w 409"/>
              <a:gd name="T19" fmla="*/ 314 h 451"/>
              <a:gd name="T20" fmla="*/ 241 w 409"/>
              <a:gd name="T21" fmla="*/ 375 h 451"/>
              <a:gd name="T22" fmla="*/ 286 w 409"/>
              <a:gd name="T23" fmla="*/ 281 h 451"/>
              <a:gd name="T24" fmla="*/ 355 w 409"/>
              <a:gd name="T25" fmla="*/ 314 h 451"/>
              <a:gd name="T26" fmla="*/ 409 w 409"/>
              <a:gd name="T27" fmla="*/ 391 h 451"/>
              <a:gd name="T28" fmla="*/ 60 w 409"/>
              <a:gd name="T29" fmla="*/ 181 h 451"/>
              <a:gd name="T30" fmla="*/ 60 w 409"/>
              <a:gd name="T31" fmla="*/ 137 h 451"/>
              <a:gd name="T32" fmla="*/ 70 w 409"/>
              <a:gd name="T33" fmla="*/ 120 h 451"/>
              <a:gd name="T34" fmla="*/ 205 w 409"/>
              <a:gd name="T35" fmla="*/ 0 h 451"/>
              <a:gd name="T36" fmla="*/ 339 w 409"/>
              <a:gd name="T37" fmla="*/ 120 h 451"/>
              <a:gd name="T38" fmla="*/ 349 w 409"/>
              <a:gd name="T39" fmla="*/ 137 h 451"/>
              <a:gd name="T40" fmla="*/ 349 w 409"/>
              <a:gd name="T41" fmla="*/ 181 h 451"/>
              <a:gd name="T42" fmla="*/ 328 w 409"/>
              <a:gd name="T43" fmla="*/ 202 h 451"/>
              <a:gd name="T44" fmla="*/ 307 w 409"/>
              <a:gd name="T45" fmla="*/ 181 h 451"/>
              <a:gd name="T46" fmla="*/ 307 w 409"/>
              <a:gd name="T47" fmla="*/ 172 h 451"/>
              <a:gd name="T48" fmla="*/ 205 w 409"/>
              <a:gd name="T49" fmla="*/ 281 h 451"/>
              <a:gd name="T50" fmla="*/ 102 w 409"/>
              <a:gd name="T51" fmla="*/ 172 h 451"/>
              <a:gd name="T52" fmla="*/ 102 w 409"/>
              <a:gd name="T53" fmla="*/ 181 h 451"/>
              <a:gd name="T54" fmla="*/ 87 w 409"/>
              <a:gd name="T55" fmla="*/ 201 h 451"/>
              <a:gd name="T56" fmla="*/ 140 w 409"/>
              <a:gd name="T57" fmla="*/ 269 h 451"/>
              <a:gd name="T58" fmla="*/ 156 w 409"/>
              <a:gd name="T59" fmla="*/ 271 h 451"/>
              <a:gd name="T60" fmla="*/ 166 w 409"/>
              <a:gd name="T61" fmla="*/ 292 h 451"/>
              <a:gd name="T62" fmla="*/ 143 w 409"/>
              <a:gd name="T63" fmla="*/ 295 h 451"/>
              <a:gd name="T64" fmla="*/ 132 w 409"/>
              <a:gd name="T65" fmla="*/ 280 h 451"/>
              <a:gd name="T66" fmla="*/ 73 w 409"/>
              <a:gd name="T67" fmla="*/ 200 h 451"/>
              <a:gd name="T68" fmla="*/ 60 w 409"/>
              <a:gd name="T69" fmla="*/ 181 h 451"/>
              <a:gd name="T70" fmla="*/ 84 w 409"/>
              <a:gd name="T71" fmla="*/ 115 h 451"/>
              <a:gd name="T72" fmla="*/ 86 w 409"/>
              <a:gd name="T73" fmla="*/ 115 h 451"/>
              <a:gd name="T74" fmla="*/ 89 w 409"/>
              <a:gd name="T75" fmla="*/ 118 h 451"/>
              <a:gd name="T76" fmla="*/ 100 w 409"/>
              <a:gd name="T77" fmla="*/ 128 h 451"/>
              <a:gd name="T78" fmla="*/ 205 w 409"/>
              <a:gd name="T79" fmla="*/ 40 h 451"/>
              <a:gd name="T80" fmla="*/ 309 w 409"/>
              <a:gd name="T81" fmla="*/ 128 h 451"/>
              <a:gd name="T82" fmla="*/ 325 w 409"/>
              <a:gd name="T83" fmla="*/ 117 h 451"/>
              <a:gd name="T84" fmla="*/ 205 w 409"/>
              <a:gd name="T85" fmla="*/ 13 h 451"/>
              <a:gd name="T86" fmla="*/ 84 w 409"/>
              <a:gd name="T87" fmla="*/ 115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9" h="451">
                <a:moveTo>
                  <a:pt x="409" y="391"/>
                </a:moveTo>
                <a:lnTo>
                  <a:pt x="409" y="451"/>
                </a:lnTo>
                <a:lnTo>
                  <a:pt x="0" y="451"/>
                </a:lnTo>
                <a:lnTo>
                  <a:pt x="0" y="391"/>
                </a:lnTo>
                <a:cubicBezTo>
                  <a:pt x="0" y="363"/>
                  <a:pt x="25" y="328"/>
                  <a:pt x="54" y="314"/>
                </a:cubicBezTo>
                <a:lnTo>
                  <a:pt x="121" y="282"/>
                </a:lnTo>
                <a:lnTo>
                  <a:pt x="167" y="378"/>
                </a:lnTo>
                <a:lnTo>
                  <a:pt x="190" y="314"/>
                </a:lnTo>
                <a:cubicBezTo>
                  <a:pt x="195" y="315"/>
                  <a:pt x="200" y="316"/>
                  <a:pt x="205" y="316"/>
                </a:cubicBezTo>
                <a:cubicBezTo>
                  <a:pt x="209" y="316"/>
                  <a:pt x="214" y="315"/>
                  <a:pt x="219" y="314"/>
                </a:cubicBezTo>
                <a:lnTo>
                  <a:pt x="241" y="375"/>
                </a:lnTo>
                <a:lnTo>
                  <a:pt x="286" y="281"/>
                </a:lnTo>
                <a:lnTo>
                  <a:pt x="355" y="314"/>
                </a:lnTo>
                <a:cubicBezTo>
                  <a:pt x="385" y="328"/>
                  <a:pt x="409" y="363"/>
                  <a:pt x="409" y="391"/>
                </a:cubicBezTo>
                <a:close/>
                <a:moveTo>
                  <a:pt x="60" y="181"/>
                </a:moveTo>
                <a:lnTo>
                  <a:pt x="60" y="137"/>
                </a:lnTo>
                <a:cubicBezTo>
                  <a:pt x="60" y="130"/>
                  <a:pt x="64" y="124"/>
                  <a:pt x="70" y="120"/>
                </a:cubicBezTo>
                <a:cubicBezTo>
                  <a:pt x="78" y="53"/>
                  <a:pt x="135" y="0"/>
                  <a:pt x="205" y="0"/>
                </a:cubicBezTo>
                <a:cubicBezTo>
                  <a:pt x="274" y="0"/>
                  <a:pt x="331" y="53"/>
                  <a:pt x="339" y="120"/>
                </a:cubicBezTo>
                <a:cubicBezTo>
                  <a:pt x="345" y="124"/>
                  <a:pt x="349" y="130"/>
                  <a:pt x="349" y="137"/>
                </a:cubicBezTo>
                <a:lnTo>
                  <a:pt x="349" y="181"/>
                </a:lnTo>
                <a:cubicBezTo>
                  <a:pt x="349" y="192"/>
                  <a:pt x="339" y="202"/>
                  <a:pt x="328" y="202"/>
                </a:cubicBezTo>
                <a:cubicBezTo>
                  <a:pt x="316" y="202"/>
                  <a:pt x="307" y="192"/>
                  <a:pt x="307" y="181"/>
                </a:cubicBezTo>
                <a:lnTo>
                  <a:pt x="307" y="172"/>
                </a:lnTo>
                <a:cubicBezTo>
                  <a:pt x="296" y="228"/>
                  <a:pt x="254" y="281"/>
                  <a:pt x="205" y="281"/>
                </a:cubicBezTo>
                <a:cubicBezTo>
                  <a:pt x="155" y="281"/>
                  <a:pt x="113" y="228"/>
                  <a:pt x="102" y="172"/>
                </a:cubicBezTo>
                <a:lnTo>
                  <a:pt x="102" y="181"/>
                </a:lnTo>
                <a:cubicBezTo>
                  <a:pt x="102" y="190"/>
                  <a:pt x="96" y="198"/>
                  <a:pt x="87" y="201"/>
                </a:cubicBezTo>
                <a:cubicBezTo>
                  <a:pt x="96" y="229"/>
                  <a:pt x="114" y="253"/>
                  <a:pt x="140" y="269"/>
                </a:cubicBezTo>
                <a:cubicBezTo>
                  <a:pt x="144" y="268"/>
                  <a:pt x="150" y="268"/>
                  <a:pt x="156" y="271"/>
                </a:cubicBezTo>
                <a:cubicBezTo>
                  <a:pt x="165" y="276"/>
                  <a:pt x="170" y="285"/>
                  <a:pt x="166" y="292"/>
                </a:cubicBezTo>
                <a:cubicBezTo>
                  <a:pt x="163" y="298"/>
                  <a:pt x="153" y="300"/>
                  <a:pt x="143" y="295"/>
                </a:cubicBezTo>
                <a:cubicBezTo>
                  <a:pt x="137" y="292"/>
                  <a:pt x="132" y="286"/>
                  <a:pt x="132" y="280"/>
                </a:cubicBezTo>
                <a:cubicBezTo>
                  <a:pt x="103" y="261"/>
                  <a:pt x="82" y="233"/>
                  <a:pt x="73" y="200"/>
                </a:cubicBezTo>
                <a:cubicBezTo>
                  <a:pt x="66" y="197"/>
                  <a:pt x="60" y="190"/>
                  <a:pt x="60" y="181"/>
                </a:cubicBezTo>
                <a:close/>
                <a:moveTo>
                  <a:pt x="84" y="115"/>
                </a:moveTo>
                <a:cubicBezTo>
                  <a:pt x="85" y="115"/>
                  <a:pt x="85" y="115"/>
                  <a:pt x="86" y="115"/>
                </a:cubicBezTo>
                <a:cubicBezTo>
                  <a:pt x="88" y="116"/>
                  <a:pt x="89" y="117"/>
                  <a:pt x="89" y="118"/>
                </a:cubicBezTo>
                <a:cubicBezTo>
                  <a:pt x="94" y="120"/>
                  <a:pt x="98" y="124"/>
                  <a:pt x="100" y="128"/>
                </a:cubicBezTo>
                <a:cubicBezTo>
                  <a:pt x="106" y="70"/>
                  <a:pt x="150" y="40"/>
                  <a:pt x="205" y="40"/>
                </a:cubicBezTo>
                <a:cubicBezTo>
                  <a:pt x="259" y="40"/>
                  <a:pt x="303" y="70"/>
                  <a:pt x="309" y="128"/>
                </a:cubicBezTo>
                <a:cubicBezTo>
                  <a:pt x="312" y="122"/>
                  <a:pt x="318" y="118"/>
                  <a:pt x="325" y="117"/>
                </a:cubicBezTo>
                <a:cubicBezTo>
                  <a:pt x="316" y="58"/>
                  <a:pt x="266" y="13"/>
                  <a:pt x="205" y="13"/>
                </a:cubicBezTo>
                <a:cubicBezTo>
                  <a:pt x="144" y="13"/>
                  <a:pt x="94" y="57"/>
                  <a:pt x="84" y="115"/>
                </a:cubicBezTo>
                <a:close/>
              </a:path>
            </a:pathLst>
          </a:custGeom>
          <a:solidFill>
            <a:sysClr val="window" lastClr="FFFFFF"/>
          </a:solidFill>
          <a:ln w="9525">
            <a:noFill/>
            <a:round/>
          </a:ln>
        </p:spPr>
        <p:txBody>
          <a:bodyPr wrap="square" lIns="91440" tIns="45720" rIns="91440" bIns="45720" anchor="ctr">
            <a:no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16" name="椭圆 15"/>
          <p:cNvSpPr/>
          <p:nvPr>
            <p:custDataLst>
              <p:tags r:id="rId28"/>
            </p:custDataLst>
          </p:nvPr>
        </p:nvSpPr>
        <p:spPr bwMode="auto">
          <a:xfrm>
            <a:off x="9920541" y="2694107"/>
            <a:ext cx="580787" cy="580787"/>
          </a:xfrm>
          <a:prstGeom prst="ellipse">
            <a:avLst/>
          </a:prstGeom>
          <a:noFill/>
          <a:ln w="19050">
            <a:solidFill>
              <a:sysClr val="window" lastClr="FFFFFF"/>
            </a:solid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17" name="任意多边形 16"/>
          <p:cNvSpPr/>
          <p:nvPr>
            <p:custDataLst>
              <p:tags r:id="rId29"/>
            </p:custDataLst>
          </p:nvPr>
        </p:nvSpPr>
        <p:spPr bwMode="auto">
          <a:xfrm>
            <a:off x="10035329" y="2822556"/>
            <a:ext cx="351210" cy="323888"/>
          </a:xfrm>
          <a:custGeom>
            <a:avLst/>
            <a:gdLst>
              <a:gd name="connsiteX0" fmla="*/ 392435 w 609156"/>
              <a:gd name="connsiteY0" fmla="*/ 452324 h 561771"/>
              <a:gd name="connsiteX1" fmla="*/ 427863 w 609156"/>
              <a:gd name="connsiteY1" fmla="*/ 452324 h 561771"/>
              <a:gd name="connsiteX2" fmla="*/ 435435 w 609156"/>
              <a:gd name="connsiteY2" fmla="*/ 459885 h 561771"/>
              <a:gd name="connsiteX3" fmla="*/ 435435 w 609156"/>
              <a:gd name="connsiteY3" fmla="*/ 474634 h 561771"/>
              <a:gd name="connsiteX4" fmla="*/ 435435 w 609156"/>
              <a:gd name="connsiteY4" fmla="*/ 539321 h 561771"/>
              <a:gd name="connsiteX5" fmla="*/ 435435 w 609156"/>
              <a:gd name="connsiteY5" fmla="*/ 553976 h 561771"/>
              <a:gd name="connsiteX6" fmla="*/ 427863 w 609156"/>
              <a:gd name="connsiteY6" fmla="*/ 561630 h 561771"/>
              <a:gd name="connsiteX7" fmla="*/ 392435 w 609156"/>
              <a:gd name="connsiteY7" fmla="*/ 561630 h 561771"/>
              <a:gd name="connsiteX8" fmla="*/ 384863 w 609156"/>
              <a:gd name="connsiteY8" fmla="*/ 553976 h 561771"/>
              <a:gd name="connsiteX9" fmla="*/ 384863 w 609156"/>
              <a:gd name="connsiteY9" fmla="*/ 539321 h 561771"/>
              <a:gd name="connsiteX10" fmla="*/ 384863 w 609156"/>
              <a:gd name="connsiteY10" fmla="*/ 474634 h 561771"/>
              <a:gd name="connsiteX11" fmla="*/ 384863 w 609156"/>
              <a:gd name="connsiteY11" fmla="*/ 459885 h 561771"/>
              <a:gd name="connsiteX12" fmla="*/ 392435 w 609156"/>
              <a:gd name="connsiteY12" fmla="*/ 452324 h 561771"/>
              <a:gd name="connsiteX13" fmla="*/ 464152 w 609156"/>
              <a:gd name="connsiteY13" fmla="*/ 409985 h 561771"/>
              <a:gd name="connsiteX14" fmla="*/ 499488 w 609156"/>
              <a:gd name="connsiteY14" fmla="*/ 409985 h 561771"/>
              <a:gd name="connsiteX15" fmla="*/ 507153 w 609156"/>
              <a:gd name="connsiteY15" fmla="*/ 417551 h 561771"/>
              <a:gd name="connsiteX16" fmla="*/ 507153 w 609156"/>
              <a:gd name="connsiteY16" fmla="*/ 474622 h 561771"/>
              <a:gd name="connsiteX17" fmla="*/ 507153 w 609156"/>
              <a:gd name="connsiteY17" fmla="*/ 496853 h 561771"/>
              <a:gd name="connsiteX18" fmla="*/ 507153 w 609156"/>
              <a:gd name="connsiteY18" fmla="*/ 553923 h 561771"/>
              <a:gd name="connsiteX19" fmla="*/ 499488 w 609156"/>
              <a:gd name="connsiteY19" fmla="*/ 561489 h 561771"/>
              <a:gd name="connsiteX20" fmla="*/ 464152 w 609156"/>
              <a:gd name="connsiteY20" fmla="*/ 561489 h 561771"/>
              <a:gd name="connsiteX21" fmla="*/ 456487 w 609156"/>
              <a:gd name="connsiteY21" fmla="*/ 553923 h 561771"/>
              <a:gd name="connsiteX22" fmla="*/ 456487 w 609156"/>
              <a:gd name="connsiteY22" fmla="*/ 496853 h 561771"/>
              <a:gd name="connsiteX23" fmla="*/ 456487 w 609156"/>
              <a:gd name="connsiteY23" fmla="*/ 474622 h 561771"/>
              <a:gd name="connsiteX24" fmla="*/ 456487 w 609156"/>
              <a:gd name="connsiteY24" fmla="*/ 417551 h 561771"/>
              <a:gd name="connsiteX25" fmla="*/ 464152 w 609156"/>
              <a:gd name="connsiteY25" fmla="*/ 409985 h 561771"/>
              <a:gd name="connsiteX26" fmla="*/ 553539 w 609156"/>
              <a:gd name="connsiteY26" fmla="*/ 277886 h 561771"/>
              <a:gd name="connsiteX27" fmla="*/ 558399 w 609156"/>
              <a:gd name="connsiteY27" fmla="*/ 280594 h 561771"/>
              <a:gd name="connsiteX28" fmla="*/ 608220 w 609156"/>
              <a:gd name="connsiteY28" fmla="*/ 360717 h 561771"/>
              <a:gd name="connsiteX29" fmla="*/ 603359 w 609156"/>
              <a:gd name="connsiteY29" fmla="*/ 369402 h 561771"/>
              <a:gd name="connsiteX30" fmla="*/ 578776 w 609156"/>
              <a:gd name="connsiteY30" fmla="*/ 369402 h 561771"/>
              <a:gd name="connsiteX31" fmla="*/ 578776 w 609156"/>
              <a:gd name="connsiteY31" fmla="*/ 429074 h 561771"/>
              <a:gd name="connsiteX32" fmla="*/ 578776 w 609156"/>
              <a:gd name="connsiteY32" fmla="*/ 432529 h 561771"/>
              <a:gd name="connsiteX33" fmla="*/ 578776 w 609156"/>
              <a:gd name="connsiteY33" fmla="*/ 554674 h 561771"/>
              <a:gd name="connsiteX34" fmla="*/ 571205 w 609156"/>
              <a:gd name="connsiteY34" fmla="*/ 561771 h 561771"/>
              <a:gd name="connsiteX35" fmla="*/ 535779 w 609156"/>
              <a:gd name="connsiteY35" fmla="*/ 561771 h 561771"/>
              <a:gd name="connsiteX36" fmla="*/ 528208 w 609156"/>
              <a:gd name="connsiteY36" fmla="*/ 554207 h 561771"/>
              <a:gd name="connsiteX37" fmla="*/ 528208 w 609156"/>
              <a:gd name="connsiteY37" fmla="*/ 369495 h 561771"/>
              <a:gd name="connsiteX38" fmla="*/ 503625 w 609156"/>
              <a:gd name="connsiteY38" fmla="*/ 369495 h 561771"/>
              <a:gd name="connsiteX39" fmla="*/ 498764 w 609156"/>
              <a:gd name="connsiteY39" fmla="*/ 360717 h 561771"/>
              <a:gd name="connsiteX40" fmla="*/ 548678 w 609156"/>
              <a:gd name="connsiteY40" fmla="*/ 280594 h 561771"/>
              <a:gd name="connsiteX41" fmla="*/ 553539 w 609156"/>
              <a:gd name="connsiteY41" fmla="*/ 277886 h 561771"/>
              <a:gd name="connsiteX42" fmla="*/ 248743 w 609156"/>
              <a:gd name="connsiteY42" fmla="*/ 0 h 561771"/>
              <a:gd name="connsiteX43" fmla="*/ 260245 w 609156"/>
              <a:gd name="connsiteY43" fmla="*/ 0 h 561771"/>
              <a:gd name="connsiteX44" fmla="*/ 271654 w 609156"/>
              <a:gd name="connsiteY44" fmla="*/ 0 h 561771"/>
              <a:gd name="connsiteX45" fmla="*/ 368159 w 609156"/>
              <a:gd name="connsiteY45" fmla="*/ 96367 h 561771"/>
              <a:gd name="connsiteX46" fmla="*/ 368159 w 609156"/>
              <a:gd name="connsiteY46" fmla="*/ 203287 h 561771"/>
              <a:gd name="connsiteX47" fmla="*/ 346651 w 609156"/>
              <a:gd name="connsiteY47" fmla="*/ 243440 h 561771"/>
              <a:gd name="connsiteX48" fmla="*/ 346651 w 609156"/>
              <a:gd name="connsiteY48" fmla="*/ 346532 h 561771"/>
              <a:gd name="connsiteX49" fmla="*/ 349269 w 609156"/>
              <a:gd name="connsiteY49" fmla="*/ 351014 h 561771"/>
              <a:gd name="connsiteX50" fmla="*/ 440257 w 609156"/>
              <a:gd name="connsiteY50" fmla="*/ 403493 h 561771"/>
              <a:gd name="connsiteX51" fmla="*/ 436236 w 609156"/>
              <a:gd name="connsiteY51" fmla="*/ 417687 h 561771"/>
              <a:gd name="connsiteX52" fmla="*/ 436236 w 609156"/>
              <a:gd name="connsiteY52" fmla="*/ 433748 h 561771"/>
              <a:gd name="connsiteX53" fmla="*/ 427820 w 609156"/>
              <a:gd name="connsiteY53" fmla="*/ 432441 h 561771"/>
              <a:gd name="connsiteX54" fmla="*/ 392378 w 609156"/>
              <a:gd name="connsiteY54" fmla="*/ 432441 h 561771"/>
              <a:gd name="connsiteX55" fmla="*/ 364699 w 609156"/>
              <a:gd name="connsiteY55" fmla="*/ 460081 h 561771"/>
              <a:gd name="connsiteX56" fmla="*/ 364699 w 609156"/>
              <a:gd name="connsiteY56" fmla="*/ 474742 h 561771"/>
              <a:gd name="connsiteX57" fmla="*/ 364699 w 609156"/>
              <a:gd name="connsiteY57" fmla="*/ 539454 h 561771"/>
              <a:gd name="connsiteX58" fmla="*/ 364699 w 609156"/>
              <a:gd name="connsiteY58" fmla="*/ 554207 h 561771"/>
              <a:gd name="connsiteX59" fmla="*/ 365821 w 609156"/>
              <a:gd name="connsiteY59" fmla="*/ 561771 h 561771"/>
              <a:gd name="connsiteX60" fmla="*/ 294471 w 609156"/>
              <a:gd name="connsiteY60" fmla="*/ 561771 h 561771"/>
              <a:gd name="connsiteX61" fmla="*/ 272215 w 609156"/>
              <a:gd name="connsiteY61" fmla="*/ 459521 h 561771"/>
              <a:gd name="connsiteX62" fmla="*/ 260339 w 609156"/>
              <a:gd name="connsiteY62" fmla="*/ 393595 h 561771"/>
              <a:gd name="connsiteX63" fmla="*/ 248463 w 609156"/>
              <a:gd name="connsiteY63" fmla="*/ 459521 h 561771"/>
              <a:gd name="connsiteX64" fmla="*/ 226207 w 609156"/>
              <a:gd name="connsiteY64" fmla="*/ 561771 h 561771"/>
              <a:gd name="connsiteX65" fmla="*/ 0 w 609156"/>
              <a:gd name="connsiteY65" fmla="*/ 561771 h 561771"/>
              <a:gd name="connsiteX66" fmla="*/ 0 w 609156"/>
              <a:gd name="connsiteY66" fmla="*/ 488468 h 561771"/>
              <a:gd name="connsiteX67" fmla="*/ 18796 w 609156"/>
              <a:gd name="connsiteY67" fmla="*/ 448315 h 561771"/>
              <a:gd name="connsiteX68" fmla="*/ 171221 w 609156"/>
              <a:gd name="connsiteY68" fmla="*/ 350734 h 561771"/>
              <a:gd name="connsiteX69" fmla="*/ 173840 w 609156"/>
              <a:gd name="connsiteY69" fmla="*/ 346532 h 561771"/>
              <a:gd name="connsiteX70" fmla="*/ 173840 w 609156"/>
              <a:gd name="connsiteY70" fmla="*/ 243440 h 561771"/>
              <a:gd name="connsiteX71" fmla="*/ 152238 w 609156"/>
              <a:gd name="connsiteY71" fmla="*/ 203287 h 561771"/>
              <a:gd name="connsiteX72" fmla="*/ 152238 w 609156"/>
              <a:gd name="connsiteY72" fmla="*/ 96367 h 561771"/>
              <a:gd name="connsiteX73" fmla="*/ 248743 w 609156"/>
              <a:gd name="connsiteY73" fmla="*/ 0 h 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9156" h="561771">
                <a:moveTo>
                  <a:pt x="392435" y="452324"/>
                </a:moveTo>
                <a:lnTo>
                  <a:pt x="427863" y="452324"/>
                </a:lnTo>
                <a:cubicBezTo>
                  <a:pt x="432070" y="452324"/>
                  <a:pt x="435529" y="455685"/>
                  <a:pt x="435435" y="459885"/>
                </a:cubicBezTo>
                <a:lnTo>
                  <a:pt x="435435" y="474634"/>
                </a:lnTo>
                <a:lnTo>
                  <a:pt x="435435" y="539321"/>
                </a:lnTo>
                <a:lnTo>
                  <a:pt x="435435" y="553976"/>
                </a:lnTo>
                <a:cubicBezTo>
                  <a:pt x="435435" y="558270"/>
                  <a:pt x="432070" y="561630"/>
                  <a:pt x="427863" y="561630"/>
                </a:cubicBezTo>
                <a:lnTo>
                  <a:pt x="392435" y="561630"/>
                </a:lnTo>
                <a:cubicBezTo>
                  <a:pt x="388228" y="561630"/>
                  <a:pt x="384863" y="558270"/>
                  <a:pt x="384863" y="553976"/>
                </a:cubicBezTo>
                <a:lnTo>
                  <a:pt x="384863" y="539321"/>
                </a:lnTo>
                <a:lnTo>
                  <a:pt x="384863" y="474634"/>
                </a:lnTo>
                <a:lnTo>
                  <a:pt x="384863" y="459885"/>
                </a:lnTo>
                <a:cubicBezTo>
                  <a:pt x="384863" y="455685"/>
                  <a:pt x="388228" y="452324"/>
                  <a:pt x="392435" y="452324"/>
                </a:cubicBezTo>
                <a:close/>
                <a:moveTo>
                  <a:pt x="464152" y="409985"/>
                </a:moveTo>
                <a:lnTo>
                  <a:pt x="499488" y="409985"/>
                </a:lnTo>
                <a:cubicBezTo>
                  <a:pt x="503788" y="409985"/>
                  <a:pt x="507153" y="413348"/>
                  <a:pt x="507153" y="417551"/>
                </a:cubicBezTo>
                <a:lnTo>
                  <a:pt x="507153" y="474622"/>
                </a:lnTo>
                <a:lnTo>
                  <a:pt x="507153" y="496853"/>
                </a:lnTo>
                <a:lnTo>
                  <a:pt x="507153" y="553923"/>
                </a:lnTo>
                <a:cubicBezTo>
                  <a:pt x="507153" y="558127"/>
                  <a:pt x="503788" y="561489"/>
                  <a:pt x="499488" y="561489"/>
                </a:cubicBezTo>
                <a:lnTo>
                  <a:pt x="464152" y="561489"/>
                </a:lnTo>
                <a:cubicBezTo>
                  <a:pt x="459852" y="561489"/>
                  <a:pt x="456487" y="558127"/>
                  <a:pt x="456487" y="553923"/>
                </a:cubicBezTo>
                <a:lnTo>
                  <a:pt x="456487" y="496853"/>
                </a:lnTo>
                <a:lnTo>
                  <a:pt x="456487" y="474622"/>
                </a:lnTo>
                <a:lnTo>
                  <a:pt x="456487" y="417551"/>
                </a:lnTo>
                <a:cubicBezTo>
                  <a:pt x="456487" y="413348"/>
                  <a:pt x="459852" y="409985"/>
                  <a:pt x="464152" y="409985"/>
                </a:cubicBezTo>
                <a:close/>
                <a:moveTo>
                  <a:pt x="553539" y="277886"/>
                </a:moveTo>
                <a:cubicBezTo>
                  <a:pt x="555408" y="277886"/>
                  <a:pt x="557277" y="278727"/>
                  <a:pt x="558399" y="280594"/>
                </a:cubicBezTo>
                <a:lnTo>
                  <a:pt x="608220" y="360717"/>
                </a:lnTo>
                <a:cubicBezTo>
                  <a:pt x="610743" y="364546"/>
                  <a:pt x="607846" y="369495"/>
                  <a:pt x="603359" y="369402"/>
                </a:cubicBezTo>
                <a:lnTo>
                  <a:pt x="578776" y="369402"/>
                </a:lnTo>
                <a:lnTo>
                  <a:pt x="578776" y="429074"/>
                </a:lnTo>
                <a:lnTo>
                  <a:pt x="578776" y="432529"/>
                </a:lnTo>
                <a:lnTo>
                  <a:pt x="578776" y="554674"/>
                </a:lnTo>
                <a:cubicBezTo>
                  <a:pt x="578589" y="558690"/>
                  <a:pt x="575224" y="561771"/>
                  <a:pt x="571205" y="561771"/>
                </a:cubicBezTo>
                <a:lnTo>
                  <a:pt x="535779" y="561771"/>
                </a:lnTo>
                <a:cubicBezTo>
                  <a:pt x="531573" y="561771"/>
                  <a:pt x="528208" y="558409"/>
                  <a:pt x="528208" y="554207"/>
                </a:cubicBezTo>
                <a:lnTo>
                  <a:pt x="528208" y="369495"/>
                </a:lnTo>
                <a:lnTo>
                  <a:pt x="503625" y="369495"/>
                </a:lnTo>
                <a:cubicBezTo>
                  <a:pt x="499138" y="369495"/>
                  <a:pt x="496427" y="364546"/>
                  <a:pt x="498764" y="360717"/>
                </a:cubicBezTo>
                <a:lnTo>
                  <a:pt x="548678" y="280594"/>
                </a:lnTo>
                <a:cubicBezTo>
                  <a:pt x="549800" y="278727"/>
                  <a:pt x="551669" y="277886"/>
                  <a:pt x="553539" y="277886"/>
                </a:cubicBezTo>
                <a:close/>
                <a:moveTo>
                  <a:pt x="248743" y="0"/>
                </a:moveTo>
                <a:lnTo>
                  <a:pt x="260245" y="0"/>
                </a:lnTo>
                <a:lnTo>
                  <a:pt x="271654" y="0"/>
                </a:lnTo>
                <a:cubicBezTo>
                  <a:pt x="325049" y="0"/>
                  <a:pt x="368159" y="43234"/>
                  <a:pt x="368159" y="96367"/>
                </a:cubicBezTo>
                <a:lnTo>
                  <a:pt x="368159" y="203287"/>
                </a:lnTo>
                <a:cubicBezTo>
                  <a:pt x="368159" y="220002"/>
                  <a:pt x="359555" y="234849"/>
                  <a:pt x="346651" y="243440"/>
                </a:cubicBezTo>
                <a:lnTo>
                  <a:pt x="346651" y="346532"/>
                </a:lnTo>
                <a:cubicBezTo>
                  <a:pt x="346651" y="348399"/>
                  <a:pt x="347586" y="349987"/>
                  <a:pt x="349269" y="351014"/>
                </a:cubicBezTo>
                <a:cubicBezTo>
                  <a:pt x="359368" y="355869"/>
                  <a:pt x="396399" y="374545"/>
                  <a:pt x="440257" y="403493"/>
                </a:cubicBezTo>
                <a:cubicBezTo>
                  <a:pt x="437732" y="407602"/>
                  <a:pt x="436236" y="412457"/>
                  <a:pt x="436236" y="417687"/>
                </a:cubicBezTo>
                <a:lnTo>
                  <a:pt x="436236" y="433748"/>
                </a:lnTo>
                <a:cubicBezTo>
                  <a:pt x="433617" y="432908"/>
                  <a:pt x="430812" y="432441"/>
                  <a:pt x="427820" y="432441"/>
                </a:cubicBezTo>
                <a:lnTo>
                  <a:pt x="392378" y="432441"/>
                </a:lnTo>
                <a:cubicBezTo>
                  <a:pt x="377136" y="432441"/>
                  <a:pt x="364699" y="444767"/>
                  <a:pt x="364699" y="460081"/>
                </a:cubicBezTo>
                <a:lnTo>
                  <a:pt x="364699" y="474742"/>
                </a:lnTo>
                <a:lnTo>
                  <a:pt x="364699" y="539454"/>
                </a:lnTo>
                <a:lnTo>
                  <a:pt x="364699" y="554207"/>
                </a:lnTo>
                <a:cubicBezTo>
                  <a:pt x="364699" y="556822"/>
                  <a:pt x="365073" y="559250"/>
                  <a:pt x="365821" y="561771"/>
                </a:cubicBezTo>
                <a:lnTo>
                  <a:pt x="294471" y="561771"/>
                </a:lnTo>
                <a:lnTo>
                  <a:pt x="272215" y="459521"/>
                </a:lnTo>
                <a:cubicBezTo>
                  <a:pt x="317288" y="396676"/>
                  <a:pt x="268848" y="393688"/>
                  <a:pt x="260339" y="393595"/>
                </a:cubicBezTo>
                <a:cubicBezTo>
                  <a:pt x="251829" y="393688"/>
                  <a:pt x="203390" y="396676"/>
                  <a:pt x="248463" y="459521"/>
                </a:cubicBezTo>
                <a:lnTo>
                  <a:pt x="226207" y="561771"/>
                </a:lnTo>
                <a:lnTo>
                  <a:pt x="0" y="561771"/>
                </a:lnTo>
                <a:lnTo>
                  <a:pt x="0" y="488468"/>
                </a:lnTo>
                <a:cubicBezTo>
                  <a:pt x="0" y="472874"/>
                  <a:pt x="6826" y="458213"/>
                  <a:pt x="18796" y="448315"/>
                </a:cubicBezTo>
                <a:cubicBezTo>
                  <a:pt x="85190" y="393968"/>
                  <a:pt x="156633" y="357830"/>
                  <a:pt x="171221" y="350734"/>
                </a:cubicBezTo>
                <a:cubicBezTo>
                  <a:pt x="172811" y="349987"/>
                  <a:pt x="173840" y="348399"/>
                  <a:pt x="173840" y="346532"/>
                </a:cubicBezTo>
                <a:lnTo>
                  <a:pt x="173840" y="243440"/>
                </a:lnTo>
                <a:cubicBezTo>
                  <a:pt x="160841" y="234849"/>
                  <a:pt x="152238" y="220095"/>
                  <a:pt x="152238" y="203287"/>
                </a:cubicBezTo>
                <a:lnTo>
                  <a:pt x="152238" y="96367"/>
                </a:lnTo>
                <a:cubicBezTo>
                  <a:pt x="152238" y="43048"/>
                  <a:pt x="195534" y="0"/>
                  <a:pt x="248743" y="0"/>
                </a:cubicBezTo>
                <a:close/>
              </a:path>
            </a:pathLst>
          </a:custGeom>
          <a:solidFill>
            <a:sysClr val="window" lastClr="FFFFFF"/>
          </a:solidFill>
          <a:ln w="9525">
            <a:noFill/>
            <a:round/>
          </a:ln>
        </p:spPr>
        <p:txBody>
          <a:bodyPr wrap="square" lIns="91440" tIns="45720" rIns="91440" bIns="45720" anchor="ctr">
            <a:no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34" name="文本框 33"/>
          <p:cNvSpPr txBox="1"/>
          <p:nvPr>
            <p:custDataLst>
              <p:tags r:id="rId30"/>
            </p:custDataLst>
          </p:nvPr>
        </p:nvSpPr>
        <p:spPr>
          <a:xfrm>
            <a:off x="634365" y="1092835"/>
            <a:ext cx="10845800" cy="843280"/>
          </a:xfrm>
          <a:prstGeom prst="rect">
            <a:avLst/>
          </a:prstGeom>
          <a:noFill/>
          <a:ln>
            <a:noFill/>
          </a:ln>
        </p:spPr>
        <p:txBody>
          <a:bodyPr wrap="square" lIns="91440" tIns="0" rIns="91440" bIns="45720" anchor="t" anchorCtr="0"/>
          <a:lstStyle/>
          <a:p>
            <a:pPr marL="0" marR="0" lvl="1" indent="0" algn="l" defTabSz="913765" rtl="0" eaLnBrk="1" fontAlgn="auto" latinLnBrk="0" hangingPunct="1">
              <a:lnSpc>
                <a:spcPct val="120000"/>
              </a:lnSpc>
              <a:spcBef>
                <a:spcPts val="0"/>
              </a:spcBef>
              <a:spcAft>
                <a:spcPts val="0"/>
              </a:spcAft>
              <a:buClrTx/>
              <a:buSzPct val="25000"/>
              <a:buFontTx/>
              <a:buNone/>
              <a:defRPr/>
            </a:pPr>
            <a:r>
              <a:rPr lang="zh-CN" altLang="en-US" sz="2000">
                <a:sym typeface="+mn-ea"/>
              </a:rPr>
              <a:t>作者按照Why--What--How的方式，在本书中先后说明了为什么需要数据中台？数据中台到底是什么？</a:t>
            </a:r>
            <a:r>
              <a:rPr lang="en-US" altLang="zh-CN" sz="2000">
                <a:sym typeface="+mn-ea"/>
              </a:rPr>
              <a:t>How</a:t>
            </a:r>
            <a:r>
              <a:rPr lang="zh-CN" altLang="en-US" sz="2000">
                <a:sym typeface="+mn-ea"/>
              </a:rPr>
              <a:t>这个阶段按照</a:t>
            </a:r>
            <a:r>
              <a:rPr lang="en-US" altLang="zh-CN" sz="2000">
                <a:sym typeface="+mn-ea"/>
              </a:rPr>
              <a:t>PDCA</a:t>
            </a:r>
            <a:r>
              <a:rPr lang="zh-CN" altLang="en-US" sz="2000">
                <a:sym typeface="+mn-ea"/>
              </a:rPr>
              <a:t>方法讲解了如何建设企业的数据中台。基于这样一个逻辑，全书分为</a:t>
            </a:r>
            <a:r>
              <a:rPr lang="en-US" altLang="zh-CN" sz="2000">
                <a:sym typeface="+mn-ea"/>
              </a:rPr>
              <a:t>11</a:t>
            </a:r>
            <a:r>
              <a:rPr lang="zh-CN" altLang="en-US" sz="2000">
                <a:sym typeface="+mn-ea"/>
              </a:rPr>
              <a:t>章。</a:t>
            </a:r>
            <a:endParaRPr lang="zh-CN" altLang="en-US" sz="2000"/>
          </a:p>
          <a:p>
            <a:pPr marL="0" marR="0" lvl="0" indent="0" algn="l" defTabSz="913765" rtl="0" eaLnBrk="1" fontAlgn="auto" latinLnBrk="0" hangingPunct="1">
              <a:lnSpc>
                <a:spcPct val="120000"/>
              </a:lnSpc>
              <a:spcBef>
                <a:spcPts val="0"/>
              </a:spcBef>
              <a:spcAft>
                <a:spcPts val="0"/>
              </a:spcAft>
              <a:buClrTx/>
              <a:buSzPct val="25000"/>
              <a:buFontTx/>
              <a:buNone/>
              <a:defRPr/>
            </a:pPr>
            <a:endParaRPr kumimoji="0" lang="zh-CN" altLang="en-US" sz="2000" b="0" i="0" u="none" strike="noStrike" kern="1200" cap="none" spc="150" normalizeH="0" noProof="0">
              <a:ln>
                <a:noFill/>
              </a:ln>
              <a:solidFill>
                <a:srgbClr val="000000">
                  <a:lumMod val="75000"/>
                  <a:lumOff val="25000"/>
                </a:srgbClr>
              </a:solidFill>
              <a:effectLst/>
              <a:uLnTx/>
              <a:uFillTx/>
              <a:latin typeface="微软雅黑" panose="020B0503020204020204" charset="-122"/>
              <a:cs typeface="微软雅黑" panose="020B0503020204020204" charset="-122"/>
            </a:endParaRPr>
          </a:p>
        </p:txBody>
      </p:sp>
      <p:sp>
        <p:nvSpPr>
          <p:cNvPr id="153" name="矩形 152"/>
          <p:cNvSpPr/>
          <p:nvPr>
            <p:custDataLst>
              <p:tags r:id="rId3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18" name="标题 1"/>
          <p:cNvSpPr>
            <a:spLocks noGrp="1"/>
          </p:cNvSpPr>
          <p:nvPr/>
        </p:nvSpPr>
        <p:spPr>
          <a:xfrm>
            <a:off x="669882" y="443230"/>
            <a:ext cx="10852237" cy="441964"/>
          </a:xfrm>
          <a:prstGeom prst="rect">
            <a:avLst/>
          </a:prstGeom>
        </p:spPr>
        <p:txBody>
          <a:bodyPr vert="horz" wrap="square" lIns="90170" tIns="46990" rIns="90170" bIns="46990" rtlCol="0" anchor="ctr" anchorCtr="0">
            <a:normAutofit fontScale="90000" lnSpcReduction="20000"/>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algn="ctr"/>
            <a:r>
              <a:rPr>
                <a:sym typeface="+mn-ea"/>
              </a:rPr>
              <a:t>关于本书基本内容</a:t>
            </a: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pic>
        <p:nvPicPr>
          <p:cNvPr id="23" name="图片 22"/>
          <p:cNvPicPr/>
          <p:nvPr>
            <p:custDataLst>
              <p:tags r:id="rId3"/>
            </p:custDataLst>
          </p:nvPr>
        </p:nvPicPr>
        <p:blipFill>
          <a:blip r:embed="rId11" r:link="rId12" cstate="print">
            <a:extLst>
              <a:ext uri="{28A0092B-C50C-407E-A947-70E740481C1C}">
                <a14:useLocalDpi xmlns:a14="http://schemas.microsoft.com/office/drawing/2010/main" val="0"/>
              </a:ext>
            </a:extLst>
          </a:blip>
          <a:stretch>
            <a:fillRect/>
          </a:stretch>
        </p:blipFill>
        <p:spPr>
          <a:xfrm>
            <a:off x="11471910" y="6140779"/>
            <a:ext cx="720090" cy="717221"/>
          </a:xfrm>
          <a:prstGeom prst="rect">
            <a:avLst/>
          </a:prstGeom>
        </p:spPr>
      </p:pic>
      <p:pic>
        <p:nvPicPr>
          <p:cNvPr id="24" name="图片 23"/>
          <p:cNvPicPr/>
          <p:nvPr>
            <p:custDataLst>
              <p:tags r:id="rId4"/>
            </p:custDataLst>
          </p:nvPr>
        </p:nvPicPr>
        <p:blipFill>
          <a:blip r:embed="rId13" r:link="rId14" cstate="print">
            <a:extLst>
              <a:ext uri="{28A0092B-C50C-407E-A947-70E740481C1C}">
                <a14:useLocalDpi xmlns:a14="http://schemas.microsoft.com/office/drawing/2010/main" val="0"/>
              </a:ext>
            </a:extLst>
          </a:blip>
          <a:stretch>
            <a:fillRect/>
          </a:stretch>
        </p:blipFill>
        <p:spPr>
          <a:xfrm>
            <a:off x="0" y="6140779"/>
            <a:ext cx="720090" cy="717221"/>
          </a:xfrm>
          <a:prstGeom prst="rect">
            <a:avLst/>
          </a:prstGeom>
        </p:spPr>
      </p:pic>
      <p:sp>
        <p:nvSpPr>
          <p:cNvPr id="29" name="折角形 33"/>
          <p:cNvSpPr/>
          <p:nvPr>
            <p:custDataLst>
              <p:tags r:id="rId5"/>
            </p:custDataLst>
          </p:nvPr>
        </p:nvSpPr>
        <p:spPr>
          <a:xfrm>
            <a:off x="346075" y="1036955"/>
            <a:ext cx="3862705" cy="5575300"/>
          </a:xfrm>
          <a:prstGeom prst="foldedCorner">
            <a:avLst>
              <a:gd name="adj" fmla="val 16445"/>
            </a:avLst>
          </a:prstGeom>
          <a:solidFill>
            <a:schemeClr val="bg2"/>
          </a:solidFill>
          <a:ln>
            <a:noFill/>
          </a:ln>
          <a:effectLst>
            <a:outerShdw blurRad="127000" dist="38100" dir="5400000" algn="t" rotWithShape="0">
              <a:schemeClr val="tx1">
                <a:lumMod val="95000"/>
                <a:lumOff val="5000"/>
                <a:alpha val="30000"/>
              </a:schemeClr>
            </a:outerShdw>
          </a:effectLst>
        </p:spPr>
        <p:style>
          <a:lnRef idx="2">
            <a:srgbClr val="4472C4">
              <a:shade val="50000"/>
            </a:srgbClr>
          </a:lnRef>
          <a:fillRef idx="1">
            <a:srgbClr val="4472C4"/>
          </a:fillRef>
          <a:effectRef idx="0">
            <a:srgbClr val="4472C4"/>
          </a:effectRef>
          <a:fontRef idx="minor">
            <a:sysClr val="window" lastClr="FFFFFF"/>
          </a:fontRef>
        </p:style>
        <p:txBody>
          <a:bodyPr wrap="square" rtlCol="0" anchor="ctr">
            <a:normAutofit/>
          </a:bodyPr>
          <a:lstStyle/>
          <a:p>
            <a:pPr algn="ctr"/>
            <a:endParaRPr lang="zh-CN" altLang="en-US">
              <a:solidFill>
                <a:schemeClr val="tx1">
                  <a:lumMod val="85000"/>
                  <a:lumOff val="15000"/>
                </a:schemeClr>
              </a:solidFill>
              <a:latin typeface="Arial" panose="020B0604020202020204" pitchFamily="34" charset="0"/>
              <a:ea typeface="微软雅黑" panose="020B0503020204020204" charset="-122"/>
            </a:endParaRPr>
          </a:p>
        </p:txBody>
      </p:sp>
      <p:sp>
        <p:nvSpPr>
          <p:cNvPr id="30" name="任意多边形 8"/>
          <p:cNvSpPr/>
          <p:nvPr>
            <p:custDataLst>
              <p:tags r:id="rId6"/>
            </p:custDataLst>
          </p:nvPr>
        </p:nvSpPr>
        <p:spPr>
          <a:xfrm>
            <a:off x="411569" y="989330"/>
            <a:ext cx="427990" cy="571500"/>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20000"/>
              <a:lumOff val="80000"/>
            </a:schemeClr>
          </a:solidFill>
          <a:ln>
            <a:noFill/>
          </a:ln>
        </p:spPr>
        <p:style>
          <a:lnRef idx="2">
            <a:srgbClr val="4472C4">
              <a:shade val="50000"/>
            </a:srgbClr>
          </a:lnRef>
          <a:fillRef idx="1">
            <a:srgbClr val="4472C4"/>
          </a:fillRef>
          <a:effectRef idx="0">
            <a:srgbClr val="4472C4"/>
          </a:effectRef>
          <a:fontRef idx="minor">
            <a:sysClr val="window" lastClr="FFFFFF"/>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32" name="TextBox 47"/>
          <p:cNvSpPr txBox="1">
            <a:spLocks noChangeArrowheads="1"/>
          </p:cNvSpPr>
          <p:nvPr>
            <p:custDataLst>
              <p:tags r:id="rId7"/>
            </p:custDataLst>
          </p:nvPr>
        </p:nvSpPr>
        <p:spPr bwMode="auto">
          <a:xfrm>
            <a:off x="686435" y="1201420"/>
            <a:ext cx="3013710" cy="5410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eaLnBrk="0" fontAlgn="base" hangingPunct="0">
              <a:spcBef>
                <a:spcPct val="0"/>
              </a:spcBef>
              <a:spcAft>
                <a:spcPct val="0"/>
              </a:spcAft>
              <a:defRPr>
                <a:solidFill>
                  <a:schemeClr val="tx1"/>
                </a:solidFill>
                <a:latin typeface="Calibri" panose="020F0502020204030204" charset="0"/>
              </a:defRPr>
            </a:lvl6pPr>
            <a:lvl7pPr marL="2971800" indent="-228600" eaLnBrk="0" fontAlgn="base" hangingPunct="0">
              <a:spcBef>
                <a:spcPct val="0"/>
              </a:spcBef>
              <a:spcAft>
                <a:spcPct val="0"/>
              </a:spcAft>
              <a:defRPr>
                <a:solidFill>
                  <a:schemeClr val="tx1"/>
                </a:solidFill>
                <a:latin typeface="Calibri" panose="020F0502020204030204" charset="0"/>
              </a:defRPr>
            </a:lvl7pPr>
            <a:lvl8pPr marL="3429000" indent="-228600" eaLnBrk="0" fontAlgn="base" hangingPunct="0">
              <a:spcBef>
                <a:spcPct val="0"/>
              </a:spcBef>
              <a:spcAft>
                <a:spcPct val="0"/>
              </a:spcAft>
              <a:defRPr>
                <a:solidFill>
                  <a:schemeClr val="tx1"/>
                </a:solidFill>
                <a:latin typeface="Calibri" panose="020F0502020204030204" charset="0"/>
              </a:defRPr>
            </a:lvl8pPr>
            <a:lvl9pPr marL="3886200" indent="-228600" eaLnBrk="0" fontAlgn="base" hangingPunct="0">
              <a:spcBef>
                <a:spcPct val="0"/>
              </a:spcBef>
              <a:spcAft>
                <a:spcPct val="0"/>
              </a:spcAft>
              <a:defRPr>
                <a:solidFill>
                  <a:schemeClr val="tx1"/>
                </a:solidFill>
                <a:latin typeface="Calibri" panose="020F0502020204030204" charset="0"/>
              </a:defRPr>
            </a:lvl9pPr>
          </a:lstStyle>
          <a:p>
            <a:pPr lvl="0" indent="0" algn="l" eaLnBrk="0" fontAlgn="base" hangingPunct="0">
              <a:lnSpc>
                <a:spcPct val="130000"/>
              </a:lnSpc>
              <a:spcBef>
                <a:spcPct val="0"/>
              </a:spcBef>
              <a:spcAft>
                <a:spcPts val="800"/>
              </a:spcAft>
              <a:buFont typeface="Arial" panose="020B0604020202020204" pitchFamily="34" charset="0"/>
              <a:buNone/>
            </a:pPr>
            <a:r>
              <a:rPr lang="zh-CN" altLang="en-US" sz="1600" spc="150"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ea"/>
              </a:rPr>
              <a:t>数据中台是位于底层存储计 算平台与上层的数据应用之间的一整套体系。</a:t>
            </a:r>
          </a:p>
          <a:p>
            <a:pPr marL="285750" lvl="0" indent="-285750" algn="l" eaLnBrk="0" fontAlgn="base" hangingPunct="0">
              <a:lnSpc>
                <a:spcPct val="130000"/>
              </a:lnSpc>
              <a:spcBef>
                <a:spcPct val="0"/>
              </a:spcBef>
              <a:spcAft>
                <a:spcPts val="800"/>
              </a:spcAft>
              <a:buFont typeface="Arial" panose="020B0604020202020204" pitchFamily="34" charset="0"/>
              <a:buChar char="•"/>
            </a:pPr>
            <a:r>
              <a:rPr lang="zh-CN" altLang="en-US" sz="1600" spc="150"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ea"/>
              </a:rPr>
              <a:t>通过数据中台的</a:t>
            </a:r>
            <a:r>
              <a:rPr lang="zh-CN" altLang="en-US" sz="1600" b="1" spc="150"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ea"/>
              </a:rPr>
              <a:t>数据汇聚、数据开发</a:t>
            </a:r>
            <a:r>
              <a:rPr lang="zh-CN" altLang="en-US" sz="1600" spc="150"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ea"/>
              </a:rPr>
              <a:t>模块建立企业数据资产。</a:t>
            </a:r>
          </a:p>
          <a:p>
            <a:pPr marL="285750" lvl="0" indent="-285750" algn="l" eaLnBrk="0" fontAlgn="base" hangingPunct="0">
              <a:lnSpc>
                <a:spcPct val="130000"/>
              </a:lnSpc>
              <a:spcBef>
                <a:spcPct val="0"/>
              </a:spcBef>
              <a:spcAft>
                <a:spcPts val="800"/>
              </a:spcAft>
              <a:buFont typeface="Arial" panose="020B0604020202020204" pitchFamily="34" charset="0"/>
              <a:buChar char="•"/>
            </a:pPr>
            <a:r>
              <a:rPr lang="zh-CN" altLang="en-US" sz="1600" spc="150"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ea"/>
              </a:rPr>
              <a:t>通过</a:t>
            </a:r>
            <a:r>
              <a:rPr lang="zh-CN" altLang="en-US" sz="1600" b="1" spc="150"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ea"/>
              </a:rPr>
              <a:t>资产管理与治理、数据服务</a:t>
            </a:r>
            <a:r>
              <a:rPr lang="zh-CN" altLang="en-US" sz="1600" spc="150"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ea"/>
              </a:rPr>
              <a:t>把数据资产变为数据服务能力，服务于企业 业务。</a:t>
            </a:r>
          </a:p>
          <a:p>
            <a:pPr marL="285750" lvl="0" indent="-285750" algn="l" eaLnBrk="0" fontAlgn="base" hangingPunct="0">
              <a:lnSpc>
                <a:spcPct val="130000"/>
              </a:lnSpc>
              <a:spcBef>
                <a:spcPct val="0"/>
              </a:spcBef>
              <a:spcAft>
                <a:spcPts val="800"/>
              </a:spcAft>
              <a:buFont typeface="Arial" panose="020B0604020202020204" pitchFamily="34" charset="0"/>
              <a:buChar char="•"/>
            </a:pPr>
            <a:r>
              <a:rPr lang="zh-CN" altLang="en-US" sz="1600" b="1" spc="150"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ea"/>
              </a:rPr>
              <a:t>数据安全管理、数据运营体系</a:t>
            </a:r>
            <a:r>
              <a:rPr lang="zh-CN" altLang="en-US" sz="1600" spc="150"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ea"/>
              </a:rPr>
              <a:t>保障数据中台可以长期健康、持续运转。</a:t>
            </a:r>
          </a:p>
        </p:txBody>
      </p:sp>
      <p:sp>
        <p:nvSpPr>
          <p:cNvPr id="131" name="矩形 130"/>
          <p:cNvSpPr/>
          <p:nvPr>
            <p:custDataLst>
              <p:tags r:id="rId8"/>
            </p:custDataLst>
          </p:nvPr>
        </p:nvSpPr>
        <p:spPr>
          <a:xfrm>
            <a:off x="685800" y="635"/>
            <a:ext cx="5791200" cy="792480"/>
          </a:xfrm>
          <a:prstGeom prst="rect">
            <a:avLst/>
          </a:prstGeom>
        </p:spPr>
        <p:txBody>
          <a:bodyPr wrap="square" lIns="91440" tIns="45720" rIns="91440" bIns="0" anchor="ctr">
            <a:normAutofit/>
          </a:bodyPr>
          <a:lstStyle/>
          <a:p>
            <a:pPr>
              <a:lnSpc>
                <a:spcPct val="130000"/>
              </a:lnSpc>
              <a:spcBef>
                <a:spcPct val="0"/>
              </a:spcBef>
            </a:pPr>
            <a:r>
              <a:rPr lang="en-US" altLang="zh-CN" sz="2400" b="1" spc="300"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 数据中台架构</a:t>
            </a:r>
          </a:p>
        </p:txBody>
      </p:sp>
      <p:pic>
        <p:nvPicPr>
          <p:cNvPr id="3" name="图片 2"/>
          <p:cNvPicPr>
            <a:picLocks noChangeAspect="1"/>
          </p:cNvPicPr>
          <p:nvPr/>
        </p:nvPicPr>
        <p:blipFill>
          <a:blip r:embed="rId15"/>
          <a:stretch>
            <a:fillRect/>
          </a:stretch>
        </p:blipFill>
        <p:spPr>
          <a:xfrm>
            <a:off x="4328795" y="202565"/>
            <a:ext cx="7573010" cy="6292215"/>
          </a:xfrm>
          <a:prstGeom prst="rect">
            <a:avLst/>
          </a:prstGeom>
        </p:spPr>
      </p:pic>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custDataLst>
              <p:tags r:id="rId2"/>
            </p:custDataLst>
          </p:nvPr>
        </p:nvSpPr>
        <p:spPr>
          <a:xfrm>
            <a:off x="1589613" y="3429000"/>
            <a:ext cx="2843214" cy="830997"/>
          </a:xfrm>
          <a:prstGeom prst="rect">
            <a:avLst/>
          </a:prstGeom>
          <a:noFill/>
        </p:spPr>
        <p:txBody>
          <a:bodyPr wrap="square" rtlCol="0">
            <a:normAutofit fontScale="80000"/>
          </a:bodyPr>
          <a:lstStyle/>
          <a:p>
            <a:r>
              <a:rPr lang="en-US" altLang="zh-CN" sz="4800" b="1"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rPr>
              <a:t>Chapter05</a:t>
            </a:r>
          </a:p>
        </p:txBody>
      </p:sp>
      <p:sp>
        <p:nvSpPr>
          <p:cNvPr id="5" name="标题 4"/>
          <p:cNvSpPr>
            <a:spLocks noGrp="1"/>
          </p:cNvSpPr>
          <p:nvPr>
            <p:ph type="title"/>
            <p:custDataLst>
              <p:tags r:id="rId3"/>
            </p:custDataLst>
          </p:nvPr>
        </p:nvSpPr>
        <p:spPr>
          <a:xfrm>
            <a:off x="5541645" y="2951480"/>
            <a:ext cx="5375275" cy="743585"/>
          </a:xfrm>
        </p:spPr>
        <p:txBody>
          <a:bodyPr>
            <a:normAutofit fontScale="90000"/>
          </a:bodyPr>
          <a:lstStyle/>
          <a:p>
            <a:pPr algn="ctr"/>
            <a:r>
              <a:rPr lang="zh-CN" altLang="en-US" spc="200">
                <a:ea typeface="微软雅黑" panose="020B0503020204020204" charset="-122"/>
                <a:sym typeface="Arial" panose="020B0604020202020204" pitchFamily="34" charset="0"/>
              </a:rPr>
              <a:t>数据汇聚联通：打破企业数据孤岛</a:t>
            </a: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矩形 152"/>
          <p:cNvSpPr/>
          <p:nvPr>
            <p:custDataLst>
              <p:tags r:id="rId2"/>
            </p:custDataLst>
          </p:nvPr>
        </p:nvSpPr>
        <p:spPr>
          <a:xfrm>
            <a:off x="0" y="0"/>
            <a:ext cx="12192000" cy="61976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3" name="任意多边形 2"/>
          <p:cNvSpPr/>
          <p:nvPr>
            <p:custDataLst>
              <p:tags r:id="rId3"/>
            </p:custDataLst>
          </p:nvPr>
        </p:nvSpPr>
        <p:spPr bwMode="auto">
          <a:xfrm rot="16200000">
            <a:off x="5236845" y="998855"/>
            <a:ext cx="2343150" cy="6109970"/>
          </a:xfrm>
          <a:custGeom>
            <a:avLst/>
            <a:gdLst>
              <a:gd name="connsiteX0" fmla="*/ 229267 w 335891"/>
              <a:gd name="connsiteY0" fmla="*/ 405045 h 607568"/>
              <a:gd name="connsiteX1" fmla="*/ 306248 w 335891"/>
              <a:gd name="connsiteY1" fmla="*/ 405045 h 607568"/>
              <a:gd name="connsiteX2" fmla="*/ 335750 w 335891"/>
              <a:gd name="connsiteY2" fmla="*/ 435728 h 607568"/>
              <a:gd name="connsiteX3" fmla="*/ 335750 w 335891"/>
              <a:gd name="connsiteY3" fmla="*/ 472548 h 607568"/>
              <a:gd name="connsiteX4" fmla="*/ 302100 w 335891"/>
              <a:gd name="connsiteY4" fmla="*/ 472548 h 607568"/>
              <a:gd name="connsiteX5" fmla="*/ 286734 w 335891"/>
              <a:gd name="connsiteY5" fmla="*/ 487889 h 607568"/>
              <a:gd name="connsiteX6" fmla="*/ 302100 w 335891"/>
              <a:gd name="connsiteY6" fmla="*/ 503231 h 607568"/>
              <a:gd name="connsiteX7" fmla="*/ 335750 w 335891"/>
              <a:gd name="connsiteY7" fmla="*/ 503231 h 607568"/>
              <a:gd name="connsiteX8" fmla="*/ 335750 w 335891"/>
              <a:gd name="connsiteY8" fmla="*/ 540050 h 607568"/>
              <a:gd name="connsiteX9" fmla="*/ 306248 w 335891"/>
              <a:gd name="connsiteY9" fmla="*/ 570733 h 607568"/>
              <a:gd name="connsiteX10" fmla="*/ 229267 w 335891"/>
              <a:gd name="connsiteY10" fmla="*/ 570733 h 607568"/>
              <a:gd name="connsiteX11" fmla="*/ 119852 w 335891"/>
              <a:gd name="connsiteY11" fmla="*/ 61371 h 607568"/>
              <a:gd name="connsiteX12" fmla="*/ 61462 w 335891"/>
              <a:gd name="connsiteY12" fmla="*/ 119673 h 607568"/>
              <a:gd name="connsiteX13" fmla="*/ 119852 w 335891"/>
              <a:gd name="connsiteY13" fmla="*/ 177975 h 607568"/>
              <a:gd name="connsiteX14" fmla="*/ 216040 w 335891"/>
              <a:gd name="connsiteY14" fmla="*/ 177975 h 607568"/>
              <a:gd name="connsiteX15" fmla="*/ 274429 w 335891"/>
              <a:gd name="connsiteY15" fmla="*/ 119673 h 607568"/>
              <a:gd name="connsiteX16" fmla="*/ 216040 w 335891"/>
              <a:gd name="connsiteY16" fmla="*/ 61371 h 607568"/>
              <a:gd name="connsiteX17" fmla="*/ 119852 w 335891"/>
              <a:gd name="connsiteY17" fmla="*/ 0 h 607568"/>
              <a:gd name="connsiteX18" fmla="*/ 216040 w 335891"/>
              <a:gd name="connsiteY18" fmla="*/ 0 h 607568"/>
              <a:gd name="connsiteX19" fmla="*/ 335891 w 335891"/>
              <a:gd name="connsiteY19" fmla="*/ 119673 h 607568"/>
              <a:gd name="connsiteX20" fmla="*/ 216040 w 335891"/>
              <a:gd name="connsiteY20" fmla="*/ 239345 h 607568"/>
              <a:gd name="connsiteX21" fmla="*/ 199599 w 335891"/>
              <a:gd name="connsiteY21" fmla="*/ 239345 h 607568"/>
              <a:gd name="connsiteX22" fmla="*/ 198523 w 335891"/>
              <a:gd name="connsiteY22" fmla="*/ 241340 h 607568"/>
              <a:gd name="connsiteX23" fmla="*/ 198523 w 335891"/>
              <a:gd name="connsiteY23" fmla="*/ 576883 h 607568"/>
              <a:gd name="connsiteX24" fmla="*/ 167792 w 335891"/>
              <a:gd name="connsiteY24" fmla="*/ 607568 h 607568"/>
              <a:gd name="connsiteX25" fmla="*/ 137061 w 335891"/>
              <a:gd name="connsiteY25" fmla="*/ 576883 h 607568"/>
              <a:gd name="connsiteX26" fmla="*/ 137061 w 335891"/>
              <a:gd name="connsiteY26" fmla="*/ 241340 h 607568"/>
              <a:gd name="connsiteX27" fmla="*/ 138290 w 335891"/>
              <a:gd name="connsiteY27" fmla="*/ 239345 h 607568"/>
              <a:gd name="connsiteX28" fmla="*/ 119852 w 335891"/>
              <a:gd name="connsiteY28" fmla="*/ 239345 h 607568"/>
              <a:gd name="connsiteX29" fmla="*/ 0 w 335891"/>
              <a:gd name="connsiteY29" fmla="*/ 119673 h 607568"/>
              <a:gd name="connsiteX30" fmla="*/ 119852 w 335891"/>
              <a:gd name="connsiteY30"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35891" h="607568">
                <a:moveTo>
                  <a:pt x="229267" y="405045"/>
                </a:moveTo>
                <a:lnTo>
                  <a:pt x="306248" y="405045"/>
                </a:lnTo>
                <a:cubicBezTo>
                  <a:pt x="323151" y="405045"/>
                  <a:pt x="335750" y="418853"/>
                  <a:pt x="335750" y="435728"/>
                </a:cubicBezTo>
                <a:lnTo>
                  <a:pt x="335750" y="472548"/>
                </a:lnTo>
                <a:lnTo>
                  <a:pt x="302100" y="472548"/>
                </a:lnTo>
                <a:cubicBezTo>
                  <a:pt x="293649" y="472548"/>
                  <a:pt x="286734" y="479451"/>
                  <a:pt x="286734" y="487889"/>
                </a:cubicBezTo>
                <a:cubicBezTo>
                  <a:pt x="286734" y="496327"/>
                  <a:pt x="293649" y="503231"/>
                  <a:pt x="302100" y="503231"/>
                </a:cubicBezTo>
                <a:lnTo>
                  <a:pt x="335750" y="503231"/>
                </a:lnTo>
                <a:lnTo>
                  <a:pt x="335750" y="540050"/>
                </a:lnTo>
                <a:cubicBezTo>
                  <a:pt x="335750" y="556926"/>
                  <a:pt x="323151" y="570733"/>
                  <a:pt x="306248" y="570733"/>
                </a:cubicBezTo>
                <a:lnTo>
                  <a:pt x="229267" y="570733"/>
                </a:lnTo>
                <a:close/>
                <a:moveTo>
                  <a:pt x="119852" y="61371"/>
                </a:moveTo>
                <a:cubicBezTo>
                  <a:pt x="87584" y="61371"/>
                  <a:pt x="61462" y="87453"/>
                  <a:pt x="61462" y="119673"/>
                </a:cubicBezTo>
                <a:cubicBezTo>
                  <a:pt x="61462" y="151892"/>
                  <a:pt x="87584" y="177975"/>
                  <a:pt x="119852" y="177975"/>
                </a:cubicBezTo>
                <a:lnTo>
                  <a:pt x="216040" y="177975"/>
                </a:lnTo>
                <a:cubicBezTo>
                  <a:pt x="248308" y="177975"/>
                  <a:pt x="274429" y="151892"/>
                  <a:pt x="274429" y="119673"/>
                </a:cubicBezTo>
                <a:cubicBezTo>
                  <a:pt x="274429" y="87453"/>
                  <a:pt x="248308" y="61371"/>
                  <a:pt x="216040" y="61371"/>
                </a:cubicBezTo>
                <a:close/>
                <a:moveTo>
                  <a:pt x="119852" y="0"/>
                </a:moveTo>
                <a:lnTo>
                  <a:pt x="216040" y="0"/>
                </a:lnTo>
                <a:cubicBezTo>
                  <a:pt x="282112" y="0"/>
                  <a:pt x="335891" y="53699"/>
                  <a:pt x="335891" y="119673"/>
                </a:cubicBezTo>
                <a:cubicBezTo>
                  <a:pt x="335891" y="185646"/>
                  <a:pt x="282112" y="239345"/>
                  <a:pt x="216040" y="239345"/>
                </a:cubicBezTo>
                <a:lnTo>
                  <a:pt x="199599" y="239345"/>
                </a:lnTo>
                <a:cubicBezTo>
                  <a:pt x="199599" y="239959"/>
                  <a:pt x="198523" y="240726"/>
                  <a:pt x="198523" y="241340"/>
                </a:cubicBezTo>
                <a:lnTo>
                  <a:pt x="198523" y="576883"/>
                </a:lnTo>
                <a:cubicBezTo>
                  <a:pt x="198523" y="593760"/>
                  <a:pt x="184694" y="607568"/>
                  <a:pt x="167792" y="607568"/>
                </a:cubicBezTo>
                <a:cubicBezTo>
                  <a:pt x="150736" y="607568"/>
                  <a:pt x="137061" y="593760"/>
                  <a:pt x="137061" y="576883"/>
                </a:cubicBezTo>
                <a:lnTo>
                  <a:pt x="137061" y="241340"/>
                </a:lnTo>
                <a:cubicBezTo>
                  <a:pt x="137061" y="240726"/>
                  <a:pt x="138290" y="239959"/>
                  <a:pt x="138290" y="239345"/>
                </a:cubicBezTo>
                <a:lnTo>
                  <a:pt x="119852" y="239345"/>
                </a:lnTo>
                <a:cubicBezTo>
                  <a:pt x="53780" y="239345"/>
                  <a:pt x="0" y="185646"/>
                  <a:pt x="0" y="119673"/>
                </a:cubicBezTo>
                <a:cubicBezTo>
                  <a:pt x="0" y="53699"/>
                  <a:pt x="53780" y="0"/>
                  <a:pt x="119852" y="0"/>
                </a:cubicBezTo>
                <a:close/>
              </a:path>
            </a:pathLst>
          </a:custGeom>
          <a:solidFill>
            <a:srgbClr val="FFFFFF">
              <a:lumMod val="85000"/>
            </a:srgbClr>
          </a:solidFill>
          <a:ln>
            <a:noFill/>
          </a:ln>
        </p:spPr>
        <p:txBody>
          <a:bodyPr anchor="ctr"/>
          <a:lstStyle/>
          <a:p>
            <a:pPr algn="ctr">
              <a:lnSpc>
                <a:spcPct val="130000"/>
              </a:lnSpc>
            </a:pPr>
            <a:endParaRPr dirty="0">
              <a:latin typeface="微软雅黑" panose="020B0503020204020204" charset="-122"/>
              <a:ea typeface="微软雅黑" panose="020B0503020204020204" charset="-122"/>
              <a:sym typeface="+mn-lt"/>
            </a:endParaRPr>
          </a:p>
        </p:txBody>
      </p:sp>
      <p:sp>
        <p:nvSpPr>
          <p:cNvPr id="30" name="椭圆 29"/>
          <p:cNvSpPr/>
          <p:nvPr>
            <p:custDataLst>
              <p:tags r:id="rId4"/>
            </p:custDataLst>
          </p:nvPr>
        </p:nvSpPr>
        <p:spPr>
          <a:xfrm>
            <a:off x="3229751" y="3809052"/>
            <a:ext cx="565556" cy="565556"/>
          </a:xfrm>
          <a:prstGeom prst="ellipse">
            <a:avLst/>
          </a:prstGeom>
          <a:solidFill>
            <a:srgbClr val="178AA1"/>
          </a:solidFill>
          <a:ln w="38100">
            <a:noFill/>
          </a:ln>
        </p:spPr>
        <p:style>
          <a:lnRef idx="2">
            <a:srgbClr val="4276AA">
              <a:shade val="50000"/>
            </a:srgbClr>
          </a:lnRef>
          <a:fillRef idx="1">
            <a:srgbClr val="4276AA"/>
          </a:fillRef>
          <a:effectRef idx="0">
            <a:srgbClr val="4276AA"/>
          </a:effectRef>
          <a:fontRef idx="minor">
            <a:srgbClr val="FFFFFF"/>
          </a:fontRef>
        </p:style>
        <p:txBody>
          <a:bodyPr anchor="ctr"/>
          <a:lstStyle/>
          <a:p>
            <a:pPr algn="ctr">
              <a:lnSpc>
                <a:spcPct val="130000"/>
              </a:lnSpc>
            </a:pPr>
            <a:r>
              <a:rPr lang="en-US">
                <a:latin typeface="微软雅黑" panose="020B0503020204020204" charset="-122"/>
                <a:ea typeface="微软雅黑" panose="020B0503020204020204" charset="-122"/>
                <a:sym typeface="+mn-lt"/>
              </a:rPr>
              <a:t>2</a:t>
            </a:r>
          </a:p>
        </p:txBody>
      </p:sp>
      <p:sp>
        <p:nvSpPr>
          <p:cNvPr id="18" name="椭圆 17"/>
          <p:cNvSpPr/>
          <p:nvPr>
            <p:custDataLst>
              <p:tags r:id="rId5"/>
            </p:custDataLst>
          </p:nvPr>
        </p:nvSpPr>
        <p:spPr>
          <a:xfrm>
            <a:off x="4241708" y="2791056"/>
            <a:ext cx="565312" cy="565312"/>
          </a:xfrm>
          <a:prstGeom prst="ellipse">
            <a:avLst/>
          </a:prstGeom>
          <a:solidFill>
            <a:srgbClr val="40A693"/>
          </a:solidFill>
          <a:ln w="38100">
            <a:noFill/>
          </a:ln>
        </p:spPr>
        <p:style>
          <a:lnRef idx="2">
            <a:srgbClr val="4276AA">
              <a:shade val="50000"/>
            </a:srgbClr>
          </a:lnRef>
          <a:fillRef idx="1">
            <a:srgbClr val="4276AA"/>
          </a:fillRef>
          <a:effectRef idx="0">
            <a:srgbClr val="4276AA"/>
          </a:effectRef>
          <a:fontRef idx="minor">
            <a:srgbClr val="FFFFFF"/>
          </a:fontRef>
        </p:style>
        <p:txBody>
          <a:bodyPr anchor="ctr"/>
          <a:lstStyle/>
          <a:p>
            <a:pPr algn="ctr">
              <a:lnSpc>
                <a:spcPct val="130000"/>
              </a:lnSpc>
            </a:pPr>
            <a:r>
              <a:rPr lang="en-US">
                <a:latin typeface="微软雅黑" panose="020B0503020204020204" charset="-122"/>
                <a:ea typeface="微软雅黑" panose="020B0503020204020204" charset="-122"/>
                <a:sym typeface="+mn-lt"/>
              </a:rPr>
              <a:t>1</a:t>
            </a:r>
          </a:p>
        </p:txBody>
      </p:sp>
      <p:sp>
        <p:nvSpPr>
          <p:cNvPr id="13" name="矩形 12"/>
          <p:cNvSpPr/>
          <p:nvPr>
            <p:custDataLst>
              <p:tags r:id="rId6"/>
            </p:custDataLst>
          </p:nvPr>
        </p:nvSpPr>
        <p:spPr>
          <a:xfrm>
            <a:off x="9062183" y="4987163"/>
            <a:ext cx="3200979" cy="476744"/>
          </a:xfrm>
          <a:prstGeom prst="rect">
            <a:avLst/>
          </a:prstGeom>
        </p:spPr>
        <p:txBody>
          <a:bodyPr wrap="square" lIns="90000" tIns="46800" rIns="90000" bIns="0" anchor="b" anchorCtr="0">
            <a:normAutofit/>
          </a:bodyPr>
          <a:lstStyle/>
          <a:p>
            <a:pPr lvl="0" algn="ctr" defTabSz="913765">
              <a:lnSpc>
                <a:spcPct val="120000"/>
              </a:lnSpc>
              <a:spcBef>
                <a:spcPct val="0"/>
              </a:spcBef>
            </a:pPr>
            <a:r>
              <a:rPr lang="zh-CN" altLang="en-US" b="1" spc="300">
                <a:solidFill>
                  <a:srgbClr val="4276AA"/>
                </a:solidFill>
                <a:latin typeface="微软雅黑" panose="020B0503020204020204" charset="-122"/>
                <a:ea typeface="微软雅黑" panose="020B0503020204020204" charset="-122"/>
                <a:cs typeface="+mj-cs"/>
                <a:sym typeface="+mn-lt"/>
                <a:hlinkClick r:id="rId20" action="ppaction://hlinksldjump"/>
              </a:rPr>
              <a:t>数据孤岛</a:t>
            </a:r>
            <a:endParaRPr lang="zh-CN" altLang="en-US" b="1" spc="300">
              <a:solidFill>
                <a:srgbClr val="4276AA"/>
              </a:solidFill>
              <a:latin typeface="微软雅黑" panose="020B0503020204020204" charset="-122"/>
              <a:ea typeface="微软雅黑" panose="020B0503020204020204" charset="-122"/>
              <a:cs typeface="+mj-cs"/>
              <a:sym typeface="+mn-lt"/>
            </a:endParaRPr>
          </a:p>
        </p:txBody>
      </p:sp>
      <p:grpSp>
        <p:nvGrpSpPr>
          <p:cNvPr id="5" name="组合 4"/>
          <p:cNvGrpSpPr/>
          <p:nvPr>
            <p:custDataLst>
              <p:tags r:id="rId7"/>
            </p:custDataLst>
          </p:nvPr>
        </p:nvGrpSpPr>
        <p:grpSpPr>
          <a:xfrm>
            <a:off x="9792787" y="2537962"/>
            <a:ext cx="1739736" cy="2274639"/>
            <a:chOff x="8872790" y="2242816"/>
            <a:chExt cx="1401162" cy="1831966"/>
          </a:xfrm>
        </p:grpSpPr>
        <p:sp>
          <p:nvSpPr>
            <p:cNvPr id="10" name="任意多边形 9"/>
            <p:cNvSpPr/>
            <p:nvPr>
              <p:custDataLst>
                <p:tags r:id="rId16"/>
              </p:custDataLst>
            </p:nvPr>
          </p:nvSpPr>
          <p:spPr>
            <a:xfrm>
              <a:off x="9437081" y="3324019"/>
              <a:ext cx="272578" cy="515697"/>
            </a:xfrm>
            <a:custGeom>
              <a:avLst/>
              <a:gdLst>
                <a:gd name="connsiteX0" fmla="*/ 106206 w 250423"/>
                <a:gd name="connsiteY0" fmla="*/ 1454 h 473780"/>
                <a:gd name="connsiteX1" fmla="*/ 147142 w 250423"/>
                <a:gd name="connsiteY1" fmla="*/ 2238 h 473780"/>
                <a:gd name="connsiteX2" fmla="*/ 250421 w 250423"/>
                <a:gd name="connsiteY2" fmla="*/ 123773 h 473780"/>
                <a:gd name="connsiteX3" fmla="*/ 199935 w 250423"/>
                <a:gd name="connsiteY3" fmla="*/ 224326 h 473780"/>
                <a:gd name="connsiteX4" fmla="*/ 186865 w 250423"/>
                <a:gd name="connsiteY4" fmla="*/ 250936 h 473780"/>
                <a:gd name="connsiteX5" fmla="*/ 187121 w 250423"/>
                <a:gd name="connsiteY5" fmla="*/ 411617 h 473780"/>
                <a:gd name="connsiteX6" fmla="*/ 157137 w 250423"/>
                <a:gd name="connsiteY6" fmla="*/ 465860 h 473780"/>
                <a:gd name="connsiteX7" fmla="*/ 63083 w 250423"/>
                <a:gd name="connsiteY7" fmla="*/ 411873 h 473780"/>
                <a:gd name="connsiteX8" fmla="*/ 63083 w 250423"/>
                <a:gd name="connsiteY8" fmla="*/ 411617 h 473780"/>
                <a:gd name="connsiteX9" fmla="*/ 63596 w 250423"/>
                <a:gd name="connsiteY9" fmla="*/ 250168 h 473780"/>
                <a:gd name="connsiteX10" fmla="*/ 51551 w 250423"/>
                <a:gd name="connsiteY10" fmla="*/ 225094 h 473780"/>
                <a:gd name="connsiteX11" fmla="*/ 11316 w 250423"/>
                <a:gd name="connsiteY11" fmla="*/ 74135 h 473780"/>
                <a:gd name="connsiteX12" fmla="*/ 106206 w 250423"/>
                <a:gd name="connsiteY12" fmla="*/ 1454 h 47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23" h="473780">
                  <a:moveTo>
                    <a:pt x="106206" y="1454"/>
                  </a:moveTo>
                  <a:cubicBezTo>
                    <a:pt x="119656" y="-672"/>
                    <a:pt x="133495" y="-512"/>
                    <a:pt x="147142" y="2238"/>
                  </a:cubicBezTo>
                  <a:cubicBezTo>
                    <a:pt x="207623" y="14519"/>
                    <a:pt x="250165" y="63389"/>
                    <a:pt x="250421" y="123773"/>
                  </a:cubicBezTo>
                  <a:cubicBezTo>
                    <a:pt x="250678" y="165222"/>
                    <a:pt x="233763" y="199764"/>
                    <a:pt x="199935" y="224326"/>
                  </a:cubicBezTo>
                  <a:cubicBezTo>
                    <a:pt x="189684" y="231746"/>
                    <a:pt x="186865" y="239422"/>
                    <a:pt x="186865" y="250936"/>
                  </a:cubicBezTo>
                  <a:cubicBezTo>
                    <a:pt x="187121" y="304411"/>
                    <a:pt x="187121" y="358142"/>
                    <a:pt x="187121" y="411617"/>
                  </a:cubicBezTo>
                  <a:cubicBezTo>
                    <a:pt x="188146" y="433877"/>
                    <a:pt x="176870" y="455625"/>
                    <a:pt x="157137" y="465860"/>
                  </a:cubicBezTo>
                  <a:cubicBezTo>
                    <a:pt x="109982" y="489655"/>
                    <a:pt x="63083" y="456393"/>
                    <a:pt x="63083" y="411873"/>
                  </a:cubicBezTo>
                  <a:lnTo>
                    <a:pt x="63083" y="411617"/>
                  </a:lnTo>
                  <a:cubicBezTo>
                    <a:pt x="63083" y="357630"/>
                    <a:pt x="63083" y="304155"/>
                    <a:pt x="63596" y="250168"/>
                  </a:cubicBezTo>
                  <a:cubicBezTo>
                    <a:pt x="63596" y="239422"/>
                    <a:pt x="61033" y="232258"/>
                    <a:pt x="51551" y="225094"/>
                  </a:cubicBezTo>
                  <a:cubicBezTo>
                    <a:pt x="2602" y="189273"/>
                    <a:pt x="-13031" y="128122"/>
                    <a:pt x="11316" y="74135"/>
                  </a:cubicBezTo>
                  <a:cubicBezTo>
                    <a:pt x="28999" y="34796"/>
                    <a:pt x="65854" y="7835"/>
                    <a:pt x="106206" y="1454"/>
                  </a:cubicBezTo>
                  <a:close/>
                </a:path>
              </a:pathLst>
            </a:custGeom>
          </p:spPr>
          <p:style>
            <a:lnRef idx="2">
              <a:srgbClr val="4276AA">
                <a:shade val="50000"/>
              </a:srgbClr>
            </a:lnRef>
            <a:fillRef idx="1">
              <a:srgbClr val="4276AA"/>
            </a:fillRef>
            <a:effectRef idx="0">
              <a:srgbClr val="4276AA"/>
            </a:effectRef>
            <a:fontRef idx="minor">
              <a:srgbClr val="FFFFFF"/>
            </a:fontRef>
          </p:style>
          <p:txBody>
            <a:bodyPr anchor="ctr"/>
            <a:lstStyle/>
            <a:p>
              <a:pPr algn="ctr">
                <a:lnSpc>
                  <a:spcPct val="130000"/>
                </a:lnSpc>
              </a:pPr>
              <a:endParaRPr>
                <a:latin typeface="微软雅黑" panose="020B0503020204020204" charset="-122"/>
                <a:ea typeface="微软雅黑" panose="020B0503020204020204" charset="-122"/>
                <a:sym typeface="+mn-lt"/>
              </a:endParaRPr>
            </a:p>
          </p:txBody>
        </p:sp>
        <p:sp>
          <p:nvSpPr>
            <p:cNvPr id="11" name="任意多边形 10"/>
            <p:cNvSpPr/>
            <p:nvPr>
              <p:custDataLst>
                <p:tags r:id="rId17"/>
              </p:custDataLst>
            </p:nvPr>
          </p:nvSpPr>
          <p:spPr bwMode="auto">
            <a:xfrm>
              <a:off x="8872790" y="2242816"/>
              <a:ext cx="1401162" cy="1831966"/>
            </a:xfrm>
            <a:custGeom>
              <a:avLst/>
              <a:gdLst>
                <a:gd name="T0" fmla="*/ 2421 w 5023"/>
                <a:gd name="T1" fmla="*/ 903 h 6578"/>
                <a:gd name="T2" fmla="*/ 3625 w 5023"/>
                <a:gd name="T3" fmla="*/ 1876 h 6578"/>
                <a:gd name="T4" fmla="*/ 3767 w 5023"/>
                <a:gd name="T5" fmla="*/ 2002 h 6578"/>
                <a:gd name="T6" fmla="*/ 4343 w 5023"/>
                <a:gd name="T7" fmla="*/ 2002 h 6578"/>
                <a:gd name="T8" fmla="*/ 4485 w 5023"/>
                <a:gd name="T9" fmla="*/ 1847 h 6578"/>
                <a:gd name="T10" fmla="*/ 2452 w 5023"/>
                <a:gd name="T11" fmla="*/ 40 h 6578"/>
                <a:gd name="T12" fmla="*/ 564 w 5023"/>
                <a:gd name="T13" fmla="*/ 2050 h 6578"/>
                <a:gd name="T14" fmla="*/ 564 w 5023"/>
                <a:gd name="T15" fmla="*/ 2684 h 6578"/>
                <a:gd name="T16" fmla="*/ 519 w 5023"/>
                <a:gd name="T17" fmla="*/ 2684 h 6578"/>
                <a:gd name="T18" fmla="*/ 0 w 5023"/>
                <a:gd name="T19" fmla="*/ 3203 h 6578"/>
                <a:gd name="T20" fmla="*/ 0 w 5023"/>
                <a:gd name="T21" fmla="*/ 6059 h 6578"/>
                <a:gd name="T22" fmla="*/ 519 w 5023"/>
                <a:gd name="T23" fmla="*/ 6578 h 6578"/>
                <a:gd name="T24" fmla="*/ 4504 w 5023"/>
                <a:gd name="T25" fmla="*/ 6578 h 6578"/>
                <a:gd name="T26" fmla="*/ 5023 w 5023"/>
                <a:gd name="T27" fmla="*/ 6059 h 6578"/>
                <a:gd name="T28" fmla="*/ 5023 w 5023"/>
                <a:gd name="T29" fmla="*/ 3203 h 6578"/>
                <a:gd name="T30" fmla="*/ 4504 w 5023"/>
                <a:gd name="T31" fmla="*/ 2684 h 6578"/>
                <a:gd name="T32" fmla="*/ 4489 w 5023"/>
                <a:gd name="T33" fmla="*/ 2684 h 6578"/>
                <a:gd name="T34" fmla="*/ 3632 w 5023"/>
                <a:gd name="T35" fmla="*/ 2684 h 6578"/>
                <a:gd name="T36" fmla="*/ 1424 w 5023"/>
                <a:gd name="T37" fmla="*/ 2684 h 6578"/>
                <a:gd name="T38" fmla="*/ 1424 w 5023"/>
                <a:gd name="T39" fmla="*/ 2034 h 6578"/>
                <a:gd name="T40" fmla="*/ 2421 w 5023"/>
                <a:gd name="T41" fmla="*/ 903 h 6578"/>
                <a:gd name="T42" fmla="*/ 2083 w 5023"/>
                <a:gd name="T43" fmla="*/ 4172 h 6578"/>
                <a:gd name="T44" fmla="*/ 2613 w 5023"/>
                <a:gd name="T45" fmla="*/ 3891 h 6578"/>
                <a:gd name="T46" fmla="*/ 3016 w 5023"/>
                <a:gd name="T47" fmla="*/ 4366 h 6578"/>
                <a:gd name="T48" fmla="*/ 2819 w 5023"/>
                <a:gd name="T49" fmla="*/ 4759 h 6578"/>
                <a:gd name="T50" fmla="*/ 2768 w 5023"/>
                <a:gd name="T51" fmla="*/ 4863 h 6578"/>
                <a:gd name="T52" fmla="*/ 2769 w 5023"/>
                <a:gd name="T53" fmla="*/ 5491 h 6578"/>
                <a:gd name="T54" fmla="*/ 2769 w 5023"/>
                <a:gd name="T55" fmla="*/ 5491 h 6578"/>
                <a:gd name="T56" fmla="*/ 2652 w 5023"/>
                <a:gd name="T57" fmla="*/ 5703 h 6578"/>
                <a:gd name="T58" fmla="*/ 2285 w 5023"/>
                <a:gd name="T59" fmla="*/ 5492 h 6578"/>
                <a:gd name="T60" fmla="*/ 2285 w 5023"/>
                <a:gd name="T61" fmla="*/ 5491 h 6578"/>
                <a:gd name="T62" fmla="*/ 2287 w 5023"/>
                <a:gd name="T63" fmla="*/ 4860 h 6578"/>
                <a:gd name="T64" fmla="*/ 2240 w 5023"/>
                <a:gd name="T65" fmla="*/ 4762 h 6578"/>
                <a:gd name="T66" fmla="*/ 2083 w 5023"/>
                <a:gd name="T67" fmla="*/ 4172 h 6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23" h="6578">
                  <a:moveTo>
                    <a:pt x="2421" y="903"/>
                  </a:moveTo>
                  <a:cubicBezTo>
                    <a:pt x="3035" y="846"/>
                    <a:pt x="3559" y="1292"/>
                    <a:pt x="3625" y="1876"/>
                  </a:cubicBezTo>
                  <a:cubicBezTo>
                    <a:pt x="3633" y="1948"/>
                    <a:pt x="3695" y="2002"/>
                    <a:pt x="3767" y="2002"/>
                  </a:cubicBezTo>
                  <a:lnTo>
                    <a:pt x="4343" y="2002"/>
                  </a:lnTo>
                  <a:cubicBezTo>
                    <a:pt x="4427" y="2002"/>
                    <a:pt x="4492" y="1930"/>
                    <a:pt x="4485" y="1847"/>
                  </a:cubicBezTo>
                  <a:cubicBezTo>
                    <a:pt x="4404" y="812"/>
                    <a:pt x="3516" y="0"/>
                    <a:pt x="2452" y="40"/>
                  </a:cubicBezTo>
                  <a:cubicBezTo>
                    <a:pt x="1389" y="80"/>
                    <a:pt x="564" y="987"/>
                    <a:pt x="564" y="2050"/>
                  </a:cubicBezTo>
                  <a:lnTo>
                    <a:pt x="564" y="2684"/>
                  </a:lnTo>
                  <a:lnTo>
                    <a:pt x="519" y="2684"/>
                  </a:lnTo>
                  <a:cubicBezTo>
                    <a:pt x="232" y="2684"/>
                    <a:pt x="0" y="2916"/>
                    <a:pt x="0" y="3203"/>
                  </a:cubicBezTo>
                  <a:lnTo>
                    <a:pt x="0" y="6059"/>
                  </a:lnTo>
                  <a:cubicBezTo>
                    <a:pt x="0" y="6346"/>
                    <a:pt x="232" y="6578"/>
                    <a:pt x="519" y="6578"/>
                  </a:cubicBezTo>
                  <a:lnTo>
                    <a:pt x="4504" y="6578"/>
                  </a:lnTo>
                  <a:cubicBezTo>
                    <a:pt x="4791" y="6578"/>
                    <a:pt x="5023" y="6346"/>
                    <a:pt x="5023" y="6059"/>
                  </a:cubicBezTo>
                  <a:lnTo>
                    <a:pt x="5023" y="3203"/>
                  </a:lnTo>
                  <a:cubicBezTo>
                    <a:pt x="5023" y="2916"/>
                    <a:pt x="4791" y="2684"/>
                    <a:pt x="4504" y="2684"/>
                  </a:cubicBezTo>
                  <a:lnTo>
                    <a:pt x="4489" y="2684"/>
                  </a:lnTo>
                  <a:lnTo>
                    <a:pt x="3632" y="2684"/>
                  </a:lnTo>
                  <a:lnTo>
                    <a:pt x="1424" y="2684"/>
                  </a:lnTo>
                  <a:lnTo>
                    <a:pt x="1424" y="2034"/>
                  </a:lnTo>
                  <a:cubicBezTo>
                    <a:pt x="1424" y="1460"/>
                    <a:pt x="1849" y="956"/>
                    <a:pt x="2421" y="903"/>
                  </a:cubicBezTo>
                  <a:close/>
                  <a:moveTo>
                    <a:pt x="2083" y="4172"/>
                  </a:moveTo>
                  <a:cubicBezTo>
                    <a:pt x="2175" y="3967"/>
                    <a:pt x="2400" y="3848"/>
                    <a:pt x="2613" y="3891"/>
                  </a:cubicBezTo>
                  <a:cubicBezTo>
                    <a:pt x="2849" y="3939"/>
                    <a:pt x="3015" y="4130"/>
                    <a:pt x="3016" y="4366"/>
                  </a:cubicBezTo>
                  <a:cubicBezTo>
                    <a:pt x="3017" y="4528"/>
                    <a:pt x="2951" y="4663"/>
                    <a:pt x="2819" y="4759"/>
                  </a:cubicBezTo>
                  <a:cubicBezTo>
                    <a:pt x="2779" y="4788"/>
                    <a:pt x="2768" y="4818"/>
                    <a:pt x="2768" y="4863"/>
                  </a:cubicBezTo>
                  <a:cubicBezTo>
                    <a:pt x="2769" y="5072"/>
                    <a:pt x="2769" y="5282"/>
                    <a:pt x="2769" y="5491"/>
                  </a:cubicBezTo>
                  <a:lnTo>
                    <a:pt x="2769" y="5491"/>
                  </a:lnTo>
                  <a:cubicBezTo>
                    <a:pt x="2773" y="5578"/>
                    <a:pt x="2729" y="5663"/>
                    <a:pt x="2652" y="5703"/>
                  </a:cubicBezTo>
                  <a:cubicBezTo>
                    <a:pt x="2468" y="5796"/>
                    <a:pt x="2285" y="5666"/>
                    <a:pt x="2285" y="5492"/>
                  </a:cubicBezTo>
                  <a:lnTo>
                    <a:pt x="2285" y="5491"/>
                  </a:lnTo>
                  <a:cubicBezTo>
                    <a:pt x="2285" y="5280"/>
                    <a:pt x="2285" y="5071"/>
                    <a:pt x="2287" y="4860"/>
                  </a:cubicBezTo>
                  <a:cubicBezTo>
                    <a:pt x="2287" y="4818"/>
                    <a:pt x="2277" y="4790"/>
                    <a:pt x="2240" y="4762"/>
                  </a:cubicBezTo>
                  <a:cubicBezTo>
                    <a:pt x="2049" y="4622"/>
                    <a:pt x="1988" y="4383"/>
                    <a:pt x="2083" y="4172"/>
                  </a:cubicBezTo>
                  <a:close/>
                </a:path>
              </a:pathLst>
            </a:custGeom>
            <a:solidFill>
              <a:srgbClr val="FFFFFF">
                <a:lumMod val="85000"/>
              </a:srgbClr>
            </a:solidFill>
            <a:ln>
              <a:noFill/>
            </a:ln>
          </p:spPr>
          <p:txBody>
            <a:bodyPr anchor="ctr"/>
            <a:lstStyle/>
            <a:p>
              <a:pPr algn="ctr">
                <a:lnSpc>
                  <a:spcPct val="130000"/>
                </a:lnSpc>
              </a:pPr>
              <a:endParaRPr>
                <a:latin typeface="微软雅黑" panose="020B0503020204020204" charset="-122"/>
                <a:ea typeface="微软雅黑" panose="020B0503020204020204" charset="-122"/>
                <a:sym typeface="+mn-lt"/>
              </a:endParaRPr>
            </a:p>
          </p:txBody>
        </p:sp>
      </p:grpSp>
      <p:sp>
        <p:nvSpPr>
          <p:cNvPr id="24" name="椭圆 23"/>
          <p:cNvSpPr/>
          <p:nvPr>
            <p:custDataLst>
              <p:tags r:id="rId8"/>
            </p:custDataLst>
          </p:nvPr>
        </p:nvSpPr>
        <p:spPr>
          <a:xfrm>
            <a:off x="4221870" y="4812616"/>
            <a:ext cx="565312" cy="565312"/>
          </a:xfrm>
          <a:prstGeom prst="ellipse">
            <a:avLst/>
          </a:prstGeom>
          <a:solidFill>
            <a:srgbClr val="5E5CA2"/>
          </a:solidFill>
          <a:ln w="38100">
            <a:noFill/>
          </a:ln>
        </p:spPr>
        <p:style>
          <a:lnRef idx="2">
            <a:srgbClr val="4276AA">
              <a:shade val="50000"/>
            </a:srgbClr>
          </a:lnRef>
          <a:fillRef idx="1">
            <a:srgbClr val="4276AA"/>
          </a:fillRef>
          <a:effectRef idx="0">
            <a:srgbClr val="4276AA"/>
          </a:effectRef>
          <a:fontRef idx="minor">
            <a:srgbClr val="FFFFFF"/>
          </a:fontRef>
        </p:style>
        <p:txBody>
          <a:bodyPr anchor="ctr"/>
          <a:lstStyle/>
          <a:p>
            <a:pPr algn="ctr">
              <a:lnSpc>
                <a:spcPct val="130000"/>
              </a:lnSpc>
            </a:pPr>
            <a:r>
              <a:rPr lang="en-US">
                <a:latin typeface="微软雅黑" panose="020B0503020204020204" charset="-122"/>
                <a:ea typeface="微软雅黑" panose="020B0503020204020204" charset="-122"/>
                <a:sym typeface="+mn-lt"/>
              </a:rPr>
              <a:t>3</a:t>
            </a:r>
          </a:p>
        </p:txBody>
      </p:sp>
      <p:sp>
        <p:nvSpPr>
          <p:cNvPr id="33" name="文本框 32"/>
          <p:cNvSpPr txBox="1"/>
          <p:nvPr>
            <p:custDataLst>
              <p:tags r:id="rId9"/>
            </p:custDataLst>
          </p:nvPr>
        </p:nvSpPr>
        <p:spPr>
          <a:xfrm>
            <a:off x="521970" y="3729355"/>
            <a:ext cx="2155190" cy="1188085"/>
          </a:xfrm>
          <a:prstGeom prst="rect">
            <a:avLst/>
          </a:prstGeom>
          <a:noFill/>
        </p:spPr>
        <p:txBody>
          <a:bodyPr wrap="square" lIns="90000" tIns="0" rIns="90000" bIns="46800" anchor="t" anchorCtr="0">
            <a:noAutofit/>
          </a:bodyPr>
          <a:lstStyle/>
          <a:p>
            <a:pPr marL="285750" indent="-285750" algn="l" defTabSz="913765">
              <a:lnSpc>
                <a:spcPct val="120000"/>
              </a:lnSpc>
              <a:spcBef>
                <a:spcPct val="0"/>
              </a:spcBef>
              <a:buFont typeface="Arial" panose="020B0604020202020204" pitchFamily="34" charset="0"/>
              <a:buChar char="•"/>
            </a:pPr>
            <a:r>
              <a:rPr lang="zh-CN" altLang="en-US" spc="150">
                <a:latin typeface="微软雅黑" panose="020B0503020204020204" charset="-122"/>
                <a:ea typeface="微软雅黑" panose="020B0503020204020204" charset="-122"/>
                <a:sym typeface="+mn-lt"/>
              </a:rPr>
              <a:t>数据源管理</a:t>
            </a:r>
          </a:p>
          <a:p>
            <a:pPr marL="285750" indent="-285750" algn="l" defTabSz="913765">
              <a:lnSpc>
                <a:spcPct val="120000"/>
              </a:lnSpc>
              <a:spcBef>
                <a:spcPct val="0"/>
              </a:spcBef>
              <a:buFont typeface="Arial" panose="020B0604020202020204" pitchFamily="34" charset="0"/>
              <a:buChar char="•"/>
            </a:pPr>
            <a:r>
              <a:rPr lang="zh-CN" altLang="en-US" spc="150">
                <a:latin typeface="微软雅黑" panose="020B0503020204020204" charset="-122"/>
                <a:ea typeface="微软雅黑" panose="020B0503020204020204" charset="-122"/>
                <a:sym typeface="+mn-lt"/>
              </a:rPr>
              <a:t>离线数据交换</a:t>
            </a:r>
          </a:p>
          <a:p>
            <a:pPr marL="285750" indent="-285750" algn="l" defTabSz="913765">
              <a:lnSpc>
                <a:spcPct val="120000"/>
              </a:lnSpc>
              <a:spcBef>
                <a:spcPct val="0"/>
              </a:spcBef>
              <a:buFont typeface="Arial" panose="020B0604020202020204" pitchFamily="34" charset="0"/>
              <a:buChar char="•"/>
            </a:pPr>
            <a:r>
              <a:rPr lang="zh-CN" altLang="en-US" spc="150">
                <a:latin typeface="微软雅黑" panose="020B0503020204020204" charset="-122"/>
                <a:ea typeface="微软雅黑" panose="020B0503020204020204" charset="-122"/>
                <a:sym typeface="+mn-lt"/>
              </a:rPr>
              <a:t>实时数据交换</a:t>
            </a:r>
          </a:p>
        </p:txBody>
      </p:sp>
      <p:sp>
        <p:nvSpPr>
          <p:cNvPr id="36" name="矩形 35"/>
          <p:cNvSpPr/>
          <p:nvPr>
            <p:custDataLst>
              <p:tags r:id="rId10"/>
            </p:custDataLst>
          </p:nvPr>
        </p:nvSpPr>
        <p:spPr>
          <a:xfrm>
            <a:off x="-720439" y="3190739"/>
            <a:ext cx="2950869" cy="476744"/>
          </a:xfrm>
          <a:prstGeom prst="rect">
            <a:avLst/>
          </a:prstGeom>
        </p:spPr>
        <p:txBody>
          <a:bodyPr wrap="square" lIns="90000" tIns="46800" rIns="90000" bIns="0" anchor="b" anchorCtr="0">
            <a:noAutofit/>
          </a:bodyPr>
          <a:lstStyle/>
          <a:p>
            <a:pPr lvl="0" algn="r" defTabSz="913765">
              <a:lnSpc>
                <a:spcPct val="120000"/>
              </a:lnSpc>
              <a:spcBef>
                <a:spcPct val="0"/>
              </a:spcBef>
            </a:pPr>
            <a:r>
              <a:rPr lang="zh-CN" altLang="en-US" sz="2000" b="1" spc="300">
                <a:solidFill>
                  <a:srgbClr val="178AA1"/>
                </a:solidFill>
                <a:latin typeface="微软雅黑" panose="020B0503020204020204" charset="-122"/>
                <a:ea typeface="微软雅黑" panose="020B0503020204020204" charset="-122"/>
                <a:cs typeface="+mj-cs"/>
                <a:sym typeface="+mn-lt"/>
              </a:rPr>
              <a:t>数据交换</a:t>
            </a:r>
          </a:p>
        </p:txBody>
      </p:sp>
      <p:sp>
        <p:nvSpPr>
          <p:cNvPr id="43" name="文本框 42"/>
          <p:cNvSpPr txBox="1"/>
          <p:nvPr>
            <p:custDataLst>
              <p:tags r:id="rId11"/>
            </p:custDataLst>
          </p:nvPr>
        </p:nvSpPr>
        <p:spPr>
          <a:xfrm>
            <a:off x="2677160" y="5801360"/>
            <a:ext cx="6291580" cy="995045"/>
          </a:xfrm>
          <a:prstGeom prst="rect">
            <a:avLst/>
          </a:prstGeom>
          <a:noFill/>
        </p:spPr>
        <p:txBody>
          <a:bodyPr wrap="square" lIns="90000" tIns="0" rIns="90000" bIns="46800" anchor="t" anchorCtr="0">
            <a:noAutofit/>
          </a:bodyPr>
          <a:lstStyle/>
          <a:p>
            <a:pPr marL="285750" indent="-285750" defTabSz="913765">
              <a:lnSpc>
                <a:spcPct val="120000"/>
              </a:lnSpc>
              <a:spcBef>
                <a:spcPct val="0"/>
              </a:spcBef>
              <a:buFont typeface="Arial" panose="020B0604020202020204" pitchFamily="34" charset="0"/>
              <a:buChar char="•"/>
            </a:pPr>
            <a:r>
              <a:rPr lang="zh-CN" altLang="en-US" spc="150">
                <a:latin typeface="微软雅黑" panose="020B0503020204020204" charset="-122"/>
                <a:ea typeface="微软雅黑" panose="020B0503020204020204" charset="-122"/>
                <a:sym typeface="+mn-lt"/>
              </a:rPr>
              <a:t>存储方式：在线存储</a:t>
            </a:r>
            <a:r>
              <a:rPr lang="en-US" altLang="zh-CN" spc="150">
                <a:latin typeface="微软雅黑" panose="020B0503020204020204" charset="-122"/>
                <a:ea typeface="微软雅黑" panose="020B0503020204020204" charset="-122"/>
                <a:sym typeface="+mn-lt"/>
              </a:rPr>
              <a:t>&amp;</a:t>
            </a:r>
            <a:r>
              <a:rPr lang="zh-CN" altLang="en-US" spc="150">
                <a:latin typeface="微软雅黑" panose="020B0503020204020204" charset="-122"/>
                <a:ea typeface="微软雅黑" panose="020B0503020204020204" charset="-122"/>
                <a:sym typeface="+mn-lt"/>
              </a:rPr>
              <a:t>离</a:t>
            </a:r>
            <a:r>
              <a:rPr lang="en-US" altLang="zh-CN" spc="150">
                <a:latin typeface="微软雅黑" panose="020B0503020204020204" charset="-122"/>
                <a:ea typeface="微软雅黑" panose="020B0503020204020204" charset="-122"/>
                <a:sym typeface="+mn-lt"/>
              </a:rPr>
              <a:t>线存储</a:t>
            </a:r>
          </a:p>
          <a:p>
            <a:pPr marL="285750" indent="-285750" defTabSz="913765">
              <a:lnSpc>
                <a:spcPct val="120000"/>
              </a:lnSpc>
              <a:spcBef>
                <a:spcPct val="0"/>
              </a:spcBef>
              <a:buFont typeface="Arial" panose="020B0604020202020204" pitchFamily="34" charset="0"/>
              <a:buChar char="•"/>
            </a:pPr>
            <a:r>
              <a:rPr lang="zh-CN" altLang="en-US" spc="150">
                <a:latin typeface="微软雅黑" panose="020B0503020204020204" charset="-122"/>
                <a:ea typeface="微软雅黑" panose="020B0503020204020204" charset="-122"/>
                <a:sym typeface="+mn-lt"/>
              </a:rPr>
              <a:t>存储技术：分布式系统</a:t>
            </a:r>
            <a:r>
              <a:rPr lang="en-US" altLang="zh-CN" spc="150">
                <a:latin typeface="微软雅黑" panose="020B0503020204020204" charset="-122"/>
                <a:ea typeface="微软雅黑" panose="020B0503020204020204" charset="-122"/>
                <a:sym typeface="+mn-lt"/>
              </a:rPr>
              <a:t>&amp;NoSQL数据库&amp;云数据库</a:t>
            </a:r>
          </a:p>
          <a:p>
            <a:pPr marL="285750" indent="-285750" defTabSz="913765">
              <a:lnSpc>
                <a:spcPct val="120000"/>
              </a:lnSpc>
              <a:spcBef>
                <a:spcPct val="0"/>
              </a:spcBef>
              <a:buFont typeface="Arial" panose="020B0604020202020204" pitchFamily="34" charset="0"/>
              <a:buChar char="•"/>
            </a:pPr>
            <a:r>
              <a:rPr lang="zh-CN" altLang="en-US" spc="150">
                <a:latin typeface="微软雅黑" panose="020B0503020204020204" charset="-122"/>
                <a:ea typeface="微软雅黑" panose="020B0503020204020204" charset="-122"/>
                <a:sym typeface="+mn-lt"/>
              </a:rPr>
              <a:t>应用方式：联机事务处理和联机分析处理</a:t>
            </a:r>
          </a:p>
        </p:txBody>
      </p:sp>
      <p:sp>
        <p:nvSpPr>
          <p:cNvPr id="44" name="矩形 43"/>
          <p:cNvSpPr/>
          <p:nvPr>
            <p:custDataLst>
              <p:tags r:id="rId12"/>
            </p:custDataLst>
          </p:nvPr>
        </p:nvSpPr>
        <p:spPr>
          <a:xfrm>
            <a:off x="3353435" y="5225415"/>
            <a:ext cx="1570355" cy="476885"/>
          </a:xfrm>
          <a:prstGeom prst="rect">
            <a:avLst/>
          </a:prstGeom>
        </p:spPr>
        <p:txBody>
          <a:bodyPr wrap="square" lIns="90000" tIns="46800" rIns="90000" bIns="0" anchor="b" anchorCtr="0">
            <a:normAutofit/>
          </a:bodyPr>
          <a:lstStyle/>
          <a:p>
            <a:pPr lvl="0" defTabSz="913765">
              <a:lnSpc>
                <a:spcPct val="120000"/>
              </a:lnSpc>
              <a:spcBef>
                <a:spcPct val="0"/>
              </a:spcBef>
            </a:pPr>
            <a:r>
              <a:rPr lang="zh-CN" altLang="en-US" sz="2000" b="1" spc="300">
                <a:solidFill>
                  <a:srgbClr val="5E5CA2"/>
                </a:solidFill>
                <a:latin typeface="微软雅黑" panose="020B0503020204020204" charset="-122"/>
                <a:ea typeface="微软雅黑" panose="020B0503020204020204" charset="-122"/>
                <a:cs typeface="+mj-cs"/>
                <a:sym typeface="+mn-lt"/>
              </a:rPr>
              <a:t>数据存储</a:t>
            </a:r>
          </a:p>
        </p:txBody>
      </p:sp>
      <p:sp>
        <p:nvSpPr>
          <p:cNvPr id="45" name="文本框 44"/>
          <p:cNvSpPr txBox="1"/>
          <p:nvPr>
            <p:custDataLst>
              <p:tags r:id="rId13"/>
            </p:custDataLst>
          </p:nvPr>
        </p:nvSpPr>
        <p:spPr>
          <a:xfrm>
            <a:off x="2583815" y="1172845"/>
            <a:ext cx="6478270" cy="1552575"/>
          </a:xfrm>
          <a:prstGeom prst="rect">
            <a:avLst/>
          </a:prstGeom>
          <a:noFill/>
        </p:spPr>
        <p:txBody>
          <a:bodyPr wrap="square" lIns="90000" tIns="0" rIns="90000" bIns="46800" anchor="t" anchorCtr="0">
            <a:noAutofit/>
          </a:bodyPr>
          <a:lstStyle/>
          <a:p>
            <a:pPr marL="285750" indent="-285750" defTabSz="913765">
              <a:lnSpc>
                <a:spcPct val="120000"/>
              </a:lnSpc>
              <a:spcBef>
                <a:spcPct val="0"/>
              </a:spcBef>
              <a:buFont typeface="Arial" panose="020B0604020202020204" pitchFamily="34" charset="0"/>
              <a:buChar char="•"/>
            </a:pPr>
            <a:r>
              <a:rPr lang="zh-CN" altLang="en-US" spc="150">
                <a:latin typeface="微软雅黑" panose="020B0503020204020204" charset="-122"/>
                <a:ea typeface="微软雅黑" panose="020B0503020204020204" charset="-122"/>
                <a:sym typeface="+mn-lt"/>
              </a:rPr>
              <a:t>线上行为采集</a:t>
            </a:r>
            <a:r>
              <a:rPr lang="en-US" altLang="zh-CN" spc="150">
                <a:latin typeface="微软雅黑" panose="020B0503020204020204" charset="-122"/>
                <a:ea typeface="微软雅黑" panose="020B0503020204020204" charset="-122"/>
                <a:sym typeface="+mn-lt"/>
              </a:rPr>
              <a:t>——</a:t>
            </a:r>
            <a:r>
              <a:rPr lang="zh-CN" altLang="en-US" spc="150">
                <a:latin typeface="微软雅黑" panose="020B0503020204020204" charset="-122"/>
                <a:ea typeface="微软雅黑" panose="020B0503020204020204" charset="-122"/>
                <a:sym typeface="+mn-lt"/>
              </a:rPr>
              <a:t>埋点</a:t>
            </a:r>
          </a:p>
          <a:p>
            <a:pPr marL="285750" indent="-285750" defTabSz="913765">
              <a:lnSpc>
                <a:spcPct val="120000"/>
              </a:lnSpc>
              <a:spcBef>
                <a:spcPct val="0"/>
              </a:spcBef>
              <a:buFont typeface="Arial" panose="020B0604020202020204" pitchFamily="34" charset="0"/>
              <a:buChar char="•"/>
            </a:pPr>
            <a:r>
              <a:rPr lang="zh-CN" altLang="en-US" spc="150">
                <a:latin typeface="微软雅黑" panose="020B0503020204020204" charset="-122"/>
                <a:ea typeface="微软雅黑" panose="020B0503020204020204" charset="-122"/>
                <a:sym typeface="+mn-lt"/>
              </a:rPr>
              <a:t>线下行为采集</a:t>
            </a:r>
            <a:r>
              <a:rPr lang="en-US" altLang="zh-CN" spc="150">
                <a:latin typeface="微软雅黑" panose="020B0503020204020204" charset="-122"/>
                <a:ea typeface="微软雅黑" panose="020B0503020204020204" charset="-122"/>
                <a:sym typeface="+mn-lt"/>
              </a:rPr>
              <a:t>——</a:t>
            </a:r>
            <a:r>
              <a:rPr lang="zh-CN" altLang="en-US" spc="150">
                <a:latin typeface="微软雅黑" panose="020B0503020204020204" charset="-122"/>
                <a:ea typeface="微软雅黑" panose="020B0503020204020204" charset="-122"/>
                <a:sym typeface="+mn-lt"/>
              </a:rPr>
              <a:t>智能设备（Wi-Fi探针、摄像头、传感器）</a:t>
            </a:r>
          </a:p>
          <a:p>
            <a:pPr marL="285750" indent="-285750" defTabSz="913765">
              <a:lnSpc>
                <a:spcPct val="120000"/>
              </a:lnSpc>
              <a:spcBef>
                <a:spcPct val="0"/>
              </a:spcBef>
              <a:buFont typeface="Arial" panose="020B0604020202020204" pitchFamily="34" charset="0"/>
              <a:buChar char="•"/>
            </a:pPr>
            <a:r>
              <a:rPr lang="zh-CN" altLang="en-US" spc="150">
                <a:latin typeface="微软雅黑" panose="020B0503020204020204" charset="-122"/>
                <a:ea typeface="微软雅黑" panose="020B0503020204020204" charset="-122"/>
                <a:sym typeface="+mn-lt"/>
              </a:rPr>
              <a:t>互联网数据采集</a:t>
            </a:r>
            <a:r>
              <a:rPr lang="en-US" altLang="zh-CN" spc="150">
                <a:latin typeface="微软雅黑" panose="020B0503020204020204" charset="-122"/>
                <a:ea typeface="微软雅黑" panose="020B0503020204020204" charset="-122"/>
                <a:sym typeface="+mn-lt"/>
              </a:rPr>
              <a:t>——网络爬虫</a:t>
            </a:r>
          </a:p>
          <a:p>
            <a:pPr marL="285750" indent="-285750" defTabSz="913765">
              <a:lnSpc>
                <a:spcPct val="120000"/>
              </a:lnSpc>
              <a:spcBef>
                <a:spcPct val="0"/>
              </a:spcBef>
              <a:buFont typeface="Arial" panose="020B0604020202020204" pitchFamily="34" charset="0"/>
              <a:buChar char="•"/>
            </a:pPr>
            <a:r>
              <a:rPr lang="en-US" altLang="zh-CN" spc="150">
                <a:latin typeface="微软雅黑" panose="020B0503020204020204" charset="-122"/>
                <a:ea typeface="微软雅黑" panose="020B0503020204020204" charset="-122"/>
                <a:sym typeface="+mn-lt"/>
              </a:rPr>
              <a:t>内部数据汇聚——汇聚工具</a:t>
            </a:r>
          </a:p>
        </p:txBody>
      </p:sp>
      <p:sp>
        <p:nvSpPr>
          <p:cNvPr id="46" name="矩形 45"/>
          <p:cNvSpPr/>
          <p:nvPr>
            <p:custDataLst>
              <p:tags r:id="rId14"/>
            </p:custDataLst>
          </p:nvPr>
        </p:nvSpPr>
        <p:spPr>
          <a:xfrm>
            <a:off x="3558437" y="620602"/>
            <a:ext cx="3041066" cy="476744"/>
          </a:xfrm>
          <a:prstGeom prst="rect">
            <a:avLst/>
          </a:prstGeom>
        </p:spPr>
        <p:txBody>
          <a:bodyPr wrap="square" lIns="90000" tIns="46800" rIns="90000" bIns="0" anchor="b" anchorCtr="0">
            <a:noAutofit/>
          </a:bodyPr>
          <a:lstStyle/>
          <a:p>
            <a:pPr lvl="0" defTabSz="913765">
              <a:lnSpc>
                <a:spcPct val="120000"/>
              </a:lnSpc>
              <a:spcBef>
                <a:spcPct val="0"/>
              </a:spcBef>
            </a:pPr>
            <a:r>
              <a:rPr lang="zh-CN" altLang="en-US" sz="2000" b="1" spc="300">
                <a:solidFill>
                  <a:srgbClr val="40A693"/>
                </a:solidFill>
                <a:latin typeface="微软雅黑" panose="020B0503020204020204" charset="-122"/>
                <a:ea typeface="微软雅黑" panose="020B0503020204020204" charset="-122"/>
                <a:cs typeface="+mj-cs"/>
                <a:sym typeface="+mn-lt"/>
              </a:rPr>
              <a:t>数据采集</a:t>
            </a:r>
          </a:p>
        </p:txBody>
      </p:sp>
      <p:sp>
        <p:nvSpPr>
          <p:cNvPr id="7" name="标题 4"/>
          <p:cNvSpPr>
            <a:spLocks noGrp="1"/>
          </p:cNvSpPr>
          <p:nvPr>
            <p:custDataLst>
              <p:tags r:id="rId15"/>
            </p:custDataLst>
          </p:nvPr>
        </p:nvSpPr>
        <p:spPr>
          <a:xfrm>
            <a:off x="1221740" y="88900"/>
            <a:ext cx="9774555" cy="743585"/>
          </a:xfrm>
          <a:prstGeom prst="rect">
            <a:avLst/>
          </a:prstGeom>
        </p:spPr>
        <p:txBody>
          <a:bodyPr vert="horz" lIns="90000" tIns="46800" rIns="90000" bIns="46800" rtlCol="0" anchor="t"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ctr"/>
            <a:r>
              <a:rPr lang="zh-CN" altLang="en-US" sz="2400" spc="200">
                <a:ea typeface="微软雅黑" panose="020B0503020204020204" charset="-122"/>
                <a:sym typeface="Arial" panose="020B0604020202020204" pitchFamily="34" charset="0"/>
              </a:rPr>
              <a:t>第5章 数据汇聚联通：打破企业数据孤岛</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custDataLst>
              <p:tags r:id="rId2"/>
            </p:custDataLst>
          </p:nvPr>
        </p:nvSpPr>
        <p:spPr>
          <a:xfrm>
            <a:off x="1589613" y="3429000"/>
            <a:ext cx="2843214" cy="830997"/>
          </a:xfrm>
          <a:prstGeom prst="rect">
            <a:avLst/>
          </a:prstGeom>
          <a:noFill/>
        </p:spPr>
        <p:txBody>
          <a:bodyPr wrap="square" rtlCol="0">
            <a:normAutofit fontScale="80000"/>
          </a:bodyPr>
          <a:lstStyle/>
          <a:p>
            <a:r>
              <a:rPr lang="en-US" altLang="zh-CN" sz="4800" b="1"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rPr>
              <a:t>Chapter06</a:t>
            </a:r>
          </a:p>
        </p:txBody>
      </p:sp>
      <p:sp>
        <p:nvSpPr>
          <p:cNvPr id="5" name="标题 4"/>
          <p:cNvSpPr>
            <a:spLocks noGrp="1"/>
          </p:cNvSpPr>
          <p:nvPr>
            <p:ph type="title"/>
            <p:custDataLst>
              <p:tags r:id="rId3"/>
            </p:custDataLst>
          </p:nvPr>
        </p:nvSpPr>
        <p:spPr>
          <a:xfrm>
            <a:off x="5203825" y="2971165"/>
            <a:ext cx="5882640" cy="743585"/>
          </a:xfrm>
        </p:spPr>
        <p:txBody>
          <a:bodyPr>
            <a:normAutofit fontScale="90000"/>
          </a:bodyPr>
          <a:lstStyle/>
          <a:p>
            <a:pPr algn="ctr"/>
            <a:r>
              <a:rPr lang="zh-CN" altLang="en-US" spc="200">
                <a:ea typeface="微软雅黑" panose="020B0503020204020204" charset="-122"/>
                <a:sym typeface="Arial" panose="020B0604020202020204" pitchFamily="34" charset="0"/>
              </a:rPr>
              <a:t>数据开发：数据价值提炼工厂</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custDataLst>
              <p:tags r:id="rId2"/>
            </p:custDataLst>
          </p:nvPr>
        </p:nvSpPr>
        <p:spPr bwMode="auto">
          <a:xfrm>
            <a:off x="640083" y="2705245"/>
            <a:ext cx="849169" cy="558510"/>
          </a:xfrm>
          <a:prstGeom prst="homePlate">
            <a:avLst>
              <a:gd name="adj" fmla="val 31944"/>
            </a:avLst>
          </a:prstGeom>
          <a:solidFill>
            <a:sysClr val="window" lastClr="FFFFFF">
              <a:lumMod val="95000"/>
            </a:sysClr>
          </a:solidFill>
          <a:ln w="19050">
            <a:noFill/>
            <a:round/>
          </a:ln>
        </p:spPr>
        <p:txBody>
          <a:bodyPr vert="horz" wrap="square" lIns="91440" tIns="45720" rIns="91440" bIns="45720" anchor="ctr" anchorCtr="1" compatLnSpc="1">
            <a:normAutofit/>
          </a:bodyPr>
          <a:lstStyle/>
          <a:p>
            <a:pPr algn="ctr"/>
            <a:r>
              <a:rPr lang="en-US" b="1" i="1">
                <a:solidFill>
                  <a:srgbClr val="000000">
                    <a:lumMod val="75000"/>
                    <a:lumOff val="25000"/>
                  </a:srgbClr>
                </a:solidFill>
                <a:latin typeface="Arial" panose="020B0604020202020204" pitchFamily="34" charset="0"/>
                <a:ea typeface="微软雅黑" panose="020B0503020204020204" charset="-122"/>
                <a:cs typeface="微软雅黑" panose="020B0503020204020204" charset="-122"/>
              </a:rPr>
              <a:t>01</a:t>
            </a:r>
          </a:p>
        </p:txBody>
      </p:sp>
      <p:sp>
        <p:nvSpPr>
          <p:cNvPr id="7" name="五边形 6"/>
          <p:cNvSpPr/>
          <p:nvPr>
            <p:custDataLst>
              <p:tags r:id="rId3"/>
            </p:custDataLst>
          </p:nvPr>
        </p:nvSpPr>
        <p:spPr bwMode="auto">
          <a:xfrm>
            <a:off x="3408182" y="2705245"/>
            <a:ext cx="849169" cy="558510"/>
          </a:xfrm>
          <a:prstGeom prst="homePlate">
            <a:avLst>
              <a:gd name="adj" fmla="val 31944"/>
            </a:avLst>
          </a:prstGeom>
          <a:solidFill>
            <a:sysClr val="window" lastClr="FFFFFF">
              <a:lumMod val="95000"/>
            </a:sysClr>
          </a:solidFill>
          <a:ln w="19050">
            <a:noFill/>
            <a:round/>
          </a:ln>
        </p:spPr>
        <p:txBody>
          <a:bodyPr vert="horz" wrap="square" lIns="91440" tIns="45720" rIns="91440" bIns="45720" anchor="ctr" anchorCtr="1" compatLnSpc="1">
            <a:normAutofit/>
          </a:bodyPr>
          <a:lstStyle/>
          <a:p>
            <a:pPr algn="ctr"/>
            <a:r>
              <a:rPr lang="en-US" b="1" i="1" dirty="0">
                <a:solidFill>
                  <a:srgbClr val="000000">
                    <a:lumMod val="75000"/>
                    <a:lumOff val="25000"/>
                  </a:srgbClr>
                </a:solidFill>
                <a:latin typeface="Arial" panose="020B0604020202020204" pitchFamily="34" charset="0"/>
                <a:ea typeface="微软雅黑" panose="020B0503020204020204" charset="-122"/>
                <a:cs typeface="微软雅黑" panose="020B0503020204020204" charset="-122"/>
              </a:rPr>
              <a:t>02</a:t>
            </a:r>
          </a:p>
        </p:txBody>
      </p:sp>
      <p:sp>
        <p:nvSpPr>
          <p:cNvPr id="11" name="五边形 10"/>
          <p:cNvSpPr/>
          <p:nvPr>
            <p:custDataLst>
              <p:tags r:id="rId4"/>
            </p:custDataLst>
          </p:nvPr>
        </p:nvSpPr>
        <p:spPr bwMode="auto">
          <a:xfrm>
            <a:off x="6176279" y="2705245"/>
            <a:ext cx="849169" cy="558510"/>
          </a:xfrm>
          <a:prstGeom prst="homePlate">
            <a:avLst>
              <a:gd name="adj" fmla="val 31944"/>
            </a:avLst>
          </a:prstGeom>
          <a:solidFill>
            <a:sysClr val="window" lastClr="FFFFFF">
              <a:lumMod val="95000"/>
            </a:sysClr>
          </a:solidFill>
          <a:ln w="19050">
            <a:noFill/>
            <a:round/>
          </a:ln>
        </p:spPr>
        <p:txBody>
          <a:bodyPr vert="horz" wrap="square" lIns="91440" tIns="45720" rIns="91440" bIns="45720" anchor="ctr" anchorCtr="1" compatLnSpc="1">
            <a:normAutofit/>
          </a:bodyPr>
          <a:lstStyle/>
          <a:p>
            <a:pPr algn="ctr"/>
            <a:r>
              <a:rPr lang="en-US" b="1" i="1" dirty="0">
                <a:solidFill>
                  <a:srgbClr val="000000">
                    <a:lumMod val="75000"/>
                    <a:lumOff val="25000"/>
                  </a:srgbClr>
                </a:solidFill>
                <a:latin typeface="Arial" panose="020B0604020202020204" pitchFamily="34" charset="0"/>
                <a:ea typeface="微软雅黑" panose="020B0503020204020204" charset="-122"/>
                <a:cs typeface="微软雅黑" panose="020B0503020204020204" charset="-122"/>
              </a:rPr>
              <a:t>03</a:t>
            </a:r>
          </a:p>
        </p:txBody>
      </p:sp>
      <p:sp>
        <p:nvSpPr>
          <p:cNvPr id="15" name="五边形 14"/>
          <p:cNvSpPr/>
          <p:nvPr>
            <p:custDataLst>
              <p:tags r:id="rId5"/>
            </p:custDataLst>
          </p:nvPr>
        </p:nvSpPr>
        <p:spPr bwMode="auto">
          <a:xfrm>
            <a:off x="8944380" y="2705245"/>
            <a:ext cx="849169" cy="558510"/>
          </a:xfrm>
          <a:prstGeom prst="homePlate">
            <a:avLst>
              <a:gd name="adj" fmla="val 31944"/>
            </a:avLst>
          </a:prstGeom>
          <a:solidFill>
            <a:sysClr val="window" lastClr="FFFFFF">
              <a:lumMod val="95000"/>
            </a:sysClr>
          </a:solidFill>
          <a:ln w="19050">
            <a:noFill/>
            <a:round/>
          </a:ln>
        </p:spPr>
        <p:txBody>
          <a:bodyPr vert="horz" wrap="square" lIns="91440" tIns="45720" rIns="91440" bIns="45720" anchor="ctr" anchorCtr="1" compatLnSpc="1">
            <a:normAutofit/>
          </a:bodyPr>
          <a:lstStyle/>
          <a:p>
            <a:pPr algn="ctr"/>
            <a:r>
              <a:rPr lang="en-US" b="1" i="1" dirty="0">
                <a:solidFill>
                  <a:srgbClr val="000000">
                    <a:lumMod val="75000"/>
                    <a:lumOff val="25000"/>
                  </a:srgbClr>
                </a:solidFill>
                <a:latin typeface="Arial" panose="020B0604020202020204" pitchFamily="34" charset="0"/>
                <a:ea typeface="微软雅黑" panose="020B0503020204020204" charset="-122"/>
                <a:cs typeface="微软雅黑" panose="020B0503020204020204" charset="-122"/>
              </a:rPr>
              <a:t>04</a:t>
            </a:r>
          </a:p>
        </p:txBody>
      </p:sp>
      <p:sp>
        <p:nvSpPr>
          <p:cNvPr id="2" name="燕尾形箭头 1"/>
          <p:cNvSpPr/>
          <p:nvPr>
            <p:custDataLst>
              <p:tags r:id="rId6"/>
            </p:custDataLst>
          </p:nvPr>
        </p:nvSpPr>
        <p:spPr bwMode="auto">
          <a:xfrm>
            <a:off x="1055758" y="2537643"/>
            <a:ext cx="2120242" cy="893714"/>
          </a:xfrm>
          <a:prstGeom prst="notchedRightArrow">
            <a:avLst>
              <a:gd name="adj1" fmla="val 100000"/>
              <a:gd name="adj2" fmla="val 31781"/>
            </a:avLst>
          </a:prstGeom>
          <a:solidFill>
            <a:srgbClr val="1F74AD"/>
          </a:solidFill>
          <a:ln w="19050">
            <a:no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29" name="文本框 28"/>
          <p:cNvSpPr txBox="1"/>
          <p:nvPr>
            <p:custDataLst>
              <p:tags r:id="rId7"/>
            </p:custDataLst>
          </p:nvPr>
        </p:nvSpPr>
        <p:spPr>
          <a:xfrm>
            <a:off x="481330" y="3896995"/>
            <a:ext cx="2571115" cy="392430"/>
          </a:xfrm>
          <a:prstGeom prst="rect">
            <a:avLst/>
          </a:prstGeom>
          <a:noFill/>
          <a:ln>
            <a:noFill/>
          </a:ln>
        </p:spPr>
        <p:txBody>
          <a:bodyPr wrap="square" lIns="91440" tIns="45720" rIns="91440" bIns="0" anchor="t" anchorCtr="0"/>
          <a:lstStyle/>
          <a:p>
            <a:pPr marL="0" marR="0" lvl="0" indent="0" algn="ctr" defTabSz="913765" rtl="0" eaLnBrk="1" fontAlgn="auto" latinLnBrk="0" hangingPunct="1">
              <a:lnSpc>
                <a:spcPct val="120000"/>
              </a:lnSpc>
              <a:spcBef>
                <a:spcPts val="0"/>
              </a:spcBef>
              <a:spcAft>
                <a:spcPts val="0"/>
              </a:spcAft>
              <a:buClrTx/>
              <a:buSzPct val="25000"/>
              <a:buFontTx/>
              <a:buNone/>
              <a:defRPr/>
            </a:pPr>
            <a:r>
              <a:rPr lang="zh-CN" altLang="en-US" b="1">
                <a:solidFill>
                  <a:srgbClr val="00B0F0"/>
                </a:solidFill>
                <a:sym typeface="+mn-ea"/>
              </a:rPr>
              <a:t>第1~2章：</a:t>
            </a:r>
            <a:r>
              <a:rPr lang="en-US" altLang="zh-CN" b="1">
                <a:solidFill>
                  <a:srgbClr val="00B0F0"/>
                </a:solidFill>
                <a:sym typeface="+mn-ea"/>
              </a:rPr>
              <a:t>Why &amp;What</a:t>
            </a:r>
            <a:endParaRPr kumimoji="0" lang="en-US" altLang="zh-CN" b="1" i="0" u="none" strike="noStrike" kern="1200" cap="none" spc="300" normalizeH="0" noProof="0">
              <a:ln>
                <a:noFill/>
              </a:ln>
              <a:solidFill>
                <a:srgbClr val="00B0F0"/>
              </a:solidFill>
              <a:effectLst/>
              <a:uLnTx/>
              <a:uFillTx/>
              <a:latin typeface="微软雅黑" panose="020B0503020204020204" charset="-122"/>
              <a:cs typeface="微软雅黑" panose="020B0503020204020204" charset="-122"/>
              <a:sym typeface="+mn-ea"/>
            </a:endParaRPr>
          </a:p>
        </p:txBody>
      </p:sp>
      <p:sp>
        <p:nvSpPr>
          <p:cNvPr id="30" name="文本框 29"/>
          <p:cNvSpPr txBox="1"/>
          <p:nvPr>
            <p:custDataLst>
              <p:tags r:id="rId8"/>
            </p:custDataLst>
          </p:nvPr>
        </p:nvSpPr>
        <p:spPr>
          <a:xfrm>
            <a:off x="777240" y="4317365"/>
            <a:ext cx="2399030" cy="2345055"/>
          </a:xfrm>
          <a:prstGeom prst="rect">
            <a:avLst/>
          </a:prstGeom>
          <a:noFill/>
          <a:ln>
            <a:noFill/>
          </a:ln>
        </p:spPr>
        <p:txBody>
          <a:bodyPr wrap="square" lIns="91440" tIns="0" rIns="91440" bIns="46800" anchor="t" anchorCtr="0"/>
          <a:lstStyle/>
          <a:p>
            <a:pPr algn="l">
              <a:lnSpc>
                <a:spcPct val="120000"/>
              </a:lnSpc>
            </a:pPr>
            <a:r>
              <a:rPr lang="zh-CN" altLang="en-US" sz="1600">
                <a:solidFill>
                  <a:srgbClr val="00B0F0"/>
                </a:solidFill>
                <a:sym typeface="+mn-ea"/>
              </a:rPr>
              <a:t>全面介绍了</a:t>
            </a:r>
            <a:r>
              <a:rPr lang="en-US" altLang="zh-CN" sz="1600">
                <a:solidFill>
                  <a:srgbClr val="00B0F0"/>
                </a:solidFill>
                <a:sym typeface="+mn-ea"/>
              </a:rPr>
              <a:t>:</a:t>
            </a:r>
            <a:endParaRPr lang="zh-CN" altLang="en-US" sz="1600">
              <a:solidFill>
                <a:srgbClr val="00B0F0"/>
              </a:solidFill>
              <a:sym typeface="+mn-ea"/>
            </a:endParaRPr>
          </a:p>
          <a:p>
            <a:pPr marL="285750" indent="-285750" algn="l">
              <a:lnSpc>
                <a:spcPct val="120000"/>
              </a:lnSpc>
              <a:buFont typeface="Arial" panose="020B0604020202020204" pitchFamily="34" charset="0"/>
              <a:buChar char="•"/>
            </a:pPr>
            <a:r>
              <a:rPr lang="zh-CN" altLang="en-US" sz="1600">
                <a:solidFill>
                  <a:srgbClr val="00B0F0"/>
                </a:solidFill>
                <a:sym typeface="+mn-ea"/>
              </a:rPr>
              <a:t>数据中台产生的背景</a:t>
            </a:r>
          </a:p>
          <a:p>
            <a:pPr marL="285750" indent="-285750" algn="l">
              <a:lnSpc>
                <a:spcPct val="120000"/>
              </a:lnSpc>
              <a:buFont typeface="Arial" panose="020B0604020202020204" pitchFamily="34" charset="0"/>
              <a:buChar char="•"/>
            </a:pPr>
            <a:r>
              <a:rPr lang="zh-CN" altLang="en-US" sz="1600">
                <a:solidFill>
                  <a:srgbClr val="00B0F0"/>
                </a:solidFill>
                <a:sym typeface="+mn-ea"/>
              </a:rPr>
              <a:t>发展阶段</a:t>
            </a:r>
          </a:p>
          <a:p>
            <a:pPr marL="285750" indent="-285750" algn="l">
              <a:lnSpc>
                <a:spcPct val="120000"/>
              </a:lnSpc>
              <a:buFont typeface="Arial" panose="020B0604020202020204" pitchFamily="34" charset="0"/>
              <a:buChar char="•"/>
            </a:pPr>
            <a:r>
              <a:rPr lang="zh-CN" altLang="en-US" sz="1600">
                <a:solidFill>
                  <a:srgbClr val="00B0F0"/>
                </a:solidFill>
                <a:sym typeface="+mn-ea"/>
              </a:rPr>
              <a:t>企业应该具备的认知</a:t>
            </a:r>
          </a:p>
          <a:p>
            <a:pPr marL="285750" indent="-285750" algn="l">
              <a:lnSpc>
                <a:spcPct val="120000"/>
              </a:lnSpc>
              <a:buFont typeface="Arial" panose="020B0604020202020204" pitchFamily="34" charset="0"/>
              <a:buChar char="•"/>
            </a:pPr>
            <a:r>
              <a:rPr lang="zh-CN" altLang="en-US" sz="1600">
                <a:solidFill>
                  <a:srgbClr val="00B0F0"/>
                </a:solidFill>
                <a:sym typeface="+mn-ea"/>
              </a:rPr>
              <a:t>什么是数据中台</a:t>
            </a:r>
          </a:p>
          <a:p>
            <a:pPr marL="285750" indent="-285750" algn="l">
              <a:lnSpc>
                <a:spcPct val="120000"/>
              </a:lnSpc>
              <a:buFont typeface="Arial" panose="020B0604020202020204" pitchFamily="34" charset="0"/>
              <a:buChar char="•"/>
            </a:pPr>
            <a:r>
              <a:rPr lang="zh-CN" altLang="en-US" sz="1600">
                <a:solidFill>
                  <a:srgbClr val="00B0F0"/>
                </a:solidFill>
                <a:sym typeface="+mn-ea"/>
              </a:rPr>
              <a:t>数据中台的核心能力</a:t>
            </a:r>
          </a:p>
          <a:p>
            <a:pPr marL="285750" indent="-285750" algn="l">
              <a:lnSpc>
                <a:spcPct val="120000"/>
              </a:lnSpc>
              <a:buFont typeface="Arial" panose="020B0604020202020204" pitchFamily="34" charset="0"/>
              <a:buChar char="•"/>
            </a:pPr>
            <a:r>
              <a:rPr lang="zh-CN" altLang="en-US" sz="1600">
                <a:solidFill>
                  <a:srgbClr val="00B0F0"/>
                </a:solidFill>
                <a:sym typeface="+mn-ea"/>
              </a:rPr>
              <a:t>数据中台的价值等</a:t>
            </a:r>
            <a:endParaRPr lang="zh-CN" altLang="en-US" sz="1600" spc="150">
              <a:solidFill>
                <a:srgbClr val="00B0F0"/>
              </a:solidFill>
              <a:latin typeface="微软雅黑" panose="020B0503020204020204" charset="-122"/>
              <a:cs typeface="微软雅黑" panose="020B0503020204020204" charset="-122"/>
              <a:sym typeface="+mn-ea"/>
            </a:endParaRPr>
          </a:p>
        </p:txBody>
      </p:sp>
      <p:cxnSp>
        <p:nvCxnSpPr>
          <p:cNvPr id="46" name="直接连接符 45"/>
          <p:cNvCxnSpPr/>
          <p:nvPr>
            <p:custDataLst>
              <p:tags r:id="rId9"/>
            </p:custDataLst>
          </p:nvPr>
        </p:nvCxnSpPr>
        <p:spPr>
          <a:xfrm>
            <a:off x="1902584" y="3431357"/>
            <a:ext cx="10912" cy="465885"/>
          </a:xfrm>
          <a:prstGeom prst="line">
            <a:avLst/>
          </a:prstGeom>
          <a:ln w="3175" cap="rnd">
            <a:solidFill>
              <a:sysClr val="window" lastClr="FFFFFF">
                <a:lumMod val="75000"/>
              </a:sysClr>
            </a:solidFill>
            <a:prstDash val="dash"/>
            <a:round/>
            <a:tailEnd type="oval"/>
          </a:ln>
        </p:spPr>
        <p:style>
          <a:lnRef idx="1">
            <a:srgbClr val="1F74AD"/>
          </a:lnRef>
          <a:fillRef idx="0">
            <a:srgbClr val="1F74AD"/>
          </a:fillRef>
          <a:effectRef idx="0">
            <a:srgbClr val="1F74AD"/>
          </a:effectRef>
          <a:fontRef idx="minor">
            <a:srgbClr val="000000"/>
          </a:fontRef>
        </p:style>
      </p:cxnSp>
      <p:sp>
        <p:nvSpPr>
          <p:cNvPr id="6" name="燕尾形箭头 5"/>
          <p:cNvSpPr/>
          <p:nvPr>
            <p:custDataLst>
              <p:tags r:id="rId10"/>
            </p:custDataLst>
          </p:nvPr>
        </p:nvSpPr>
        <p:spPr bwMode="auto">
          <a:xfrm>
            <a:off x="3823856" y="2537643"/>
            <a:ext cx="2120241" cy="893714"/>
          </a:xfrm>
          <a:prstGeom prst="notchedRightArrow">
            <a:avLst>
              <a:gd name="adj1" fmla="val 100000"/>
              <a:gd name="adj2" fmla="val 31781"/>
            </a:avLst>
          </a:prstGeom>
          <a:solidFill>
            <a:srgbClr val="3498DB"/>
          </a:solidFill>
          <a:ln w="19050">
            <a:no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32" name="文本框 31"/>
          <p:cNvSpPr txBox="1"/>
          <p:nvPr>
            <p:custDataLst>
              <p:tags r:id="rId11"/>
            </p:custDataLst>
          </p:nvPr>
        </p:nvSpPr>
        <p:spPr>
          <a:xfrm>
            <a:off x="3321050" y="4475480"/>
            <a:ext cx="2696210" cy="392430"/>
          </a:xfrm>
          <a:prstGeom prst="rect">
            <a:avLst/>
          </a:prstGeom>
          <a:noFill/>
          <a:ln>
            <a:noFill/>
          </a:ln>
        </p:spPr>
        <p:txBody>
          <a:bodyPr wrap="square" lIns="91440" tIns="45720" rIns="91440" bIns="0" anchor="t" anchorCtr="0"/>
          <a:lstStyle/>
          <a:p>
            <a:pPr marL="0" marR="0" lvl="0" indent="0" algn="ctr" defTabSz="913765" rtl="0" eaLnBrk="1" fontAlgn="auto" latinLnBrk="0" hangingPunct="1">
              <a:lnSpc>
                <a:spcPct val="120000"/>
              </a:lnSpc>
              <a:spcBef>
                <a:spcPts val="0"/>
              </a:spcBef>
              <a:spcAft>
                <a:spcPts val="0"/>
              </a:spcAft>
              <a:buClrTx/>
              <a:buSzPct val="25000"/>
              <a:buFontTx/>
              <a:buNone/>
              <a:defRPr/>
            </a:pPr>
            <a:r>
              <a:rPr lang="zh-CN" altLang="en-US" b="1">
                <a:sym typeface="+mn-ea"/>
              </a:rPr>
              <a:t>第3~4章：</a:t>
            </a:r>
            <a:r>
              <a:rPr lang="en-US" altLang="zh-CN" b="1">
                <a:sym typeface="+mn-ea"/>
              </a:rPr>
              <a:t>Plan</a:t>
            </a:r>
            <a:endParaRPr kumimoji="0" lang="en-US" altLang="zh-CN" b="1" i="0" u="none" strike="noStrike" kern="1200" cap="none" spc="300" normalizeH="0" noProof="0">
              <a:ln>
                <a:noFill/>
              </a:ln>
              <a:solidFill>
                <a:srgbClr val="000000">
                  <a:lumMod val="75000"/>
                  <a:lumOff val="25000"/>
                </a:srgbClr>
              </a:solidFill>
              <a:effectLst/>
              <a:uLnTx/>
              <a:uFillTx/>
              <a:latin typeface="微软雅黑" panose="020B0503020204020204" charset="-122"/>
              <a:cs typeface="微软雅黑" panose="020B0503020204020204" charset="-122"/>
              <a:sym typeface="+mn-ea"/>
            </a:endParaRPr>
          </a:p>
        </p:txBody>
      </p:sp>
      <p:sp>
        <p:nvSpPr>
          <p:cNvPr id="33" name="文本框 32"/>
          <p:cNvSpPr txBox="1"/>
          <p:nvPr>
            <p:custDataLst>
              <p:tags r:id="rId12"/>
            </p:custDataLst>
          </p:nvPr>
        </p:nvSpPr>
        <p:spPr>
          <a:xfrm>
            <a:off x="3542665" y="4895850"/>
            <a:ext cx="2474595" cy="1866265"/>
          </a:xfrm>
          <a:prstGeom prst="rect">
            <a:avLst/>
          </a:prstGeom>
          <a:noFill/>
          <a:ln>
            <a:noFill/>
          </a:ln>
        </p:spPr>
        <p:txBody>
          <a:bodyPr wrap="square" lIns="91440" tIns="0" rIns="91440" bIns="46800" anchor="t" anchorCtr="0"/>
          <a:lstStyle/>
          <a:p>
            <a:pPr algn="l">
              <a:lnSpc>
                <a:spcPct val="120000"/>
              </a:lnSpc>
            </a:pPr>
            <a:r>
              <a:rPr lang="zh-CN" altLang="en-US" sz="1600">
                <a:sym typeface="+mn-ea"/>
              </a:rPr>
              <a:t>详细讲解了：</a:t>
            </a:r>
          </a:p>
          <a:p>
            <a:pPr marL="285750" indent="-285750" algn="l">
              <a:lnSpc>
                <a:spcPct val="120000"/>
              </a:lnSpc>
              <a:buFont typeface="Arial" panose="020B0604020202020204" pitchFamily="34" charset="0"/>
              <a:buChar char="•"/>
            </a:pPr>
            <a:r>
              <a:rPr lang="zh-CN" altLang="en-US" sz="1600">
                <a:sym typeface="+mn-ea"/>
              </a:rPr>
              <a:t>数据中台的架构设计</a:t>
            </a:r>
          </a:p>
          <a:p>
            <a:pPr marL="285750" indent="-285750" algn="l">
              <a:lnSpc>
                <a:spcPct val="120000"/>
              </a:lnSpc>
              <a:buFont typeface="Arial" panose="020B0604020202020204" pitchFamily="34" charset="0"/>
              <a:buChar char="•"/>
            </a:pPr>
            <a:r>
              <a:rPr lang="zh-CN" altLang="en-US" sz="1600">
                <a:sym typeface="+mn-ea"/>
              </a:rPr>
              <a:t>建设方法论</a:t>
            </a:r>
          </a:p>
          <a:p>
            <a:pPr marL="285750" indent="-285750" algn="l">
              <a:lnSpc>
                <a:spcPct val="120000"/>
              </a:lnSpc>
              <a:buFont typeface="Arial" panose="020B0604020202020204" pitchFamily="34" charset="0"/>
              <a:buChar char="•"/>
            </a:pPr>
            <a:r>
              <a:rPr lang="zh-CN" altLang="en-US" sz="1600">
                <a:sym typeface="+mn-ea"/>
              </a:rPr>
              <a:t>企业建设数据中台的成熟度评估</a:t>
            </a:r>
          </a:p>
          <a:p>
            <a:pPr marL="285750" indent="-285750" algn="l">
              <a:lnSpc>
                <a:spcPct val="120000"/>
              </a:lnSpc>
              <a:buFont typeface="Arial" panose="020B0604020202020204" pitchFamily="34" charset="0"/>
              <a:buChar char="•"/>
            </a:pPr>
            <a:r>
              <a:rPr lang="zh-CN" altLang="en-US" sz="1600">
                <a:sym typeface="+mn-ea"/>
              </a:rPr>
              <a:t>应用场景分析</a:t>
            </a:r>
            <a:endParaRPr lang="zh-CN" altLang="en-US" sz="1600" spc="150">
              <a:solidFill>
                <a:srgbClr val="000000">
                  <a:lumMod val="75000"/>
                  <a:lumOff val="25000"/>
                </a:srgbClr>
              </a:solidFill>
              <a:latin typeface="微软雅黑" panose="020B0503020204020204" charset="-122"/>
              <a:cs typeface="微软雅黑" panose="020B0503020204020204" charset="-122"/>
              <a:sym typeface="+mn-ea"/>
            </a:endParaRPr>
          </a:p>
        </p:txBody>
      </p:sp>
      <p:cxnSp>
        <p:nvCxnSpPr>
          <p:cNvPr id="47" name="直接连接符 46"/>
          <p:cNvCxnSpPr>
            <a:endCxn id="32" idx="0"/>
          </p:cNvCxnSpPr>
          <p:nvPr>
            <p:custDataLst>
              <p:tags r:id="rId13"/>
            </p:custDataLst>
          </p:nvPr>
        </p:nvCxnSpPr>
        <p:spPr>
          <a:xfrm>
            <a:off x="4660784" y="3431357"/>
            <a:ext cx="8115" cy="1043963"/>
          </a:xfrm>
          <a:prstGeom prst="line">
            <a:avLst/>
          </a:prstGeom>
          <a:ln w="3175" cap="rnd">
            <a:solidFill>
              <a:sysClr val="window" lastClr="FFFFFF">
                <a:lumMod val="75000"/>
              </a:sysClr>
            </a:solidFill>
            <a:prstDash val="dash"/>
            <a:round/>
            <a:tailEnd type="oval"/>
          </a:ln>
        </p:spPr>
        <p:style>
          <a:lnRef idx="1">
            <a:srgbClr val="1F74AD"/>
          </a:lnRef>
          <a:fillRef idx="0">
            <a:srgbClr val="1F74AD"/>
          </a:fillRef>
          <a:effectRef idx="0">
            <a:srgbClr val="1F74AD"/>
          </a:effectRef>
          <a:fontRef idx="minor">
            <a:srgbClr val="000000"/>
          </a:fontRef>
        </p:style>
      </p:cxnSp>
      <p:sp>
        <p:nvSpPr>
          <p:cNvPr id="10" name="燕尾形箭头 9"/>
          <p:cNvSpPr/>
          <p:nvPr>
            <p:custDataLst>
              <p:tags r:id="rId14"/>
            </p:custDataLst>
          </p:nvPr>
        </p:nvSpPr>
        <p:spPr bwMode="auto">
          <a:xfrm>
            <a:off x="6591953" y="2537643"/>
            <a:ext cx="2120241" cy="893714"/>
          </a:xfrm>
          <a:prstGeom prst="notchedRightArrow">
            <a:avLst>
              <a:gd name="adj1" fmla="val 100000"/>
              <a:gd name="adj2" fmla="val 31781"/>
            </a:avLst>
          </a:prstGeom>
          <a:solidFill>
            <a:srgbClr val="1AA3AA"/>
          </a:solidFill>
          <a:ln w="19050">
            <a:no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35" name="文本框 34"/>
          <p:cNvSpPr txBox="1"/>
          <p:nvPr>
            <p:custDataLst>
              <p:tags r:id="rId15"/>
            </p:custDataLst>
          </p:nvPr>
        </p:nvSpPr>
        <p:spPr>
          <a:xfrm>
            <a:off x="6308141" y="3897242"/>
            <a:ext cx="2274980" cy="392512"/>
          </a:xfrm>
          <a:prstGeom prst="rect">
            <a:avLst/>
          </a:prstGeom>
          <a:noFill/>
          <a:ln>
            <a:noFill/>
          </a:ln>
        </p:spPr>
        <p:txBody>
          <a:bodyPr wrap="square" lIns="91440" tIns="45720" rIns="91440" bIns="0" anchor="t" anchorCtr="0">
            <a:normAutofit lnSpcReduction="10000"/>
          </a:bodyPr>
          <a:lstStyle/>
          <a:p>
            <a:pPr marL="0" marR="0" lvl="0" indent="0" algn="ctr" defTabSz="913765" rtl="0" eaLnBrk="1" fontAlgn="auto" latinLnBrk="0" hangingPunct="1">
              <a:lnSpc>
                <a:spcPct val="120000"/>
              </a:lnSpc>
              <a:spcBef>
                <a:spcPts val="0"/>
              </a:spcBef>
              <a:spcAft>
                <a:spcPts val="0"/>
              </a:spcAft>
              <a:buClrTx/>
              <a:buSzPct val="25000"/>
              <a:buFontTx/>
              <a:buNone/>
              <a:defRPr/>
            </a:pPr>
            <a:r>
              <a:rPr lang="zh-CN" altLang="en-US" sz="1800" b="1">
                <a:sym typeface="+mn-ea"/>
              </a:rPr>
              <a:t>第5~9章：</a:t>
            </a:r>
            <a:r>
              <a:rPr lang="en-US" altLang="zh-CN" sz="1800" b="1">
                <a:sym typeface="+mn-ea"/>
              </a:rPr>
              <a:t>Do</a:t>
            </a:r>
            <a:endParaRPr kumimoji="0" lang="en-US" altLang="zh-CN" sz="1800" b="1" i="0" u="none" strike="noStrike" kern="1200" cap="none" spc="300" normalizeH="0" noProof="0">
              <a:ln>
                <a:noFill/>
              </a:ln>
              <a:solidFill>
                <a:srgbClr val="000000">
                  <a:lumMod val="75000"/>
                  <a:lumOff val="25000"/>
                </a:srgbClr>
              </a:solidFill>
              <a:effectLst/>
              <a:uLnTx/>
              <a:uFillTx/>
              <a:latin typeface="微软雅黑" panose="020B0503020204020204" charset="-122"/>
              <a:cs typeface="微软雅黑" panose="020B0503020204020204" charset="-122"/>
              <a:sym typeface="+mn-ea"/>
            </a:endParaRPr>
          </a:p>
        </p:txBody>
      </p:sp>
      <p:sp>
        <p:nvSpPr>
          <p:cNvPr id="36" name="文本框 35"/>
          <p:cNvSpPr txBox="1"/>
          <p:nvPr>
            <p:custDataLst>
              <p:tags r:id="rId16"/>
            </p:custDataLst>
          </p:nvPr>
        </p:nvSpPr>
        <p:spPr>
          <a:xfrm>
            <a:off x="6017260" y="4317365"/>
            <a:ext cx="3250565" cy="2172970"/>
          </a:xfrm>
          <a:prstGeom prst="rect">
            <a:avLst/>
          </a:prstGeom>
          <a:noFill/>
          <a:ln>
            <a:noFill/>
          </a:ln>
        </p:spPr>
        <p:txBody>
          <a:bodyPr wrap="square" lIns="91440" tIns="0" rIns="91440" bIns="46800" anchor="t" anchorCtr="0"/>
          <a:lstStyle/>
          <a:p>
            <a:pPr algn="l">
              <a:lnSpc>
                <a:spcPct val="120000"/>
              </a:lnSpc>
            </a:pPr>
            <a:r>
              <a:rPr lang="zh-CN" altLang="en-US" sz="1600">
                <a:sym typeface="+mn-ea"/>
              </a:rPr>
              <a:t>系统讲解了：</a:t>
            </a:r>
          </a:p>
          <a:p>
            <a:pPr marL="285750" indent="-285750" algn="l">
              <a:lnSpc>
                <a:spcPct val="120000"/>
              </a:lnSpc>
              <a:buFont typeface="Arial" panose="020B0604020202020204" pitchFamily="34" charset="0"/>
              <a:buChar char="•"/>
            </a:pPr>
            <a:r>
              <a:rPr lang="zh-CN" altLang="en-US" sz="1600">
                <a:sym typeface="+mn-ea"/>
              </a:rPr>
              <a:t>数据汇聚与联通</a:t>
            </a:r>
          </a:p>
          <a:p>
            <a:pPr marL="285750" indent="-285750" algn="l">
              <a:lnSpc>
                <a:spcPct val="120000"/>
              </a:lnSpc>
              <a:buFont typeface="Arial" panose="020B0604020202020204" pitchFamily="34" charset="0"/>
              <a:buChar char="•"/>
            </a:pPr>
            <a:r>
              <a:rPr lang="zh-CN" altLang="en-US" sz="1600">
                <a:sym typeface="+mn-ea"/>
              </a:rPr>
              <a:t>数据开发</a:t>
            </a:r>
          </a:p>
          <a:p>
            <a:pPr marL="285750" indent="-285750" algn="l">
              <a:lnSpc>
                <a:spcPct val="120000"/>
              </a:lnSpc>
              <a:buFont typeface="Arial" panose="020B0604020202020204" pitchFamily="34" charset="0"/>
              <a:buChar char="•"/>
            </a:pPr>
            <a:r>
              <a:rPr lang="zh-CN" altLang="en-US" sz="1600">
                <a:sym typeface="+mn-ea"/>
              </a:rPr>
              <a:t>数据体系建设</a:t>
            </a:r>
          </a:p>
          <a:p>
            <a:pPr marL="285750" indent="-285750" algn="l">
              <a:lnSpc>
                <a:spcPct val="120000"/>
              </a:lnSpc>
              <a:buFont typeface="Arial" panose="020B0604020202020204" pitchFamily="34" charset="0"/>
              <a:buChar char="•"/>
            </a:pPr>
            <a:r>
              <a:rPr lang="zh-CN" altLang="en-US" sz="1600">
                <a:sym typeface="+mn-ea"/>
              </a:rPr>
              <a:t>数据资产管理</a:t>
            </a:r>
          </a:p>
          <a:p>
            <a:pPr marL="285750" indent="-285750" algn="l">
              <a:lnSpc>
                <a:spcPct val="120000"/>
              </a:lnSpc>
              <a:buFont typeface="Arial" panose="020B0604020202020204" pitchFamily="34" charset="0"/>
              <a:buChar char="•"/>
            </a:pPr>
            <a:r>
              <a:rPr lang="zh-CN" altLang="en-US" sz="1600">
                <a:sym typeface="+mn-ea"/>
              </a:rPr>
              <a:t>数据服务体系建设</a:t>
            </a:r>
          </a:p>
          <a:p>
            <a:pPr marL="285750" indent="-285750" algn="l">
              <a:lnSpc>
                <a:spcPct val="120000"/>
              </a:lnSpc>
              <a:buFont typeface="Arial" panose="020B0604020202020204" pitchFamily="34" charset="0"/>
              <a:buChar char="•"/>
            </a:pPr>
            <a:r>
              <a:rPr lang="zh-CN" altLang="en-US" sz="1600">
                <a:sym typeface="+mn-ea"/>
              </a:rPr>
              <a:t>数据中台的核心模块</a:t>
            </a:r>
          </a:p>
          <a:p>
            <a:pPr marL="285750" indent="-285750" algn="l">
              <a:lnSpc>
                <a:spcPct val="120000"/>
              </a:lnSpc>
              <a:buFont typeface="Arial" panose="020B0604020202020204" pitchFamily="34" charset="0"/>
              <a:buChar char="•"/>
            </a:pPr>
            <a:r>
              <a:rPr lang="zh-CN" altLang="en-US" sz="1600">
                <a:sym typeface="+mn-ea"/>
              </a:rPr>
              <a:t>如何从0到1实现一个数据中台</a:t>
            </a:r>
            <a:endParaRPr lang="zh-CN" altLang="en-US" sz="1600" spc="150">
              <a:solidFill>
                <a:srgbClr val="000000">
                  <a:lumMod val="75000"/>
                  <a:lumOff val="25000"/>
                </a:srgbClr>
              </a:solidFill>
              <a:latin typeface="微软雅黑" panose="020B0503020204020204" charset="-122"/>
              <a:cs typeface="微软雅黑" panose="020B0503020204020204" charset="-122"/>
              <a:sym typeface="+mn-ea"/>
            </a:endParaRPr>
          </a:p>
        </p:txBody>
      </p:sp>
      <p:cxnSp>
        <p:nvCxnSpPr>
          <p:cNvPr id="48" name="直接连接符 47"/>
          <p:cNvCxnSpPr>
            <a:stCxn id="35" idx="0"/>
          </p:cNvCxnSpPr>
          <p:nvPr>
            <p:custDataLst>
              <p:tags r:id="rId17"/>
            </p:custDataLst>
          </p:nvPr>
        </p:nvCxnSpPr>
        <p:spPr>
          <a:xfrm flipH="1" flipV="1">
            <a:off x="7440948" y="3431358"/>
            <a:ext cx="5318" cy="465884"/>
          </a:xfrm>
          <a:prstGeom prst="line">
            <a:avLst/>
          </a:prstGeom>
          <a:ln w="3175" cap="rnd">
            <a:solidFill>
              <a:sysClr val="window" lastClr="FFFFFF">
                <a:lumMod val="75000"/>
              </a:sysClr>
            </a:solidFill>
            <a:prstDash val="dash"/>
            <a:round/>
            <a:headEnd type="oval"/>
            <a:tailEnd type="none"/>
          </a:ln>
        </p:spPr>
        <p:style>
          <a:lnRef idx="1">
            <a:srgbClr val="1F74AD"/>
          </a:lnRef>
          <a:fillRef idx="0">
            <a:srgbClr val="1F74AD"/>
          </a:fillRef>
          <a:effectRef idx="0">
            <a:srgbClr val="1F74AD"/>
          </a:effectRef>
          <a:fontRef idx="minor">
            <a:srgbClr val="000000"/>
          </a:fontRef>
        </p:style>
      </p:cxnSp>
      <p:sp>
        <p:nvSpPr>
          <p:cNvPr id="14" name="燕尾形箭头 13"/>
          <p:cNvSpPr/>
          <p:nvPr>
            <p:custDataLst>
              <p:tags r:id="rId18"/>
            </p:custDataLst>
          </p:nvPr>
        </p:nvSpPr>
        <p:spPr bwMode="auto">
          <a:xfrm>
            <a:off x="9360051" y="2537643"/>
            <a:ext cx="2120241" cy="893714"/>
          </a:xfrm>
          <a:prstGeom prst="notchedRightArrow">
            <a:avLst>
              <a:gd name="adj1" fmla="val 100000"/>
              <a:gd name="adj2" fmla="val 31781"/>
            </a:avLst>
          </a:prstGeom>
          <a:solidFill>
            <a:srgbClr val="69A35B"/>
          </a:solidFill>
          <a:ln w="19050">
            <a:no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38" name="文本框 37"/>
          <p:cNvSpPr txBox="1"/>
          <p:nvPr>
            <p:custDataLst>
              <p:tags r:id="rId19"/>
            </p:custDataLst>
          </p:nvPr>
        </p:nvSpPr>
        <p:spPr>
          <a:xfrm>
            <a:off x="8712200" y="4475480"/>
            <a:ext cx="3212465" cy="392430"/>
          </a:xfrm>
          <a:prstGeom prst="rect">
            <a:avLst/>
          </a:prstGeom>
          <a:noFill/>
          <a:ln>
            <a:noFill/>
          </a:ln>
        </p:spPr>
        <p:txBody>
          <a:bodyPr wrap="square" lIns="91440" tIns="45720" rIns="91440" bIns="0" anchor="t" anchorCtr="0"/>
          <a:lstStyle/>
          <a:p>
            <a:pPr marL="0" marR="0" lvl="0" indent="0" algn="ctr" defTabSz="913765" rtl="0" eaLnBrk="1" fontAlgn="auto" latinLnBrk="0" hangingPunct="1">
              <a:lnSpc>
                <a:spcPct val="120000"/>
              </a:lnSpc>
              <a:spcBef>
                <a:spcPts val="0"/>
              </a:spcBef>
              <a:spcAft>
                <a:spcPts val="0"/>
              </a:spcAft>
              <a:buClrTx/>
              <a:buSzPct val="25000"/>
              <a:buFontTx/>
              <a:buNone/>
              <a:defRPr/>
            </a:pPr>
            <a:r>
              <a:rPr lang="zh-CN" altLang="en-US" b="1">
                <a:sym typeface="+mn-ea"/>
              </a:rPr>
              <a:t>第10~11章：</a:t>
            </a:r>
            <a:r>
              <a:rPr lang="en-US" altLang="zh-CN" b="1">
                <a:sym typeface="+mn-ea"/>
              </a:rPr>
              <a:t>Check&amp;Action</a:t>
            </a:r>
            <a:endParaRPr kumimoji="0" lang="en-US" altLang="zh-CN" b="1" i="0" u="none" strike="noStrike" kern="1200" cap="none" spc="300" normalizeH="0" noProof="0">
              <a:ln>
                <a:noFill/>
              </a:ln>
              <a:solidFill>
                <a:srgbClr val="000000">
                  <a:lumMod val="75000"/>
                  <a:lumOff val="25000"/>
                </a:srgbClr>
              </a:solidFill>
              <a:effectLst/>
              <a:uLnTx/>
              <a:uFillTx/>
              <a:latin typeface="微软雅黑" panose="020B0503020204020204" charset="-122"/>
              <a:cs typeface="微软雅黑" panose="020B0503020204020204" charset="-122"/>
              <a:sym typeface="+mn-ea"/>
            </a:endParaRPr>
          </a:p>
        </p:txBody>
      </p:sp>
      <p:sp>
        <p:nvSpPr>
          <p:cNvPr id="39" name="文本框 38"/>
          <p:cNvSpPr txBox="1"/>
          <p:nvPr>
            <p:custDataLst>
              <p:tags r:id="rId20"/>
            </p:custDataLst>
          </p:nvPr>
        </p:nvSpPr>
        <p:spPr>
          <a:xfrm>
            <a:off x="9073515" y="4867910"/>
            <a:ext cx="2529840" cy="1529080"/>
          </a:xfrm>
          <a:prstGeom prst="rect">
            <a:avLst/>
          </a:prstGeom>
          <a:noFill/>
          <a:ln>
            <a:noFill/>
          </a:ln>
        </p:spPr>
        <p:txBody>
          <a:bodyPr wrap="square" lIns="91440" tIns="0" rIns="91440" bIns="46800" anchor="t" anchorCtr="0"/>
          <a:lstStyle/>
          <a:p>
            <a:pPr algn="l">
              <a:lnSpc>
                <a:spcPct val="120000"/>
              </a:lnSpc>
            </a:pPr>
            <a:r>
              <a:rPr lang="zh-CN" altLang="en-US" sz="1600">
                <a:sym typeface="+mn-ea"/>
              </a:rPr>
              <a:t>详细地讲解了：</a:t>
            </a:r>
          </a:p>
          <a:p>
            <a:pPr marL="285750" indent="-285750" algn="l">
              <a:lnSpc>
                <a:spcPct val="120000"/>
              </a:lnSpc>
              <a:buFont typeface="Arial" panose="020B0604020202020204" pitchFamily="34" charset="0"/>
              <a:buChar char="•"/>
            </a:pPr>
            <a:r>
              <a:rPr lang="zh-CN" altLang="en-US" sz="1600">
                <a:sym typeface="+mn-ea"/>
              </a:rPr>
              <a:t>数据中台的管理</a:t>
            </a:r>
          </a:p>
          <a:p>
            <a:pPr marL="285750" indent="-285750" algn="l">
              <a:lnSpc>
                <a:spcPct val="120000"/>
              </a:lnSpc>
              <a:buFont typeface="Arial" panose="020B0604020202020204" pitchFamily="34" charset="0"/>
              <a:buChar char="•"/>
            </a:pPr>
            <a:r>
              <a:rPr lang="zh-CN" altLang="en-US" sz="1600">
                <a:sym typeface="+mn-ea"/>
              </a:rPr>
              <a:t>运营和安全保障方法</a:t>
            </a:r>
            <a:endParaRPr lang="zh-CN" altLang="en-US" sz="1600" spc="150">
              <a:solidFill>
                <a:srgbClr val="000000">
                  <a:lumMod val="75000"/>
                  <a:lumOff val="25000"/>
                </a:srgbClr>
              </a:solidFill>
              <a:latin typeface="微软雅黑" panose="020B0503020204020204" charset="-122"/>
              <a:cs typeface="微软雅黑" panose="020B0503020204020204" charset="-122"/>
              <a:sym typeface="+mn-ea"/>
            </a:endParaRPr>
          </a:p>
        </p:txBody>
      </p:sp>
      <p:cxnSp>
        <p:nvCxnSpPr>
          <p:cNvPr id="49" name="直接连接符 48"/>
          <p:cNvCxnSpPr>
            <a:stCxn id="38" idx="0"/>
          </p:cNvCxnSpPr>
          <p:nvPr>
            <p:custDataLst>
              <p:tags r:id="rId21"/>
            </p:custDataLst>
          </p:nvPr>
        </p:nvCxnSpPr>
        <p:spPr>
          <a:xfrm flipH="1" flipV="1">
            <a:off x="10316362" y="3431358"/>
            <a:ext cx="2522" cy="1043962"/>
          </a:xfrm>
          <a:prstGeom prst="line">
            <a:avLst/>
          </a:prstGeom>
          <a:ln w="3175" cap="rnd">
            <a:solidFill>
              <a:sysClr val="window" lastClr="FFFFFF">
                <a:lumMod val="75000"/>
              </a:sysClr>
            </a:solidFill>
            <a:prstDash val="dash"/>
            <a:round/>
            <a:headEnd type="oval"/>
            <a:tailEnd type="none"/>
          </a:ln>
        </p:spPr>
        <p:style>
          <a:lnRef idx="1">
            <a:srgbClr val="1F74AD"/>
          </a:lnRef>
          <a:fillRef idx="0">
            <a:srgbClr val="1F74AD"/>
          </a:fillRef>
          <a:effectRef idx="0">
            <a:srgbClr val="1F74AD"/>
          </a:effectRef>
          <a:fontRef idx="minor">
            <a:srgbClr val="000000"/>
          </a:fontRef>
        </p:style>
      </p:cxnSp>
      <p:sp>
        <p:nvSpPr>
          <p:cNvPr id="4" name="椭圆 3"/>
          <p:cNvSpPr/>
          <p:nvPr>
            <p:custDataLst>
              <p:tags r:id="rId22"/>
            </p:custDataLst>
          </p:nvPr>
        </p:nvSpPr>
        <p:spPr bwMode="auto">
          <a:xfrm>
            <a:off x="1624634" y="2694107"/>
            <a:ext cx="580787" cy="580787"/>
          </a:xfrm>
          <a:prstGeom prst="ellipse">
            <a:avLst/>
          </a:prstGeom>
          <a:noFill/>
          <a:ln w="19050">
            <a:solidFill>
              <a:sysClr val="window" lastClr="FFFFFF"/>
            </a:solid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5" name="任意多边形 4"/>
          <p:cNvSpPr/>
          <p:nvPr>
            <p:custDataLst>
              <p:tags r:id="rId23"/>
            </p:custDataLst>
          </p:nvPr>
        </p:nvSpPr>
        <p:spPr bwMode="auto">
          <a:xfrm>
            <a:off x="1735440" y="2822556"/>
            <a:ext cx="359174" cy="323888"/>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ysClr val="window" lastClr="FFFFFF"/>
          </a:solidFill>
          <a:ln w="9525">
            <a:noFill/>
            <a:round/>
          </a:ln>
        </p:spPr>
        <p:txBody>
          <a:bodyPr wrap="square" lIns="91440" tIns="45720" rIns="91440" bIns="45720" anchor="ctr">
            <a:no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8" name="椭圆 7"/>
          <p:cNvSpPr/>
          <p:nvPr>
            <p:custDataLst>
              <p:tags r:id="rId24"/>
            </p:custDataLst>
          </p:nvPr>
        </p:nvSpPr>
        <p:spPr bwMode="auto">
          <a:xfrm>
            <a:off x="4389936" y="2694107"/>
            <a:ext cx="580787" cy="580787"/>
          </a:xfrm>
          <a:prstGeom prst="ellipse">
            <a:avLst/>
          </a:prstGeom>
          <a:noFill/>
          <a:ln w="19050">
            <a:solidFill>
              <a:sysClr val="window" lastClr="FFFFFF"/>
            </a:solid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9" name="任意多边形 8"/>
          <p:cNvSpPr/>
          <p:nvPr>
            <p:custDataLst>
              <p:tags r:id="rId25"/>
            </p:custDataLst>
          </p:nvPr>
        </p:nvSpPr>
        <p:spPr bwMode="auto">
          <a:xfrm>
            <a:off x="4505514" y="2803505"/>
            <a:ext cx="349630" cy="361990"/>
          </a:xfrm>
          <a:custGeom>
            <a:avLst/>
            <a:gdLst>
              <a:gd name="connsiteX0" fmla="*/ 459289 w 585107"/>
              <a:gd name="connsiteY0" fmla="*/ 416179 h 605788"/>
              <a:gd name="connsiteX1" fmla="*/ 459289 w 585107"/>
              <a:gd name="connsiteY1" fmla="*/ 511030 h 605788"/>
              <a:gd name="connsiteX2" fmla="*/ 554270 w 585107"/>
              <a:gd name="connsiteY2" fmla="*/ 511030 h 605788"/>
              <a:gd name="connsiteX3" fmla="*/ 459289 w 585107"/>
              <a:gd name="connsiteY3" fmla="*/ 605788 h 605788"/>
              <a:gd name="connsiteX4" fmla="*/ 364308 w 585107"/>
              <a:gd name="connsiteY4" fmla="*/ 511030 h 605788"/>
              <a:gd name="connsiteX5" fmla="*/ 459289 w 585107"/>
              <a:gd name="connsiteY5" fmla="*/ 416179 h 605788"/>
              <a:gd name="connsiteX6" fmla="*/ 490126 w 585107"/>
              <a:gd name="connsiteY6" fmla="*/ 385412 h 605788"/>
              <a:gd name="connsiteX7" fmla="*/ 585107 w 585107"/>
              <a:gd name="connsiteY7" fmla="*/ 480252 h 605788"/>
              <a:gd name="connsiteX8" fmla="*/ 490126 w 585107"/>
              <a:gd name="connsiteY8" fmla="*/ 480252 h 605788"/>
              <a:gd name="connsiteX9" fmla="*/ 151337 w 585107"/>
              <a:gd name="connsiteY9" fmla="*/ 315411 h 605788"/>
              <a:gd name="connsiteX10" fmla="*/ 188565 w 585107"/>
              <a:gd name="connsiteY10" fmla="*/ 433251 h 605788"/>
              <a:gd name="connsiteX11" fmla="*/ 195621 w 585107"/>
              <a:gd name="connsiteY11" fmla="*/ 455410 h 605788"/>
              <a:gd name="connsiteX12" fmla="*/ 195714 w 585107"/>
              <a:gd name="connsiteY12" fmla="*/ 455132 h 605788"/>
              <a:gd name="connsiteX13" fmla="*/ 201841 w 585107"/>
              <a:gd name="connsiteY13" fmla="*/ 473953 h 605788"/>
              <a:gd name="connsiteX14" fmla="*/ 221523 w 585107"/>
              <a:gd name="connsiteY14" fmla="*/ 418138 h 605788"/>
              <a:gd name="connsiteX15" fmla="*/ 234521 w 585107"/>
              <a:gd name="connsiteY15" fmla="*/ 351570 h 605788"/>
              <a:gd name="connsiteX16" fmla="*/ 247518 w 585107"/>
              <a:gd name="connsiteY16" fmla="*/ 418138 h 605788"/>
              <a:gd name="connsiteX17" fmla="*/ 267200 w 585107"/>
              <a:gd name="connsiteY17" fmla="*/ 473953 h 605788"/>
              <a:gd name="connsiteX18" fmla="*/ 273235 w 585107"/>
              <a:gd name="connsiteY18" fmla="*/ 455132 h 605788"/>
              <a:gd name="connsiteX19" fmla="*/ 273327 w 585107"/>
              <a:gd name="connsiteY19" fmla="*/ 455410 h 605788"/>
              <a:gd name="connsiteX20" fmla="*/ 280383 w 585107"/>
              <a:gd name="connsiteY20" fmla="*/ 433251 h 605788"/>
              <a:gd name="connsiteX21" fmla="*/ 317705 w 585107"/>
              <a:gd name="connsiteY21" fmla="*/ 315411 h 605788"/>
              <a:gd name="connsiteX22" fmla="*/ 424377 w 585107"/>
              <a:gd name="connsiteY22" fmla="*/ 363993 h 605788"/>
              <a:gd name="connsiteX23" fmla="*/ 453714 w 585107"/>
              <a:gd name="connsiteY23" fmla="*/ 383185 h 605788"/>
              <a:gd name="connsiteX24" fmla="*/ 331630 w 585107"/>
              <a:gd name="connsiteY24" fmla="*/ 511131 h 605788"/>
              <a:gd name="connsiteX25" fmla="*/ 336365 w 585107"/>
              <a:gd name="connsiteY25" fmla="*/ 545528 h 605788"/>
              <a:gd name="connsiteX26" fmla="*/ 234521 w 585107"/>
              <a:gd name="connsiteY26" fmla="*/ 555263 h 605788"/>
              <a:gd name="connsiteX27" fmla="*/ 5486 w 585107"/>
              <a:gd name="connsiteY27" fmla="*/ 499634 h 605788"/>
              <a:gd name="connsiteX28" fmla="*/ 380 w 585107"/>
              <a:gd name="connsiteY28" fmla="*/ 450774 h 605788"/>
              <a:gd name="connsiteX29" fmla="*/ 44572 w 585107"/>
              <a:gd name="connsiteY29" fmla="*/ 363993 h 605788"/>
              <a:gd name="connsiteX30" fmla="*/ 151337 w 585107"/>
              <a:gd name="connsiteY30" fmla="*/ 315411 h 605788"/>
              <a:gd name="connsiteX31" fmla="*/ 227063 w 585107"/>
              <a:gd name="connsiteY31" fmla="*/ 445 h 605788"/>
              <a:gd name="connsiteX32" fmla="*/ 286856 w 585107"/>
              <a:gd name="connsiteY32" fmla="*/ 13052 h 605788"/>
              <a:gd name="connsiteX33" fmla="*/ 315917 w 585107"/>
              <a:gd name="connsiteY33" fmla="*/ 40120 h 605788"/>
              <a:gd name="connsiteX34" fmla="*/ 347856 w 585107"/>
              <a:gd name="connsiteY34" fmla="*/ 141531 h 605788"/>
              <a:gd name="connsiteX35" fmla="*/ 343678 w 585107"/>
              <a:gd name="connsiteY35" fmla="*/ 157104 h 605788"/>
              <a:gd name="connsiteX36" fmla="*/ 353891 w 585107"/>
              <a:gd name="connsiteY36" fmla="*/ 199653 h 605788"/>
              <a:gd name="connsiteX37" fmla="*/ 333279 w 585107"/>
              <a:gd name="connsiteY37" fmla="*/ 235527 h 605788"/>
              <a:gd name="connsiteX38" fmla="*/ 260859 w 585107"/>
              <a:gd name="connsiteY38" fmla="*/ 324888 h 605788"/>
              <a:gd name="connsiteX39" fmla="*/ 207843 w 585107"/>
              <a:gd name="connsiteY39" fmla="*/ 324981 h 605788"/>
              <a:gd name="connsiteX40" fmla="*/ 135516 w 585107"/>
              <a:gd name="connsiteY40" fmla="*/ 235527 h 605788"/>
              <a:gd name="connsiteX41" fmla="*/ 114904 w 585107"/>
              <a:gd name="connsiteY41" fmla="*/ 199653 h 605788"/>
              <a:gd name="connsiteX42" fmla="*/ 125396 w 585107"/>
              <a:gd name="connsiteY42" fmla="*/ 157012 h 605788"/>
              <a:gd name="connsiteX43" fmla="*/ 121218 w 585107"/>
              <a:gd name="connsiteY43" fmla="*/ 141438 h 605788"/>
              <a:gd name="connsiteX44" fmla="*/ 120939 w 585107"/>
              <a:gd name="connsiteY44" fmla="*/ 91660 h 605788"/>
              <a:gd name="connsiteX45" fmla="*/ 150000 w 585107"/>
              <a:gd name="connsiteY45" fmla="*/ 40583 h 605788"/>
              <a:gd name="connsiteX46" fmla="*/ 177018 w 585107"/>
              <a:gd name="connsiteY46" fmla="*/ 18335 h 605788"/>
              <a:gd name="connsiteX47" fmla="*/ 203294 w 585107"/>
              <a:gd name="connsiteY47" fmla="*/ 4987 h 605788"/>
              <a:gd name="connsiteX48" fmla="*/ 227063 w 585107"/>
              <a:gd name="connsiteY48" fmla="*/ 445 h 60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85107" h="605788">
                <a:moveTo>
                  <a:pt x="459289" y="416179"/>
                </a:moveTo>
                <a:lnTo>
                  <a:pt x="459289" y="511030"/>
                </a:lnTo>
                <a:lnTo>
                  <a:pt x="554270" y="511030"/>
                </a:lnTo>
                <a:cubicBezTo>
                  <a:pt x="554270" y="563416"/>
                  <a:pt x="511654" y="605788"/>
                  <a:pt x="459289" y="605788"/>
                </a:cubicBezTo>
                <a:cubicBezTo>
                  <a:pt x="406831" y="605788"/>
                  <a:pt x="364308" y="563323"/>
                  <a:pt x="364308" y="511030"/>
                </a:cubicBezTo>
                <a:cubicBezTo>
                  <a:pt x="364308" y="458551"/>
                  <a:pt x="406924" y="416179"/>
                  <a:pt x="459289" y="416179"/>
                </a:cubicBezTo>
                <a:close/>
                <a:moveTo>
                  <a:pt x="490126" y="385412"/>
                </a:moveTo>
                <a:cubicBezTo>
                  <a:pt x="542491" y="385412"/>
                  <a:pt x="584921" y="427779"/>
                  <a:pt x="585107" y="480252"/>
                </a:cubicBezTo>
                <a:lnTo>
                  <a:pt x="490126" y="480252"/>
                </a:lnTo>
                <a:close/>
                <a:moveTo>
                  <a:pt x="151337" y="315411"/>
                </a:moveTo>
                <a:lnTo>
                  <a:pt x="188565" y="433251"/>
                </a:lnTo>
                <a:lnTo>
                  <a:pt x="195621" y="455410"/>
                </a:lnTo>
                <a:lnTo>
                  <a:pt x="195714" y="455132"/>
                </a:lnTo>
                <a:lnTo>
                  <a:pt x="201841" y="473953"/>
                </a:lnTo>
                <a:lnTo>
                  <a:pt x="221523" y="418138"/>
                </a:lnTo>
                <a:cubicBezTo>
                  <a:pt x="173061" y="350828"/>
                  <a:pt x="231271" y="351384"/>
                  <a:pt x="234521" y="351570"/>
                </a:cubicBezTo>
                <a:cubicBezTo>
                  <a:pt x="237677" y="351384"/>
                  <a:pt x="295887" y="350828"/>
                  <a:pt x="247518" y="418138"/>
                </a:cubicBezTo>
                <a:lnTo>
                  <a:pt x="267200" y="473953"/>
                </a:lnTo>
                <a:lnTo>
                  <a:pt x="273235" y="455132"/>
                </a:lnTo>
                <a:lnTo>
                  <a:pt x="273327" y="455410"/>
                </a:lnTo>
                <a:lnTo>
                  <a:pt x="280383" y="433251"/>
                </a:lnTo>
                <a:lnTo>
                  <a:pt x="317705" y="315411"/>
                </a:lnTo>
                <a:cubicBezTo>
                  <a:pt x="317705" y="315411"/>
                  <a:pt x="365610" y="349066"/>
                  <a:pt x="424377" y="363993"/>
                </a:cubicBezTo>
                <a:cubicBezTo>
                  <a:pt x="437653" y="367331"/>
                  <a:pt x="447030" y="374377"/>
                  <a:pt x="453714" y="383185"/>
                </a:cubicBezTo>
                <a:cubicBezTo>
                  <a:pt x="385849" y="386523"/>
                  <a:pt x="331630" y="442615"/>
                  <a:pt x="331630" y="511131"/>
                </a:cubicBezTo>
                <a:cubicBezTo>
                  <a:pt x="331630" y="523091"/>
                  <a:pt x="333302" y="534588"/>
                  <a:pt x="336365" y="545528"/>
                </a:cubicBezTo>
                <a:cubicBezTo>
                  <a:pt x="306935" y="551276"/>
                  <a:pt x="272770" y="555263"/>
                  <a:pt x="234521" y="555263"/>
                </a:cubicBezTo>
                <a:cubicBezTo>
                  <a:pt x="91177" y="555263"/>
                  <a:pt x="5486" y="499634"/>
                  <a:pt x="5486" y="499634"/>
                </a:cubicBezTo>
                <a:cubicBezTo>
                  <a:pt x="2980" y="484800"/>
                  <a:pt x="380" y="450774"/>
                  <a:pt x="380" y="450774"/>
                </a:cubicBezTo>
                <a:cubicBezTo>
                  <a:pt x="-1291" y="425741"/>
                  <a:pt x="751" y="375119"/>
                  <a:pt x="44572" y="363993"/>
                </a:cubicBezTo>
                <a:cubicBezTo>
                  <a:pt x="103524" y="349066"/>
                  <a:pt x="151337" y="315411"/>
                  <a:pt x="151337" y="315411"/>
                </a:cubicBezTo>
                <a:close/>
                <a:moveTo>
                  <a:pt x="227063" y="445"/>
                </a:moveTo>
                <a:cubicBezTo>
                  <a:pt x="253060" y="-1780"/>
                  <a:pt x="272743" y="4616"/>
                  <a:pt x="286856" y="13052"/>
                </a:cubicBezTo>
                <a:cubicBezTo>
                  <a:pt x="307839" y="24639"/>
                  <a:pt x="315917" y="40120"/>
                  <a:pt x="315917" y="40120"/>
                </a:cubicBezTo>
                <a:cubicBezTo>
                  <a:pt x="315917" y="40120"/>
                  <a:pt x="364197" y="43549"/>
                  <a:pt x="347856" y="141531"/>
                </a:cubicBezTo>
                <a:cubicBezTo>
                  <a:pt x="346834" y="146722"/>
                  <a:pt x="345535" y="151913"/>
                  <a:pt x="343678" y="157104"/>
                </a:cubicBezTo>
                <a:cubicBezTo>
                  <a:pt x="353334" y="156177"/>
                  <a:pt x="364661" y="161832"/>
                  <a:pt x="353891" y="199653"/>
                </a:cubicBezTo>
                <a:cubicBezTo>
                  <a:pt x="346092" y="227370"/>
                  <a:pt x="338850" y="234971"/>
                  <a:pt x="333279" y="235527"/>
                </a:cubicBezTo>
                <a:cubicBezTo>
                  <a:pt x="328172" y="268342"/>
                  <a:pt x="301897" y="310056"/>
                  <a:pt x="260859" y="324888"/>
                </a:cubicBezTo>
                <a:cubicBezTo>
                  <a:pt x="243775" y="331006"/>
                  <a:pt x="224927" y="331006"/>
                  <a:pt x="207843" y="324981"/>
                </a:cubicBezTo>
                <a:cubicBezTo>
                  <a:pt x="165970" y="310242"/>
                  <a:pt x="140623" y="268342"/>
                  <a:pt x="135516" y="235527"/>
                </a:cubicBezTo>
                <a:cubicBezTo>
                  <a:pt x="129945" y="235156"/>
                  <a:pt x="122703" y="227370"/>
                  <a:pt x="114904" y="199653"/>
                </a:cubicBezTo>
                <a:cubicBezTo>
                  <a:pt x="104134" y="161739"/>
                  <a:pt x="115461" y="156177"/>
                  <a:pt x="125396" y="157012"/>
                </a:cubicBezTo>
                <a:cubicBezTo>
                  <a:pt x="123539" y="151821"/>
                  <a:pt x="122146" y="146630"/>
                  <a:pt x="121218" y="141438"/>
                </a:cubicBezTo>
                <a:cubicBezTo>
                  <a:pt x="117690" y="123733"/>
                  <a:pt x="116854" y="107326"/>
                  <a:pt x="120939" y="91660"/>
                </a:cubicBezTo>
                <a:cubicBezTo>
                  <a:pt x="125767" y="70524"/>
                  <a:pt x="137280" y="53653"/>
                  <a:pt x="150000" y="40583"/>
                </a:cubicBezTo>
                <a:cubicBezTo>
                  <a:pt x="158171" y="32055"/>
                  <a:pt x="167362" y="24546"/>
                  <a:pt x="177018" y="18335"/>
                </a:cubicBezTo>
                <a:cubicBezTo>
                  <a:pt x="184910" y="12866"/>
                  <a:pt x="193731" y="8231"/>
                  <a:pt x="203294" y="4987"/>
                </a:cubicBezTo>
                <a:cubicBezTo>
                  <a:pt x="210722" y="2391"/>
                  <a:pt x="218614" y="816"/>
                  <a:pt x="227063" y="445"/>
                </a:cubicBezTo>
                <a:close/>
              </a:path>
            </a:pathLst>
          </a:custGeom>
          <a:solidFill>
            <a:sysClr val="window" lastClr="FFFFFF"/>
          </a:solidFill>
          <a:ln w="9525">
            <a:noFill/>
            <a:round/>
          </a:ln>
        </p:spPr>
        <p:txBody>
          <a:bodyPr wrap="square" lIns="91440" tIns="45720" rIns="91440" bIns="45720" anchor="ctr">
            <a:no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12" name="椭圆 11"/>
          <p:cNvSpPr/>
          <p:nvPr>
            <p:custDataLst>
              <p:tags r:id="rId26"/>
            </p:custDataLst>
          </p:nvPr>
        </p:nvSpPr>
        <p:spPr bwMode="auto">
          <a:xfrm>
            <a:off x="7155238" y="2694107"/>
            <a:ext cx="580787" cy="580787"/>
          </a:xfrm>
          <a:prstGeom prst="ellipse">
            <a:avLst/>
          </a:prstGeom>
          <a:noFill/>
          <a:ln w="19050">
            <a:solidFill>
              <a:sysClr val="window" lastClr="FFFFFF"/>
            </a:solid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13" name="任意多边形 12"/>
          <p:cNvSpPr/>
          <p:nvPr>
            <p:custDataLst>
              <p:tags r:id="rId27"/>
            </p:custDataLst>
          </p:nvPr>
        </p:nvSpPr>
        <p:spPr bwMode="auto">
          <a:xfrm>
            <a:off x="7298562" y="2822556"/>
            <a:ext cx="294138" cy="323888"/>
          </a:xfrm>
          <a:custGeom>
            <a:avLst/>
            <a:gdLst>
              <a:gd name="T0" fmla="*/ 409 w 409"/>
              <a:gd name="T1" fmla="*/ 391 h 451"/>
              <a:gd name="T2" fmla="*/ 409 w 409"/>
              <a:gd name="T3" fmla="*/ 451 h 451"/>
              <a:gd name="T4" fmla="*/ 0 w 409"/>
              <a:gd name="T5" fmla="*/ 451 h 451"/>
              <a:gd name="T6" fmla="*/ 0 w 409"/>
              <a:gd name="T7" fmla="*/ 391 h 451"/>
              <a:gd name="T8" fmla="*/ 54 w 409"/>
              <a:gd name="T9" fmla="*/ 314 h 451"/>
              <a:gd name="T10" fmla="*/ 121 w 409"/>
              <a:gd name="T11" fmla="*/ 282 h 451"/>
              <a:gd name="T12" fmla="*/ 167 w 409"/>
              <a:gd name="T13" fmla="*/ 378 h 451"/>
              <a:gd name="T14" fmla="*/ 190 w 409"/>
              <a:gd name="T15" fmla="*/ 314 h 451"/>
              <a:gd name="T16" fmla="*/ 205 w 409"/>
              <a:gd name="T17" fmla="*/ 316 h 451"/>
              <a:gd name="T18" fmla="*/ 219 w 409"/>
              <a:gd name="T19" fmla="*/ 314 h 451"/>
              <a:gd name="T20" fmla="*/ 241 w 409"/>
              <a:gd name="T21" fmla="*/ 375 h 451"/>
              <a:gd name="T22" fmla="*/ 286 w 409"/>
              <a:gd name="T23" fmla="*/ 281 h 451"/>
              <a:gd name="T24" fmla="*/ 355 w 409"/>
              <a:gd name="T25" fmla="*/ 314 h 451"/>
              <a:gd name="T26" fmla="*/ 409 w 409"/>
              <a:gd name="T27" fmla="*/ 391 h 451"/>
              <a:gd name="T28" fmla="*/ 60 w 409"/>
              <a:gd name="T29" fmla="*/ 181 h 451"/>
              <a:gd name="T30" fmla="*/ 60 w 409"/>
              <a:gd name="T31" fmla="*/ 137 h 451"/>
              <a:gd name="T32" fmla="*/ 70 w 409"/>
              <a:gd name="T33" fmla="*/ 120 h 451"/>
              <a:gd name="T34" fmla="*/ 205 w 409"/>
              <a:gd name="T35" fmla="*/ 0 h 451"/>
              <a:gd name="T36" fmla="*/ 339 w 409"/>
              <a:gd name="T37" fmla="*/ 120 h 451"/>
              <a:gd name="T38" fmla="*/ 349 w 409"/>
              <a:gd name="T39" fmla="*/ 137 h 451"/>
              <a:gd name="T40" fmla="*/ 349 w 409"/>
              <a:gd name="T41" fmla="*/ 181 h 451"/>
              <a:gd name="T42" fmla="*/ 328 w 409"/>
              <a:gd name="T43" fmla="*/ 202 h 451"/>
              <a:gd name="T44" fmla="*/ 307 w 409"/>
              <a:gd name="T45" fmla="*/ 181 h 451"/>
              <a:gd name="T46" fmla="*/ 307 w 409"/>
              <a:gd name="T47" fmla="*/ 172 h 451"/>
              <a:gd name="T48" fmla="*/ 205 w 409"/>
              <a:gd name="T49" fmla="*/ 281 h 451"/>
              <a:gd name="T50" fmla="*/ 102 w 409"/>
              <a:gd name="T51" fmla="*/ 172 h 451"/>
              <a:gd name="T52" fmla="*/ 102 w 409"/>
              <a:gd name="T53" fmla="*/ 181 h 451"/>
              <a:gd name="T54" fmla="*/ 87 w 409"/>
              <a:gd name="T55" fmla="*/ 201 h 451"/>
              <a:gd name="T56" fmla="*/ 140 w 409"/>
              <a:gd name="T57" fmla="*/ 269 h 451"/>
              <a:gd name="T58" fmla="*/ 156 w 409"/>
              <a:gd name="T59" fmla="*/ 271 h 451"/>
              <a:gd name="T60" fmla="*/ 166 w 409"/>
              <a:gd name="T61" fmla="*/ 292 h 451"/>
              <a:gd name="T62" fmla="*/ 143 w 409"/>
              <a:gd name="T63" fmla="*/ 295 h 451"/>
              <a:gd name="T64" fmla="*/ 132 w 409"/>
              <a:gd name="T65" fmla="*/ 280 h 451"/>
              <a:gd name="T66" fmla="*/ 73 w 409"/>
              <a:gd name="T67" fmla="*/ 200 h 451"/>
              <a:gd name="T68" fmla="*/ 60 w 409"/>
              <a:gd name="T69" fmla="*/ 181 h 451"/>
              <a:gd name="T70" fmla="*/ 84 w 409"/>
              <a:gd name="T71" fmla="*/ 115 h 451"/>
              <a:gd name="T72" fmla="*/ 86 w 409"/>
              <a:gd name="T73" fmla="*/ 115 h 451"/>
              <a:gd name="T74" fmla="*/ 89 w 409"/>
              <a:gd name="T75" fmla="*/ 118 h 451"/>
              <a:gd name="T76" fmla="*/ 100 w 409"/>
              <a:gd name="T77" fmla="*/ 128 h 451"/>
              <a:gd name="T78" fmla="*/ 205 w 409"/>
              <a:gd name="T79" fmla="*/ 40 h 451"/>
              <a:gd name="T80" fmla="*/ 309 w 409"/>
              <a:gd name="T81" fmla="*/ 128 h 451"/>
              <a:gd name="T82" fmla="*/ 325 w 409"/>
              <a:gd name="T83" fmla="*/ 117 h 451"/>
              <a:gd name="T84" fmla="*/ 205 w 409"/>
              <a:gd name="T85" fmla="*/ 13 h 451"/>
              <a:gd name="T86" fmla="*/ 84 w 409"/>
              <a:gd name="T87" fmla="*/ 115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9" h="451">
                <a:moveTo>
                  <a:pt x="409" y="391"/>
                </a:moveTo>
                <a:lnTo>
                  <a:pt x="409" y="451"/>
                </a:lnTo>
                <a:lnTo>
                  <a:pt x="0" y="451"/>
                </a:lnTo>
                <a:lnTo>
                  <a:pt x="0" y="391"/>
                </a:lnTo>
                <a:cubicBezTo>
                  <a:pt x="0" y="363"/>
                  <a:pt x="25" y="328"/>
                  <a:pt x="54" y="314"/>
                </a:cubicBezTo>
                <a:lnTo>
                  <a:pt x="121" y="282"/>
                </a:lnTo>
                <a:lnTo>
                  <a:pt x="167" y="378"/>
                </a:lnTo>
                <a:lnTo>
                  <a:pt x="190" y="314"/>
                </a:lnTo>
                <a:cubicBezTo>
                  <a:pt x="195" y="315"/>
                  <a:pt x="200" y="316"/>
                  <a:pt x="205" y="316"/>
                </a:cubicBezTo>
                <a:cubicBezTo>
                  <a:pt x="209" y="316"/>
                  <a:pt x="214" y="315"/>
                  <a:pt x="219" y="314"/>
                </a:cubicBezTo>
                <a:lnTo>
                  <a:pt x="241" y="375"/>
                </a:lnTo>
                <a:lnTo>
                  <a:pt x="286" y="281"/>
                </a:lnTo>
                <a:lnTo>
                  <a:pt x="355" y="314"/>
                </a:lnTo>
                <a:cubicBezTo>
                  <a:pt x="385" y="328"/>
                  <a:pt x="409" y="363"/>
                  <a:pt x="409" y="391"/>
                </a:cubicBezTo>
                <a:close/>
                <a:moveTo>
                  <a:pt x="60" y="181"/>
                </a:moveTo>
                <a:lnTo>
                  <a:pt x="60" y="137"/>
                </a:lnTo>
                <a:cubicBezTo>
                  <a:pt x="60" y="130"/>
                  <a:pt x="64" y="124"/>
                  <a:pt x="70" y="120"/>
                </a:cubicBezTo>
                <a:cubicBezTo>
                  <a:pt x="78" y="53"/>
                  <a:pt x="135" y="0"/>
                  <a:pt x="205" y="0"/>
                </a:cubicBezTo>
                <a:cubicBezTo>
                  <a:pt x="274" y="0"/>
                  <a:pt x="331" y="53"/>
                  <a:pt x="339" y="120"/>
                </a:cubicBezTo>
                <a:cubicBezTo>
                  <a:pt x="345" y="124"/>
                  <a:pt x="349" y="130"/>
                  <a:pt x="349" y="137"/>
                </a:cubicBezTo>
                <a:lnTo>
                  <a:pt x="349" y="181"/>
                </a:lnTo>
                <a:cubicBezTo>
                  <a:pt x="349" y="192"/>
                  <a:pt x="339" y="202"/>
                  <a:pt x="328" y="202"/>
                </a:cubicBezTo>
                <a:cubicBezTo>
                  <a:pt x="316" y="202"/>
                  <a:pt x="307" y="192"/>
                  <a:pt x="307" y="181"/>
                </a:cubicBezTo>
                <a:lnTo>
                  <a:pt x="307" y="172"/>
                </a:lnTo>
                <a:cubicBezTo>
                  <a:pt x="296" y="228"/>
                  <a:pt x="254" y="281"/>
                  <a:pt x="205" y="281"/>
                </a:cubicBezTo>
                <a:cubicBezTo>
                  <a:pt x="155" y="281"/>
                  <a:pt x="113" y="228"/>
                  <a:pt x="102" y="172"/>
                </a:cubicBezTo>
                <a:lnTo>
                  <a:pt x="102" y="181"/>
                </a:lnTo>
                <a:cubicBezTo>
                  <a:pt x="102" y="190"/>
                  <a:pt x="96" y="198"/>
                  <a:pt x="87" y="201"/>
                </a:cubicBezTo>
                <a:cubicBezTo>
                  <a:pt x="96" y="229"/>
                  <a:pt x="114" y="253"/>
                  <a:pt x="140" y="269"/>
                </a:cubicBezTo>
                <a:cubicBezTo>
                  <a:pt x="144" y="268"/>
                  <a:pt x="150" y="268"/>
                  <a:pt x="156" y="271"/>
                </a:cubicBezTo>
                <a:cubicBezTo>
                  <a:pt x="165" y="276"/>
                  <a:pt x="170" y="285"/>
                  <a:pt x="166" y="292"/>
                </a:cubicBezTo>
                <a:cubicBezTo>
                  <a:pt x="163" y="298"/>
                  <a:pt x="153" y="300"/>
                  <a:pt x="143" y="295"/>
                </a:cubicBezTo>
                <a:cubicBezTo>
                  <a:pt x="137" y="292"/>
                  <a:pt x="132" y="286"/>
                  <a:pt x="132" y="280"/>
                </a:cubicBezTo>
                <a:cubicBezTo>
                  <a:pt x="103" y="261"/>
                  <a:pt x="82" y="233"/>
                  <a:pt x="73" y="200"/>
                </a:cubicBezTo>
                <a:cubicBezTo>
                  <a:pt x="66" y="197"/>
                  <a:pt x="60" y="190"/>
                  <a:pt x="60" y="181"/>
                </a:cubicBezTo>
                <a:close/>
                <a:moveTo>
                  <a:pt x="84" y="115"/>
                </a:moveTo>
                <a:cubicBezTo>
                  <a:pt x="85" y="115"/>
                  <a:pt x="85" y="115"/>
                  <a:pt x="86" y="115"/>
                </a:cubicBezTo>
                <a:cubicBezTo>
                  <a:pt x="88" y="116"/>
                  <a:pt x="89" y="117"/>
                  <a:pt x="89" y="118"/>
                </a:cubicBezTo>
                <a:cubicBezTo>
                  <a:pt x="94" y="120"/>
                  <a:pt x="98" y="124"/>
                  <a:pt x="100" y="128"/>
                </a:cubicBezTo>
                <a:cubicBezTo>
                  <a:pt x="106" y="70"/>
                  <a:pt x="150" y="40"/>
                  <a:pt x="205" y="40"/>
                </a:cubicBezTo>
                <a:cubicBezTo>
                  <a:pt x="259" y="40"/>
                  <a:pt x="303" y="70"/>
                  <a:pt x="309" y="128"/>
                </a:cubicBezTo>
                <a:cubicBezTo>
                  <a:pt x="312" y="122"/>
                  <a:pt x="318" y="118"/>
                  <a:pt x="325" y="117"/>
                </a:cubicBezTo>
                <a:cubicBezTo>
                  <a:pt x="316" y="58"/>
                  <a:pt x="266" y="13"/>
                  <a:pt x="205" y="13"/>
                </a:cubicBezTo>
                <a:cubicBezTo>
                  <a:pt x="144" y="13"/>
                  <a:pt x="94" y="57"/>
                  <a:pt x="84" y="115"/>
                </a:cubicBezTo>
                <a:close/>
              </a:path>
            </a:pathLst>
          </a:custGeom>
          <a:solidFill>
            <a:sysClr val="window" lastClr="FFFFFF"/>
          </a:solidFill>
          <a:ln w="9525">
            <a:noFill/>
            <a:round/>
          </a:ln>
        </p:spPr>
        <p:txBody>
          <a:bodyPr wrap="square" lIns="91440" tIns="45720" rIns="91440" bIns="45720" anchor="ctr">
            <a:no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16" name="椭圆 15"/>
          <p:cNvSpPr/>
          <p:nvPr>
            <p:custDataLst>
              <p:tags r:id="rId28"/>
            </p:custDataLst>
          </p:nvPr>
        </p:nvSpPr>
        <p:spPr bwMode="auto">
          <a:xfrm>
            <a:off x="9920541" y="2694107"/>
            <a:ext cx="580787" cy="580787"/>
          </a:xfrm>
          <a:prstGeom prst="ellipse">
            <a:avLst/>
          </a:prstGeom>
          <a:noFill/>
          <a:ln w="19050">
            <a:solidFill>
              <a:sysClr val="window" lastClr="FFFFFF"/>
            </a:solid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17" name="任意多边形 16"/>
          <p:cNvSpPr/>
          <p:nvPr>
            <p:custDataLst>
              <p:tags r:id="rId29"/>
            </p:custDataLst>
          </p:nvPr>
        </p:nvSpPr>
        <p:spPr bwMode="auto">
          <a:xfrm>
            <a:off x="10035329" y="2822556"/>
            <a:ext cx="351210" cy="323888"/>
          </a:xfrm>
          <a:custGeom>
            <a:avLst/>
            <a:gdLst>
              <a:gd name="connsiteX0" fmla="*/ 392435 w 609156"/>
              <a:gd name="connsiteY0" fmla="*/ 452324 h 561771"/>
              <a:gd name="connsiteX1" fmla="*/ 427863 w 609156"/>
              <a:gd name="connsiteY1" fmla="*/ 452324 h 561771"/>
              <a:gd name="connsiteX2" fmla="*/ 435435 w 609156"/>
              <a:gd name="connsiteY2" fmla="*/ 459885 h 561771"/>
              <a:gd name="connsiteX3" fmla="*/ 435435 w 609156"/>
              <a:gd name="connsiteY3" fmla="*/ 474634 h 561771"/>
              <a:gd name="connsiteX4" fmla="*/ 435435 w 609156"/>
              <a:gd name="connsiteY4" fmla="*/ 539321 h 561771"/>
              <a:gd name="connsiteX5" fmla="*/ 435435 w 609156"/>
              <a:gd name="connsiteY5" fmla="*/ 553976 h 561771"/>
              <a:gd name="connsiteX6" fmla="*/ 427863 w 609156"/>
              <a:gd name="connsiteY6" fmla="*/ 561630 h 561771"/>
              <a:gd name="connsiteX7" fmla="*/ 392435 w 609156"/>
              <a:gd name="connsiteY7" fmla="*/ 561630 h 561771"/>
              <a:gd name="connsiteX8" fmla="*/ 384863 w 609156"/>
              <a:gd name="connsiteY8" fmla="*/ 553976 h 561771"/>
              <a:gd name="connsiteX9" fmla="*/ 384863 w 609156"/>
              <a:gd name="connsiteY9" fmla="*/ 539321 h 561771"/>
              <a:gd name="connsiteX10" fmla="*/ 384863 w 609156"/>
              <a:gd name="connsiteY10" fmla="*/ 474634 h 561771"/>
              <a:gd name="connsiteX11" fmla="*/ 384863 w 609156"/>
              <a:gd name="connsiteY11" fmla="*/ 459885 h 561771"/>
              <a:gd name="connsiteX12" fmla="*/ 392435 w 609156"/>
              <a:gd name="connsiteY12" fmla="*/ 452324 h 561771"/>
              <a:gd name="connsiteX13" fmla="*/ 464152 w 609156"/>
              <a:gd name="connsiteY13" fmla="*/ 409985 h 561771"/>
              <a:gd name="connsiteX14" fmla="*/ 499488 w 609156"/>
              <a:gd name="connsiteY14" fmla="*/ 409985 h 561771"/>
              <a:gd name="connsiteX15" fmla="*/ 507153 w 609156"/>
              <a:gd name="connsiteY15" fmla="*/ 417551 h 561771"/>
              <a:gd name="connsiteX16" fmla="*/ 507153 w 609156"/>
              <a:gd name="connsiteY16" fmla="*/ 474622 h 561771"/>
              <a:gd name="connsiteX17" fmla="*/ 507153 w 609156"/>
              <a:gd name="connsiteY17" fmla="*/ 496853 h 561771"/>
              <a:gd name="connsiteX18" fmla="*/ 507153 w 609156"/>
              <a:gd name="connsiteY18" fmla="*/ 553923 h 561771"/>
              <a:gd name="connsiteX19" fmla="*/ 499488 w 609156"/>
              <a:gd name="connsiteY19" fmla="*/ 561489 h 561771"/>
              <a:gd name="connsiteX20" fmla="*/ 464152 w 609156"/>
              <a:gd name="connsiteY20" fmla="*/ 561489 h 561771"/>
              <a:gd name="connsiteX21" fmla="*/ 456487 w 609156"/>
              <a:gd name="connsiteY21" fmla="*/ 553923 h 561771"/>
              <a:gd name="connsiteX22" fmla="*/ 456487 w 609156"/>
              <a:gd name="connsiteY22" fmla="*/ 496853 h 561771"/>
              <a:gd name="connsiteX23" fmla="*/ 456487 w 609156"/>
              <a:gd name="connsiteY23" fmla="*/ 474622 h 561771"/>
              <a:gd name="connsiteX24" fmla="*/ 456487 w 609156"/>
              <a:gd name="connsiteY24" fmla="*/ 417551 h 561771"/>
              <a:gd name="connsiteX25" fmla="*/ 464152 w 609156"/>
              <a:gd name="connsiteY25" fmla="*/ 409985 h 561771"/>
              <a:gd name="connsiteX26" fmla="*/ 553539 w 609156"/>
              <a:gd name="connsiteY26" fmla="*/ 277886 h 561771"/>
              <a:gd name="connsiteX27" fmla="*/ 558399 w 609156"/>
              <a:gd name="connsiteY27" fmla="*/ 280594 h 561771"/>
              <a:gd name="connsiteX28" fmla="*/ 608220 w 609156"/>
              <a:gd name="connsiteY28" fmla="*/ 360717 h 561771"/>
              <a:gd name="connsiteX29" fmla="*/ 603359 w 609156"/>
              <a:gd name="connsiteY29" fmla="*/ 369402 h 561771"/>
              <a:gd name="connsiteX30" fmla="*/ 578776 w 609156"/>
              <a:gd name="connsiteY30" fmla="*/ 369402 h 561771"/>
              <a:gd name="connsiteX31" fmla="*/ 578776 w 609156"/>
              <a:gd name="connsiteY31" fmla="*/ 429074 h 561771"/>
              <a:gd name="connsiteX32" fmla="*/ 578776 w 609156"/>
              <a:gd name="connsiteY32" fmla="*/ 432529 h 561771"/>
              <a:gd name="connsiteX33" fmla="*/ 578776 w 609156"/>
              <a:gd name="connsiteY33" fmla="*/ 554674 h 561771"/>
              <a:gd name="connsiteX34" fmla="*/ 571205 w 609156"/>
              <a:gd name="connsiteY34" fmla="*/ 561771 h 561771"/>
              <a:gd name="connsiteX35" fmla="*/ 535779 w 609156"/>
              <a:gd name="connsiteY35" fmla="*/ 561771 h 561771"/>
              <a:gd name="connsiteX36" fmla="*/ 528208 w 609156"/>
              <a:gd name="connsiteY36" fmla="*/ 554207 h 561771"/>
              <a:gd name="connsiteX37" fmla="*/ 528208 w 609156"/>
              <a:gd name="connsiteY37" fmla="*/ 369495 h 561771"/>
              <a:gd name="connsiteX38" fmla="*/ 503625 w 609156"/>
              <a:gd name="connsiteY38" fmla="*/ 369495 h 561771"/>
              <a:gd name="connsiteX39" fmla="*/ 498764 w 609156"/>
              <a:gd name="connsiteY39" fmla="*/ 360717 h 561771"/>
              <a:gd name="connsiteX40" fmla="*/ 548678 w 609156"/>
              <a:gd name="connsiteY40" fmla="*/ 280594 h 561771"/>
              <a:gd name="connsiteX41" fmla="*/ 553539 w 609156"/>
              <a:gd name="connsiteY41" fmla="*/ 277886 h 561771"/>
              <a:gd name="connsiteX42" fmla="*/ 248743 w 609156"/>
              <a:gd name="connsiteY42" fmla="*/ 0 h 561771"/>
              <a:gd name="connsiteX43" fmla="*/ 260245 w 609156"/>
              <a:gd name="connsiteY43" fmla="*/ 0 h 561771"/>
              <a:gd name="connsiteX44" fmla="*/ 271654 w 609156"/>
              <a:gd name="connsiteY44" fmla="*/ 0 h 561771"/>
              <a:gd name="connsiteX45" fmla="*/ 368159 w 609156"/>
              <a:gd name="connsiteY45" fmla="*/ 96367 h 561771"/>
              <a:gd name="connsiteX46" fmla="*/ 368159 w 609156"/>
              <a:gd name="connsiteY46" fmla="*/ 203287 h 561771"/>
              <a:gd name="connsiteX47" fmla="*/ 346651 w 609156"/>
              <a:gd name="connsiteY47" fmla="*/ 243440 h 561771"/>
              <a:gd name="connsiteX48" fmla="*/ 346651 w 609156"/>
              <a:gd name="connsiteY48" fmla="*/ 346532 h 561771"/>
              <a:gd name="connsiteX49" fmla="*/ 349269 w 609156"/>
              <a:gd name="connsiteY49" fmla="*/ 351014 h 561771"/>
              <a:gd name="connsiteX50" fmla="*/ 440257 w 609156"/>
              <a:gd name="connsiteY50" fmla="*/ 403493 h 561771"/>
              <a:gd name="connsiteX51" fmla="*/ 436236 w 609156"/>
              <a:gd name="connsiteY51" fmla="*/ 417687 h 561771"/>
              <a:gd name="connsiteX52" fmla="*/ 436236 w 609156"/>
              <a:gd name="connsiteY52" fmla="*/ 433748 h 561771"/>
              <a:gd name="connsiteX53" fmla="*/ 427820 w 609156"/>
              <a:gd name="connsiteY53" fmla="*/ 432441 h 561771"/>
              <a:gd name="connsiteX54" fmla="*/ 392378 w 609156"/>
              <a:gd name="connsiteY54" fmla="*/ 432441 h 561771"/>
              <a:gd name="connsiteX55" fmla="*/ 364699 w 609156"/>
              <a:gd name="connsiteY55" fmla="*/ 460081 h 561771"/>
              <a:gd name="connsiteX56" fmla="*/ 364699 w 609156"/>
              <a:gd name="connsiteY56" fmla="*/ 474742 h 561771"/>
              <a:gd name="connsiteX57" fmla="*/ 364699 w 609156"/>
              <a:gd name="connsiteY57" fmla="*/ 539454 h 561771"/>
              <a:gd name="connsiteX58" fmla="*/ 364699 w 609156"/>
              <a:gd name="connsiteY58" fmla="*/ 554207 h 561771"/>
              <a:gd name="connsiteX59" fmla="*/ 365821 w 609156"/>
              <a:gd name="connsiteY59" fmla="*/ 561771 h 561771"/>
              <a:gd name="connsiteX60" fmla="*/ 294471 w 609156"/>
              <a:gd name="connsiteY60" fmla="*/ 561771 h 561771"/>
              <a:gd name="connsiteX61" fmla="*/ 272215 w 609156"/>
              <a:gd name="connsiteY61" fmla="*/ 459521 h 561771"/>
              <a:gd name="connsiteX62" fmla="*/ 260339 w 609156"/>
              <a:gd name="connsiteY62" fmla="*/ 393595 h 561771"/>
              <a:gd name="connsiteX63" fmla="*/ 248463 w 609156"/>
              <a:gd name="connsiteY63" fmla="*/ 459521 h 561771"/>
              <a:gd name="connsiteX64" fmla="*/ 226207 w 609156"/>
              <a:gd name="connsiteY64" fmla="*/ 561771 h 561771"/>
              <a:gd name="connsiteX65" fmla="*/ 0 w 609156"/>
              <a:gd name="connsiteY65" fmla="*/ 561771 h 561771"/>
              <a:gd name="connsiteX66" fmla="*/ 0 w 609156"/>
              <a:gd name="connsiteY66" fmla="*/ 488468 h 561771"/>
              <a:gd name="connsiteX67" fmla="*/ 18796 w 609156"/>
              <a:gd name="connsiteY67" fmla="*/ 448315 h 561771"/>
              <a:gd name="connsiteX68" fmla="*/ 171221 w 609156"/>
              <a:gd name="connsiteY68" fmla="*/ 350734 h 561771"/>
              <a:gd name="connsiteX69" fmla="*/ 173840 w 609156"/>
              <a:gd name="connsiteY69" fmla="*/ 346532 h 561771"/>
              <a:gd name="connsiteX70" fmla="*/ 173840 w 609156"/>
              <a:gd name="connsiteY70" fmla="*/ 243440 h 561771"/>
              <a:gd name="connsiteX71" fmla="*/ 152238 w 609156"/>
              <a:gd name="connsiteY71" fmla="*/ 203287 h 561771"/>
              <a:gd name="connsiteX72" fmla="*/ 152238 w 609156"/>
              <a:gd name="connsiteY72" fmla="*/ 96367 h 561771"/>
              <a:gd name="connsiteX73" fmla="*/ 248743 w 609156"/>
              <a:gd name="connsiteY73" fmla="*/ 0 h 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9156" h="561771">
                <a:moveTo>
                  <a:pt x="392435" y="452324"/>
                </a:moveTo>
                <a:lnTo>
                  <a:pt x="427863" y="452324"/>
                </a:lnTo>
                <a:cubicBezTo>
                  <a:pt x="432070" y="452324"/>
                  <a:pt x="435529" y="455685"/>
                  <a:pt x="435435" y="459885"/>
                </a:cubicBezTo>
                <a:lnTo>
                  <a:pt x="435435" y="474634"/>
                </a:lnTo>
                <a:lnTo>
                  <a:pt x="435435" y="539321"/>
                </a:lnTo>
                <a:lnTo>
                  <a:pt x="435435" y="553976"/>
                </a:lnTo>
                <a:cubicBezTo>
                  <a:pt x="435435" y="558270"/>
                  <a:pt x="432070" y="561630"/>
                  <a:pt x="427863" y="561630"/>
                </a:cubicBezTo>
                <a:lnTo>
                  <a:pt x="392435" y="561630"/>
                </a:lnTo>
                <a:cubicBezTo>
                  <a:pt x="388228" y="561630"/>
                  <a:pt x="384863" y="558270"/>
                  <a:pt x="384863" y="553976"/>
                </a:cubicBezTo>
                <a:lnTo>
                  <a:pt x="384863" y="539321"/>
                </a:lnTo>
                <a:lnTo>
                  <a:pt x="384863" y="474634"/>
                </a:lnTo>
                <a:lnTo>
                  <a:pt x="384863" y="459885"/>
                </a:lnTo>
                <a:cubicBezTo>
                  <a:pt x="384863" y="455685"/>
                  <a:pt x="388228" y="452324"/>
                  <a:pt x="392435" y="452324"/>
                </a:cubicBezTo>
                <a:close/>
                <a:moveTo>
                  <a:pt x="464152" y="409985"/>
                </a:moveTo>
                <a:lnTo>
                  <a:pt x="499488" y="409985"/>
                </a:lnTo>
                <a:cubicBezTo>
                  <a:pt x="503788" y="409985"/>
                  <a:pt x="507153" y="413348"/>
                  <a:pt x="507153" y="417551"/>
                </a:cubicBezTo>
                <a:lnTo>
                  <a:pt x="507153" y="474622"/>
                </a:lnTo>
                <a:lnTo>
                  <a:pt x="507153" y="496853"/>
                </a:lnTo>
                <a:lnTo>
                  <a:pt x="507153" y="553923"/>
                </a:lnTo>
                <a:cubicBezTo>
                  <a:pt x="507153" y="558127"/>
                  <a:pt x="503788" y="561489"/>
                  <a:pt x="499488" y="561489"/>
                </a:cubicBezTo>
                <a:lnTo>
                  <a:pt x="464152" y="561489"/>
                </a:lnTo>
                <a:cubicBezTo>
                  <a:pt x="459852" y="561489"/>
                  <a:pt x="456487" y="558127"/>
                  <a:pt x="456487" y="553923"/>
                </a:cubicBezTo>
                <a:lnTo>
                  <a:pt x="456487" y="496853"/>
                </a:lnTo>
                <a:lnTo>
                  <a:pt x="456487" y="474622"/>
                </a:lnTo>
                <a:lnTo>
                  <a:pt x="456487" y="417551"/>
                </a:lnTo>
                <a:cubicBezTo>
                  <a:pt x="456487" y="413348"/>
                  <a:pt x="459852" y="409985"/>
                  <a:pt x="464152" y="409985"/>
                </a:cubicBezTo>
                <a:close/>
                <a:moveTo>
                  <a:pt x="553539" y="277886"/>
                </a:moveTo>
                <a:cubicBezTo>
                  <a:pt x="555408" y="277886"/>
                  <a:pt x="557277" y="278727"/>
                  <a:pt x="558399" y="280594"/>
                </a:cubicBezTo>
                <a:lnTo>
                  <a:pt x="608220" y="360717"/>
                </a:lnTo>
                <a:cubicBezTo>
                  <a:pt x="610743" y="364546"/>
                  <a:pt x="607846" y="369495"/>
                  <a:pt x="603359" y="369402"/>
                </a:cubicBezTo>
                <a:lnTo>
                  <a:pt x="578776" y="369402"/>
                </a:lnTo>
                <a:lnTo>
                  <a:pt x="578776" y="429074"/>
                </a:lnTo>
                <a:lnTo>
                  <a:pt x="578776" y="432529"/>
                </a:lnTo>
                <a:lnTo>
                  <a:pt x="578776" y="554674"/>
                </a:lnTo>
                <a:cubicBezTo>
                  <a:pt x="578589" y="558690"/>
                  <a:pt x="575224" y="561771"/>
                  <a:pt x="571205" y="561771"/>
                </a:cubicBezTo>
                <a:lnTo>
                  <a:pt x="535779" y="561771"/>
                </a:lnTo>
                <a:cubicBezTo>
                  <a:pt x="531573" y="561771"/>
                  <a:pt x="528208" y="558409"/>
                  <a:pt x="528208" y="554207"/>
                </a:cubicBezTo>
                <a:lnTo>
                  <a:pt x="528208" y="369495"/>
                </a:lnTo>
                <a:lnTo>
                  <a:pt x="503625" y="369495"/>
                </a:lnTo>
                <a:cubicBezTo>
                  <a:pt x="499138" y="369495"/>
                  <a:pt x="496427" y="364546"/>
                  <a:pt x="498764" y="360717"/>
                </a:cubicBezTo>
                <a:lnTo>
                  <a:pt x="548678" y="280594"/>
                </a:lnTo>
                <a:cubicBezTo>
                  <a:pt x="549800" y="278727"/>
                  <a:pt x="551669" y="277886"/>
                  <a:pt x="553539" y="277886"/>
                </a:cubicBezTo>
                <a:close/>
                <a:moveTo>
                  <a:pt x="248743" y="0"/>
                </a:moveTo>
                <a:lnTo>
                  <a:pt x="260245" y="0"/>
                </a:lnTo>
                <a:lnTo>
                  <a:pt x="271654" y="0"/>
                </a:lnTo>
                <a:cubicBezTo>
                  <a:pt x="325049" y="0"/>
                  <a:pt x="368159" y="43234"/>
                  <a:pt x="368159" y="96367"/>
                </a:cubicBezTo>
                <a:lnTo>
                  <a:pt x="368159" y="203287"/>
                </a:lnTo>
                <a:cubicBezTo>
                  <a:pt x="368159" y="220002"/>
                  <a:pt x="359555" y="234849"/>
                  <a:pt x="346651" y="243440"/>
                </a:cubicBezTo>
                <a:lnTo>
                  <a:pt x="346651" y="346532"/>
                </a:lnTo>
                <a:cubicBezTo>
                  <a:pt x="346651" y="348399"/>
                  <a:pt x="347586" y="349987"/>
                  <a:pt x="349269" y="351014"/>
                </a:cubicBezTo>
                <a:cubicBezTo>
                  <a:pt x="359368" y="355869"/>
                  <a:pt x="396399" y="374545"/>
                  <a:pt x="440257" y="403493"/>
                </a:cubicBezTo>
                <a:cubicBezTo>
                  <a:pt x="437732" y="407602"/>
                  <a:pt x="436236" y="412457"/>
                  <a:pt x="436236" y="417687"/>
                </a:cubicBezTo>
                <a:lnTo>
                  <a:pt x="436236" y="433748"/>
                </a:lnTo>
                <a:cubicBezTo>
                  <a:pt x="433617" y="432908"/>
                  <a:pt x="430812" y="432441"/>
                  <a:pt x="427820" y="432441"/>
                </a:cubicBezTo>
                <a:lnTo>
                  <a:pt x="392378" y="432441"/>
                </a:lnTo>
                <a:cubicBezTo>
                  <a:pt x="377136" y="432441"/>
                  <a:pt x="364699" y="444767"/>
                  <a:pt x="364699" y="460081"/>
                </a:cubicBezTo>
                <a:lnTo>
                  <a:pt x="364699" y="474742"/>
                </a:lnTo>
                <a:lnTo>
                  <a:pt x="364699" y="539454"/>
                </a:lnTo>
                <a:lnTo>
                  <a:pt x="364699" y="554207"/>
                </a:lnTo>
                <a:cubicBezTo>
                  <a:pt x="364699" y="556822"/>
                  <a:pt x="365073" y="559250"/>
                  <a:pt x="365821" y="561771"/>
                </a:cubicBezTo>
                <a:lnTo>
                  <a:pt x="294471" y="561771"/>
                </a:lnTo>
                <a:lnTo>
                  <a:pt x="272215" y="459521"/>
                </a:lnTo>
                <a:cubicBezTo>
                  <a:pt x="317288" y="396676"/>
                  <a:pt x="268848" y="393688"/>
                  <a:pt x="260339" y="393595"/>
                </a:cubicBezTo>
                <a:cubicBezTo>
                  <a:pt x="251829" y="393688"/>
                  <a:pt x="203390" y="396676"/>
                  <a:pt x="248463" y="459521"/>
                </a:cubicBezTo>
                <a:lnTo>
                  <a:pt x="226207" y="561771"/>
                </a:lnTo>
                <a:lnTo>
                  <a:pt x="0" y="561771"/>
                </a:lnTo>
                <a:lnTo>
                  <a:pt x="0" y="488468"/>
                </a:lnTo>
                <a:cubicBezTo>
                  <a:pt x="0" y="472874"/>
                  <a:pt x="6826" y="458213"/>
                  <a:pt x="18796" y="448315"/>
                </a:cubicBezTo>
                <a:cubicBezTo>
                  <a:pt x="85190" y="393968"/>
                  <a:pt x="156633" y="357830"/>
                  <a:pt x="171221" y="350734"/>
                </a:cubicBezTo>
                <a:cubicBezTo>
                  <a:pt x="172811" y="349987"/>
                  <a:pt x="173840" y="348399"/>
                  <a:pt x="173840" y="346532"/>
                </a:cubicBezTo>
                <a:lnTo>
                  <a:pt x="173840" y="243440"/>
                </a:lnTo>
                <a:cubicBezTo>
                  <a:pt x="160841" y="234849"/>
                  <a:pt x="152238" y="220095"/>
                  <a:pt x="152238" y="203287"/>
                </a:cubicBezTo>
                <a:lnTo>
                  <a:pt x="152238" y="96367"/>
                </a:lnTo>
                <a:cubicBezTo>
                  <a:pt x="152238" y="43048"/>
                  <a:pt x="195534" y="0"/>
                  <a:pt x="248743" y="0"/>
                </a:cubicBezTo>
                <a:close/>
              </a:path>
            </a:pathLst>
          </a:custGeom>
          <a:solidFill>
            <a:sysClr val="window" lastClr="FFFFFF"/>
          </a:solidFill>
          <a:ln w="9525">
            <a:noFill/>
            <a:round/>
          </a:ln>
        </p:spPr>
        <p:txBody>
          <a:bodyPr wrap="square" lIns="91440" tIns="45720" rIns="91440" bIns="45720" anchor="ctr">
            <a:no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34" name="文本框 33"/>
          <p:cNvSpPr txBox="1"/>
          <p:nvPr>
            <p:custDataLst>
              <p:tags r:id="rId30"/>
            </p:custDataLst>
          </p:nvPr>
        </p:nvSpPr>
        <p:spPr>
          <a:xfrm>
            <a:off x="634365" y="1092835"/>
            <a:ext cx="10845800" cy="843280"/>
          </a:xfrm>
          <a:prstGeom prst="rect">
            <a:avLst/>
          </a:prstGeom>
          <a:noFill/>
          <a:ln>
            <a:noFill/>
          </a:ln>
        </p:spPr>
        <p:txBody>
          <a:bodyPr wrap="square" lIns="91440" tIns="0" rIns="91440" bIns="45720" anchor="t" anchorCtr="0"/>
          <a:lstStyle/>
          <a:p>
            <a:pPr marL="0" marR="0" lvl="1" indent="0" algn="l" defTabSz="913765" rtl="0" eaLnBrk="1" fontAlgn="auto" latinLnBrk="0" hangingPunct="1">
              <a:lnSpc>
                <a:spcPct val="120000"/>
              </a:lnSpc>
              <a:spcBef>
                <a:spcPts val="0"/>
              </a:spcBef>
              <a:spcAft>
                <a:spcPts val="0"/>
              </a:spcAft>
              <a:buClrTx/>
              <a:buSzPct val="25000"/>
              <a:buFontTx/>
              <a:buNone/>
              <a:defRPr/>
            </a:pPr>
            <a:r>
              <a:rPr lang="zh-CN" altLang="en-US" sz="2000">
                <a:sym typeface="+mn-ea"/>
              </a:rPr>
              <a:t>作者按照Why--What--How的方式，在本书中先后说明了为什么需要数据中台？数据中台到底是什么？</a:t>
            </a:r>
            <a:r>
              <a:rPr lang="en-US" altLang="zh-CN" sz="2000">
                <a:sym typeface="+mn-ea"/>
              </a:rPr>
              <a:t>How</a:t>
            </a:r>
            <a:r>
              <a:rPr lang="zh-CN" altLang="en-US" sz="2000">
                <a:sym typeface="+mn-ea"/>
              </a:rPr>
              <a:t>这个阶段按照</a:t>
            </a:r>
            <a:r>
              <a:rPr lang="en-US" altLang="zh-CN" sz="2000">
                <a:sym typeface="+mn-ea"/>
              </a:rPr>
              <a:t>PDCA</a:t>
            </a:r>
            <a:r>
              <a:rPr lang="zh-CN" altLang="en-US" sz="2000">
                <a:sym typeface="+mn-ea"/>
              </a:rPr>
              <a:t>方法讲解了如何建设企业的数据中台。基于这样一个逻辑，全书分为</a:t>
            </a:r>
            <a:r>
              <a:rPr lang="en-US" altLang="zh-CN" sz="2000">
                <a:sym typeface="+mn-ea"/>
              </a:rPr>
              <a:t>11</a:t>
            </a:r>
            <a:r>
              <a:rPr lang="zh-CN" altLang="en-US" sz="2000">
                <a:sym typeface="+mn-ea"/>
              </a:rPr>
              <a:t>章。</a:t>
            </a:r>
            <a:endParaRPr lang="zh-CN" altLang="en-US" sz="2000"/>
          </a:p>
          <a:p>
            <a:pPr marL="0" marR="0" lvl="0" indent="0" algn="l" defTabSz="913765" rtl="0" eaLnBrk="1" fontAlgn="auto" latinLnBrk="0" hangingPunct="1">
              <a:lnSpc>
                <a:spcPct val="120000"/>
              </a:lnSpc>
              <a:spcBef>
                <a:spcPts val="0"/>
              </a:spcBef>
              <a:spcAft>
                <a:spcPts val="0"/>
              </a:spcAft>
              <a:buClrTx/>
              <a:buSzPct val="25000"/>
              <a:buFontTx/>
              <a:buNone/>
              <a:defRPr/>
            </a:pPr>
            <a:endParaRPr kumimoji="0" lang="zh-CN" altLang="en-US" sz="2000" b="0" i="0" u="none" strike="noStrike" kern="1200" cap="none" spc="150" normalizeH="0" noProof="0">
              <a:ln>
                <a:noFill/>
              </a:ln>
              <a:solidFill>
                <a:srgbClr val="000000">
                  <a:lumMod val="75000"/>
                  <a:lumOff val="25000"/>
                </a:srgbClr>
              </a:solidFill>
              <a:effectLst/>
              <a:uLnTx/>
              <a:uFillTx/>
              <a:latin typeface="微软雅黑" panose="020B0503020204020204" charset="-122"/>
              <a:cs typeface="微软雅黑" panose="020B0503020204020204" charset="-122"/>
            </a:endParaRPr>
          </a:p>
        </p:txBody>
      </p:sp>
      <p:sp>
        <p:nvSpPr>
          <p:cNvPr id="153" name="矩形 152"/>
          <p:cNvSpPr/>
          <p:nvPr>
            <p:custDataLst>
              <p:tags r:id="rId3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18" name="标题 1"/>
          <p:cNvSpPr>
            <a:spLocks noGrp="1"/>
          </p:cNvSpPr>
          <p:nvPr/>
        </p:nvSpPr>
        <p:spPr>
          <a:xfrm>
            <a:off x="669882" y="443230"/>
            <a:ext cx="10852237" cy="441964"/>
          </a:xfrm>
          <a:prstGeom prst="rect">
            <a:avLst/>
          </a:prstGeom>
        </p:spPr>
        <p:txBody>
          <a:bodyPr vert="horz" wrap="square" lIns="90170" tIns="46990" rIns="90170" bIns="46990" rtlCol="0" anchor="ctr" anchorCtr="0">
            <a:normAutofit fontScale="90000" lnSpcReduction="20000"/>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algn="ctr"/>
            <a:r>
              <a:rPr>
                <a:sym typeface="+mn-ea"/>
              </a:rPr>
              <a:t>关于本书基本内容</a:t>
            </a: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矩形 152"/>
          <p:cNvSpPr/>
          <p:nvPr>
            <p:custDataLst>
              <p:tags r:id="rId2"/>
            </p:custDataLst>
          </p:nvPr>
        </p:nvSpPr>
        <p:spPr>
          <a:xfrm>
            <a:off x="0" y="0"/>
            <a:ext cx="12192000" cy="61976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7" name="标题 4"/>
          <p:cNvSpPr>
            <a:spLocks noGrp="1"/>
          </p:cNvSpPr>
          <p:nvPr>
            <p:custDataLst>
              <p:tags r:id="rId3"/>
            </p:custDataLst>
          </p:nvPr>
        </p:nvSpPr>
        <p:spPr>
          <a:xfrm>
            <a:off x="1221740" y="88900"/>
            <a:ext cx="9774555" cy="743585"/>
          </a:xfrm>
          <a:prstGeom prst="rect">
            <a:avLst/>
          </a:prstGeom>
        </p:spPr>
        <p:txBody>
          <a:bodyPr vert="horz" lIns="90000" tIns="46800" rIns="90000" bIns="46800" rtlCol="0" anchor="t"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ctr"/>
            <a:r>
              <a:rPr lang="zh-CN" altLang="en-US" sz="2400" spc="200">
                <a:ea typeface="微软雅黑" panose="020B0503020204020204" charset="-122"/>
                <a:sym typeface="Arial" panose="020B0604020202020204" pitchFamily="34" charset="0"/>
              </a:rPr>
              <a:t>第</a:t>
            </a:r>
            <a:r>
              <a:rPr lang="en-US" altLang="zh-CN" sz="2400" spc="200">
                <a:ea typeface="微软雅黑" panose="020B0503020204020204" charset="-122"/>
                <a:sym typeface="Arial" panose="020B0604020202020204" pitchFamily="34" charset="0"/>
              </a:rPr>
              <a:t>6</a:t>
            </a:r>
            <a:r>
              <a:rPr lang="zh-CN" altLang="en-US" sz="2400" spc="200">
                <a:ea typeface="微软雅黑" panose="020B0503020204020204" charset="-122"/>
                <a:sym typeface="Arial" panose="020B0604020202020204" pitchFamily="34" charset="0"/>
              </a:rPr>
              <a:t>章</a:t>
            </a:r>
            <a:r>
              <a:rPr lang="en-US" altLang="zh-CN" sz="2400" spc="200">
                <a:ea typeface="微软雅黑" panose="020B0503020204020204" charset="-122"/>
                <a:sym typeface="Arial" panose="020B0604020202020204" pitchFamily="34" charset="0"/>
              </a:rPr>
              <a:t>  </a:t>
            </a:r>
            <a:r>
              <a:rPr lang="zh-CN" altLang="en-US" sz="2400" spc="200">
                <a:ea typeface="微软雅黑" panose="020B0503020204020204" charset="-122"/>
                <a:sym typeface="Arial" panose="020B0604020202020204" pitchFamily="34" charset="0"/>
              </a:rPr>
              <a:t>数据开发：数据价值提炼工厂</a:t>
            </a:r>
          </a:p>
        </p:txBody>
      </p:sp>
      <p:pic>
        <p:nvPicPr>
          <p:cNvPr id="9" name="图片 8"/>
          <p:cNvPicPr>
            <a:picLocks noChangeAspect="1"/>
          </p:cNvPicPr>
          <p:nvPr/>
        </p:nvPicPr>
        <p:blipFill>
          <a:blip r:embed="rId5"/>
          <a:stretch>
            <a:fillRect/>
          </a:stretch>
        </p:blipFill>
        <p:spPr>
          <a:xfrm>
            <a:off x="0" y="1250315"/>
            <a:ext cx="12160885" cy="470725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custDataLst>
              <p:tags r:id="rId2"/>
            </p:custDataLst>
          </p:nvPr>
        </p:nvSpPr>
        <p:spPr>
          <a:xfrm>
            <a:off x="1589613" y="3429000"/>
            <a:ext cx="2843214" cy="830997"/>
          </a:xfrm>
          <a:prstGeom prst="rect">
            <a:avLst/>
          </a:prstGeom>
          <a:noFill/>
        </p:spPr>
        <p:txBody>
          <a:bodyPr wrap="square" rtlCol="0">
            <a:normAutofit fontScale="80000"/>
          </a:bodyPr>
          <a:lstStyle/>
          <a:p>
            <a:r>
              <a:rPr lang="en-US" altLang="zh-CN" sz="4800" b="1"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rPr>
              <a:t>Chapter07</a:t>
            </a:r>
          </a:p>
        </p:txBody>
      </p:sp>
      <p:sp>
        <p:nvSpPr>
          <p:cNvPr id="5" name="标题 4"/>
          <p:cNvSpPr>
            <a:spLocks noGrp="1"/>
          </p:cNvSpPr>
          <p:nvPr>
            <p:ph type="title"/>
            <p:custDataLst>
              <p:tags r:id="rId3"/>
            </p:custDataLst>
          </p:nvPr>
        </p:nvSpPr>
        <p:spPr>
          <a:xfrm>
            <a:off x="5203825" y="2971165"/>
            <a:ext cx="5882640" cy="743585"/>
          </a:xfrm>
        </p:spPr>
        <p:txBody>
          <a:bodyPr>
            <a:normAutofit/>
          </a:bodyPr>
          <a:lstStyle/>
          <a:p>
            <a:pPr algn="ctr"/>
            <a:r>
              <a:rPr lang="zh-CN" altLang="en-US" spc="200">
                <a:ea typeface="微软雅黑" panose="020B0503020204020204" charset="-122"/>
                <a:sym typeface="Arial" panose="020B0604020202020204" pitchFamily="34" charset="0"/>
              </a:rPr>
              <a:t>数据体系建设</a:t>
            </a: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矩形 152"/>
          <p:cNvSpPr/>
          <p:nvPr>
            <p:custDataLst>
              <p:tags r:id="rId2"/>
            </p:custDataLst>
          </p:nvPr>
        </p:nvSpPr>
        <p:spPr>
          <a:xfrm>
            <a:off x="0" y="0"/>
            <a:ext cx="12192000" cy="61976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7" name="标题 4"/>
          <p:cNvSpPr>
            <a:spLocks noGrp="1"/>
          </p:cNvSpPr>
          <p:nvPr>
            <p:custDataLst>
              <p:tags r:id="rId3"/>
            </p:custDataLst>
          </p:nvPr>
        </p:nvSpPr>
        <p:spPr>
          <a:xfrm>
            <a:off x="1221740" y="88900"/>
            <a:ext cx="9774555" cy="743585"/>
          </a:xfrm>
          <a:prstGeom prst="rect">
            <a:avLst/>
          </a:prstGeom>
        </p:spPr>
        <p:txBody>
          <a:bodyPr vert="horz" lIns="90000" tIns="46800" rIns="90000" bIns="46800" rtlCol="0" anchor="t"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ctr"/>
            <a:r>
              <a:rPr lang="zh-CN" altLang="en-US" sz="2400" spc="200">
                <a:ea typeface="微软雅黑" panose="020B0503020204020204" charset="-122"/>
                <a:sym typeface="Arial" panose="020B0604020202020204" pitchFamily="34" charset="0"/>
              </a:rPr>
              <a:t>第</a:t>
            </a:r>
            <a:r>
              <a:rPr lang="en-US" altLang="zh-CN" sz="2400" spc="200">
                <a:ea typeface="微软雅黑" panose="020B0503020204020204" charset="-122"/>
                <a:sym typeface="Arial" panose="020B0604020202020204" pitchFamily="34" charset="0"/>
              </a:rPr>
              <a:t>7</a:t>
            </a:r>
            <a:r>
              <a:rPr lang="zh-CN" altLang="en-US" sz="2400" spc="200">
                <a:ea typeface="微软雅黑" panose="020B0503020204020204" charset="-122"/>
                <a:sym typeface="Arial" panose="020B0604020202020204" pitchFamily="34" charset="0"/>
              </a:rPr>
              <a:t>章</a:t>
            </a:r>
            <a:r>
              <a:rPr lang="en-US" altLang="zh-CN" sz="2400" spc="200">
                <a:ea typeface="微软雅黑" panose="020B0503020204020204" charset="-122"/>
                <a:sym typeface="Arial" panose="020B0604020202020204" pitchFamily="34" charset="0"/>
              </a:rPr>
              <a:t>  </a:t>
            </a:r>
            <a:r>
              <a:rPr lang="zh-CN" altLang="en-US" sz="2400" spc="200">
                <a:ea typeface="微软雅黑" panose="020B0503020204020204" charset="-122"/>
                <a:sym typeface="Arial" panose="020B0604020202020204" pitchFamily="34" charset="0"/>
              </a:rPr>
              <a:t>数据体系建设</a:t>
            </a:r>
          </a:p>
        </p:txBody>
      </p:sp>
      <p:pic>
        <p:nvPicPr>
          <p:cNvPr id="4" name="图片 3"/>
          <p:cNvPicPr>
            <a:picLocks noChangeAspect="1"/>
          </p:cNvPicPr>
          <p:nvPr/>
        </p:nvPicPr>
        <p:blipFill>
          <a:blip r:embed="rId5"/>
          <a:stretch>
            <a:fillRect/>
          </a:stretch>
        </p:blipFill>
        <p:spPr>
          <a:xfrm>
            <a:off x="0" y="1221740"/>
            <a:ext cx="12069445" cy="441515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6"/>
          <a:stretch>
            <a:fillRect/>
          </a:stretch>
        </p:blipFill>
        <p:spPr>
          <a:xfrm>
            <a:off x="-107950" y="619760"/>
            <a:ext cx="8503285" cy="3797935"/>
          </a:xfrm>
          <a:prstGeom prst="rect">
            <a:avLst/>
          </a:prstGeom>
        </p:spPr>
      </p:pic>
      <p:sp>
        <p:nvSpPr>
          <p:cNvPr id="153" name="矩形 152"/>
          <p:cNvSpPr/>
          <p:nvPr>
            <p:custDataLst>
              <p:tags r:id="rId3"/>
            </p:custDataLst>
          </p:nvPr>
        </p:nvSpPr>
        <p:spPr>
          <a:xfrm>
            <a:off x="0" y="0"/>
            <a:ext cx="12192000" cy="61976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7" name="标题 4"/>
          <p:cNvSpPr>
            <a:spLocks noGrp="1"/>
          </p:cNvSpPr>
          <p:nvPr>
            <p:custDataLst>
              <p:tags r:id="rId4"/>
            </p:custDataLst>
          </p:nvPr>
        </p:nvSpPr>
        <p:spPr>
          <a:xfrm>
            <a:off x="1221740" y="88900"/>
            <a:ext cx="9774555" cy="743585"/>
          </a:xfrm>
          <a:prstGeom prst="rect">
            <a:avLst/>
          </a:prstGeom>
        </p:spPr>
        <p:txBody>
          <a:bodyPr vert="horz" lIns="90000" tIns="46800" rIns="90000" bIns="46800" rtlCol="0" anchor="t"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ctr"/>
            <a:r>
              <a:rPr lang="zh-CN" altLang="en-US" sz="2400" spc="200">
                <a:ea typeface="微软雅黑" panose="020B0503020204020204" charset="-122"/>
                <a:sym typeface="Arial" panose="020B0604020202020204" pitchFamily="34" charset="0"/>
              </a:rPr>
              <a:t>数据体系的四个层次</a:t>
            </a:r>
          </a:p>
        </p:txBody>
      </p:sp>
      <p:pic>
        <p:nvPicPr>
          <p:cNvPr id="5" name="图片 4"/>
          <p:cNvPicPr>
            <a:picLocks noChangeAspect="1"/>
          </p:cNvPicPr>
          <p:nvPr/>
        </p:nvPicPr>
        <p:blipFill>
          <a:blip r:embed="rId7"/>
          <a:stretch>
            <a:fillRect/>
          </a:stretch>
        </p:blipFill>
        <p:spPr>
          <a:xfrm>
            <a:off x="6902450" y="4468495"/>
            <a:ext cx="5120640" cy="2378075"/>
          </a:xfrm>
          <a:prstGeom prst="rect">
            <a:avLst/>
          </a:prstGeom>
        </p:spPr>
      </p:pic>
      <p:sp>
        <p:nvSpPr>
          <p:cNvPr id="6" name="文本框 5"/>
          <p:cNvSpPr txBox="1"/>
          <p:nvPr/>
        </p:nvSpPr>
        <p:spPr>
          <a:xfrm>
            <a:off x="1998980" y="5354955"/>
            <a:ext cx="3962400" cy="460375"/>
          </a:xfrm>
          <a:prstGeom prst="rect">
            <a:avLst/>
          </a:prstGeom>
          <a:noFill/>
        </p:spPr>
        <p:txBody>
          <a:bodyPr wrap="square" rtlCol="0">
            <a:spAutoFit/>
          </a:bodyPr>
          <a:lstStyle/>
          <a:p>
            <a:r>
              <a:rPr lang="zh-CN" altLang="en-US" sz="2400"/>
              <a:t>数据层最终数据的表格呈现</a:t>
            </a:r>
          </a:p>
        </p:txBody>
      </p:sp>
      <p:sp>
        <p:nvSpPr>
          <p:cNvPr id="8" name="右箭头 7"/>
          <p:cNvSpPr/>
          <p:nvPr/>
        </p:nvSpPr>
        <p:spPr>
          <a:xfrm>
            <a:off x="5961380" y="5504815"/>
            <a:ext cx="832485" cy="1612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274175" y="2026920"/>
            <a:ext cx="2748915" cy="460375"/>
          </a:xfrm>
          <a:prstGeom prst="rect">
            <a:avLst/>
          </a:prstGeom>
          <a:noFill/>
        </p:spPr>
        <p:txBody>
          <a:bodyPr wrap="square" rtlCol="0">
            <a:spAutoFit/>
          </a:bodyPr>
          <a:lstStyle/>
          <a:p>
            <a:r>
              <a:rPr lang="zh-CN" altLang="en-US" sz="2400"/>
              <a:t>数据层的具体意义</a:t>
            </a:r>
          </a:p>
        </p:txBody>
      </p:sp>
      <p:sp>
        <p:nvSpPr>
          <p:cNvPr id="10" name="左箭头 9"/>
          <p:cNvSpPr/>
          <p:nvPr/>
        </p:nvSpPr>
        <p:spPr>
          <a:xfrm>
            <a:off x="8504555" y="2177415"/>
            <a:ext cx="681990" cy="2311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custDataLst>
              <p:tags r:id="rId2"/>
            </p:custDataLst>
          </p:nvPr>
        </p:nvSpPr>
        <p:spPr>
          <a:xfrm>
            <a:off x="1589613" y="3429000"/>
            <a:ext cx="2843214" cy="830997"/>
          </a:xfrm>
          <a:prstGeom prst="rect">
            <a:avLst/>
          </a:prstGeom>
          <a:noFill/>
        </p:spPr>
        <p:txBody>
          <a:bodyPr wrap="square" rtlCol="0">
            <a:normAutofit fontScale="80000"/>
          </a:bodyPr>
          <a:lstStyle/>
          <a:p>
            <a:r>
              <a:rPr lang="en-US" altLang="zh-CN" sz="4800" b="1"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rPr>
              <a:t>Chapter08</a:t>
            </a:r>
          </a:p>
        </p:txBody>
      </p:sp>
      <p:sp>
        <p:nvSpPr>
          <p:cNvPr id="5" name="标题 4"/>
          <p:cNvSpPr>
            <a:spLocks noGrp="1"/>
          </p:cNvSpPr>
          <p:nvPr>
            <p:ph type="title"/>
            <p:custDataLst>
              <p:tags r:id="rId3"/>
            </p:custDataLst>
          </p:nvPr>
        </p:nvSpPr>
        <p:spPr>
          <a:xfrm>
            <a:off x="5203825" y="2971165"/>
            <a:ext cx="5882640" cy="743585"/>
          </a:xfrm>
        </p:spPr>
        <p:txBody>
          <a:bodyPr>
            <a:normAutofit/>
          </a:bodyPr>
          <a:lstStyle/>
          <a:p>
            <a:pPr algn="ctr"/>
            <a:r>
              <a:rPr lang="zh-CN" altLang="en-US" spc="200">
                <a:ea typeface="微软雅黑" panose="020B0503020204020204" charset="-122"/>
                <a:sym typeface="Arial" panose="020B0604020202020204" pitchFamily="34" charset="0"/>
              </a:rPr>
              <a:t>数据资产管理</a:t>
            </a: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矩形 152"/>
          <p:cNvSpPr/>
          <p:nvPr>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pic>
        <p:nvPicPr>
          <p:cNvPr id="154" name="图片 153"/>
          <p:cNvPicPr/>
          <p:nvPr>
            <p:custDataLst>
              <p:tags r:id="rId3"/>
            </p:custDataLst>
          </p:nvPr>
        </p:nvPicPr>
        <p:blipFill>
          <a:blip r:embed="rId39" r:link="rId40" cstate="print">
            <a:extLst>
              <a:ext uri="{28A0092B-C50C-407E-A947-70E740481C1C}">
                <a14:useLocalDpi xmlns:a14="http://schemas.microsoft.com/office/drawing/2010/main" val="0"/>
              </a:ext>
            </a:extLst>
          </a:blip>
          <a:stretch>
            <a:fillRect/>
          </a:stretch>
        </p:blipFill>
        <p:spPr>
          <a:xfrm>
            <a:off x="11471910" y="6140779"/>
            <a:ext cx="720090" cy="717221"/>
          </a:xfrm>
          <a:prstGeom prst="rect">
            <a:avLst/>
          </a:prstGeom>
        </p:spPr>
      </p:pic>
      <p:pic>
        <p:nvPicPr>
          <p:cNvPr id="155" name="图片 154"/>
          <p:cNvPicPr/>
          <p:nvPr>
            <p:custDataLst>
              <p:tags r:id="rId4"/>
            </p:custDataLst>
          </p:nvPr>
        </p:nvPicPr>
        <p:blipFill>
          <a:blip r:embed="rId41" r:link="rId42" cstate="print">
            <a:extLst>
              <a:ext uri="{28A0092B-C50C-407E-A947-70E740481C1C}">
                <a14:useLocalDpi xmlns:a14="http://schemas.microsoft.com/office/drawing/2010/main" val="0"/>
              </a:ext>
            </a:extLst>
          </a:blip>
          <a:stretch>
            <a:fillRect/>
          </a:stretch>
        </p:blipFill>
        <p:spPr>
          <a:xfrm>
            <a:off x="0" y="6140779"/>
            <a:ext cx="720090" cy="717221"/>
          </a:xfrm>
          <a:prstGeom prst="rect">
            <a:avLst/>
          </a:prstGeom>
        </p:spPr>
      </p:pic>
      <p:sp>
        <p:nvSpPr>
          <p:cNvPr id="5" name="任意多边形 254"/>
          <p:cNvSpPr/>
          <p:nvPr>
            <p:custDataLst>
              <p:tags r:id="rId5"/>
            </p:custDataLst>
          </p:nvPr>
        </p:nvSpPr>
        <p:spPr>
          <a:xfrm>
            <a:off x="6051435" y="2783727"/>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75000"/>
            </a:schemeClr>
          </a:solidFill>
          <a:ln w="12700" cap="flat">
            <a:noFill/>
            <a:miter lim="400000"/>
          </a:ln>
          <a:effectLst/>
        </p:spPr>
        <p:txBody>
          <a:bodyPr wrap="square" lIns="91440" tIns="45720" rIns="91440" bIns="45720" anchor="ctr">
            <a:normAutofit lnSpcReduction="1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6" name="任意多边形 255"/>
          <p:cNvSpPr/>
          <p:nvPr>
            <p:custDataLst>
              <p:tags r:id="rId6"/>
            </p:custDataLst>
          </p:nvPr>
        </p:nvSpPr>
        <p:spPr>
          <a:xfrm>
            <a:off x="6173413" y="2901908"/>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7" name="矩形 6"/>
          <p:cNvSpPr/>
          <p:nvPr>
            <p:custDataLst>
              <p:tags r:id="rId7"/>
            </p:custDataLst>
          </p:nvPr>
        </p:nvSpPr>
        <p:spPr>
          <a:xfrm>
            <a:off x="6609080" y="2726055"/>
            <a:ext cx="4467860" cy="428625"/>
          </a:xfrm>
          <a:prstGeom prst="rect">
            <a:avLst/>
          </a:prstGeom>
        </p:spPr>
        <p:txBody>
          <a:bodyPr wrap="square" lIns="91440" tIns="45720" rIns="91440" bIns="0" anchor="ctr">
            <a:normAutofit fontScale="72500"/>
          </a:bodyPr>
          <a:lstStyle/>
          <a:p>
            <a:pPr>
              <a:lnSpc>
                <a:spcPct val="130000"/>
              </a:lnSpc>
              <a:spcBef>
                <a:spcPct val="0"/>
              </a:spcBef>
            </a:pPr>
            <a:r>
              <a:rPr lang="en-US" altLang="zh-CN" sz="2400" b="1" spc="300"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8.1 </a:t>
            </a:r>
            <a:r>
              <a:rPr lang="zh-CN" altLang="en-US" sz="2400" b="1" spc="300"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数据资产和数据资产管理的定义</a:t>
            </a:r>
          </a:p>
        </p:txBody>
      </p:sp>
      <p:sp>
        <p:nvSpPr>
          <p:cNvPr id="9" name="任意多边形 261"/>
          <p:cNvSpPr/>
          <p:nvPr>
            <p:custDataLst>
              <p:tags r:id="rId8"/>
            </p:custDataLst>
          </p:nvPr>
        </p:nvSpPr>
        <p:spPr>
          <a:xfrm>
            <a:off x="6051435" y="3639707"/>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75000"/>
            </a:schemeClr>
          </a:solidFill>
          <a:ln w="12700" cap="flat">
            <a:noFill/>
            <a:miter lim="400000"/>
          </a:ln>
          <a:effectLst/>
        </p:spPr>
        <p:txBody>
          <a:bodyPr wrap="square" lIns="91440" tIns="45720" rIns="91440" bIns="45720" anchor="ctr">
            <a:normAutofit lnSpcReduction="1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0" name="任意多边形 262"/>
          <p:cNvSpPr/>
          <p:nvPr>
            <p:custDataLst>
              <p:tags r:id="rId9"/>
            </p:custDataLst>
          </p:nvPr>
        </p:nvSpPr>
        <p:spPr>
          <a:xfrm>
            <a:off x="6173413" y="3757888"/>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2" name="矩形 11"/>
          <p:cNvSpPr/>
          <p:nvPr>
            <p:custDataLst>
              <p:tags r:id="rId10"/>
            </p:custDataLst>
          </p:nvPr>
        </p:nvSpPr>
        <p:spPr>
          <a:xfrm>
            <a:off x="6605270" y="3647440"/>
            <a:ext cx="5366385" cy="428625"/>
          </a:xfrm>
          <a:prstGeom prst="rect">
            <a:avLst/>
          </a:prstGeom>
        </p:spPr>
        <p:txBody>
          <a:bodyPr wrap="square" lIns="91440" tIns="45720" rIns="91440" bIns="0" anchor="ctr">
            <a:normAutofit fontScale="72500"/>
          </a:bodyPr>
          <a:lstStyle/>
          <a:p>
            <a:pPr>
              <a:lnSpc>
                <a:spcPct val="130000"/>
              </a:lnSpc>
              <a:spcBef>
                <a:spcPct val="0"/>
              </a:spcBef>
            </a:pPr>
            <a:r>
              <a:rPr lang="en-US" altLang="zh-CN" sz="2400" b="1" spc="3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8.2 数据</a:t>
            </a:r>
            <a:r>
              <a:rPr lang="zh-CN" altLang="en-US" sz="2400" b="1" spc="3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资产管理在数据架构中的定位和职能</a:t>
            </a:r>
          </a:p>
        </p:txBody>
      </p:sp>
      <p:sp>
        <p:nvSpPr>
          <p:cNvPr id="15" name="任意多边形 268"/>
          <p:cNvSpPr/>
          <p:nvPr>
            <p:custDataLst>
              <p:tags r:id="rId11"/>
            </p:custDataLst>
          </p:nvPr>
        </p:nvSpPr>
        <p:spPr>
          <a:xfrm>
            <a:off x="6051435" y="4495687"/>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75000"/>
            </a:schemeClr>
          </a:solidFill>
          <a:ln w="12700" cap="flat">
            <a:noFill/>
            <a:miter lim="400000"/>
          </a:ln>
          <a:effectLst/>
        </p:spPr>
        <p:txBody>
          <a:bodyPr wrap="square" lIns="91440" tIns="45720" rIns="91440" bIns="45720" anchor="ctr">
            <a:normAutofit lnSpcReduction="1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7" name="任意多边形 269"/>
          <p:cNvSpPr/>
          <p:nvPr>
            <p:custDataLst>
              <p:tags r:id="rId12"/>
            </p:custDataLst>
          </p:nvPr>
        </p:nvSpPr>
        <p:spPr>
          <a:xfrm>
            <a:off x="6173413" y="4613868"/>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8" name="矩形 17"/>
          <p:cNvSpPr/>
          <p:nvPr>
            <p:custDataLst>
              <p:tags r:id="rId13"/>
            </p:custDataLst>
          </p:nvPr>
        </p:nvSpPr>
        <p:spPr>
          <a:xfrm>
            <a:off x="6609080" y="4361815"/>
            <a:ext cx="4676775" cy="723265"/>
          </a:xfrm>
          <a:prstGeom prst="rect">
            <a:avLst/>
          </a:prstGeom>
        </p:spPr>
        <p:txBody>
          <a:bodyPr wrap="square" lIns="91440" tIns="45720" rIns="91440" bIns="0" anchor="ctr">
            <a:normAutofit fontScale="70000"/>
          </a:bodyPr>
          <a:lstStyle/>
          <a:p>
            <a:pPr>
              <a:lnSpc>
                <a:spcPct val="130000"/>
              </a:lnSpc>
              <a:spcBef>
                <a:spcPct val="0"/>
              </a:spcBef>
            </a:pPr>
            <a:r>
              <a:rPr lang="en-US" altLang="zh-CN" sz="2400" b="1" spc="3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8</a:t>
            </a:r>
            <a:r>
              <a:rPr lang="zh-CN" altLang="en-US" sz="2400" b="1" spc="3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.3 数据资产管理效果评估和成功要素</a:t>
            </a:r>
          </a:p>
        </p:txBody>
      </p:sp>
      <p:cxnSp>
        <p:nvCxnSpPr>
          <p:cNvPr id="24" name="直接连接符 23"/>
          <p:cNvCxnSpPr/>
          <p:nvPr>
            <p:custDataLst>
              <p:tags r:id="rId14"/>
            </p:custDataLst>
          </p:nvPr>
        </p:nvCxnSpPr>
        <p:spPr>
          <a:xfrm>
            <a:off x="6662609" y="3410583"/>
            <a:ext cx="379571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15"/>
            </p:custDataLst>
          </p:nvPr>
        </p:nvCxnSpPr>
        <p:spPr>
          <a:xfrm>
            <a:off x="6662420" y="4266565"/>
            <a:ext cx="4431030" cy="1397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7" name="椭圆 26"/>
          <p:cNvSpPr/>
          <p:nvPr>
            <p:custDataLst>
              <p:tags r:id="rId16"/>
            </p:custDataLst>
          </p:nvPr>
        </p:nvSpPr>
        <p:spPr>
          <a:xfrm>
            <a:off x="766094" y="1558087"/>
            <a:ext cx="4505028" cy="4505026"/>
          </a:xfrm>
          <a:prstGeom prst="ellipse">
            <a:avLst/>
          </a:prstGeom>
          <a:noFill/>
          <a:ln w="38100">
            <a:gradFill flip="none" rotWithShape="1">
              <a:gsLst>
                <a:gs pos="79000">
                  <a:schemeClr val="bg1"/>
                </a:gs>
                <a:gs pos="100000">
                  <a:schemeClr val="bg1">
                    <a:lumMod val="7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8" name="椭圆 27"/>
          <p:cNvSpPr/>
          <p:nvPr>
            <p:custDataLst>
              <p:tags r:id="rId17"/>
            </p:custDataLst>
          </p:nvPr>
        </p:nvSpPr>
        <p:spPr>
          <a:xfrm>
            <a:off x="4925215" y="2823242"/>
            <a:ext cx="540663" cy="540663"/>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2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29" name="任意多边形 131"/>
          <p:cNvSpPr/>
          <p:nvPr>
            <p:custDataLst>
              <p:tags r:id="rId18"/>
            </p:custDataLst>
          </p:nvPr>
        </p:nvSpPr>
        <p:spPr bwMode="auto">
          <a:xfrm>
            <a:off x="5068710" y="2966928"/>
            <a:ext cx="253672" cy="2532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wrap="square">
            <a:normAutofit fontScale="55000" lnSpcReduction="20000"/>
          </a:bodyP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0" name="椭圆 29"/>
          <p:cNvSpPr/>
          <p:nvPr>
            <p:custDataLst>
              <p:tags r:id="rId19"/>
            </p:custDataLst>
          </p:nvPr>
        </p:nvSpPr>
        <p:spPr>
          <a:xfrm>
            <a:off x="4033859" y="1696134"/>
            <a:ext cx="540663" cy="5406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2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31" name="任意多边形 132"/>
          <p:cNvSpPr/>
          <p:nvPr>
            <p:custDataLst>
              <p:tags r:id="rId20"/>
            </p:custDataLst>
          </p:nvPr>
        </p:nvSpPr>
        <p:spPr bwMode="auto">
          <a:xfrm>
            <a:off x="4177354" y="1839820"/>
            <a:ext cx="253672" cy="2532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wrap="square">
            <a:normAutofit fontScale="55000" lnSpcReduction="20000"/>
          </a:bodyP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2" name="椭圆 31"/>
          <p:cNvSpPr/>
          <p:nvPr>
            <p:custDataLst>
              <p:tags r:id="rId21"/>
            </p:custDataLst>
          </p:nvPr>
        </p:nvSpPr>
        <p:spPr>
          <a:xfrm>
            <a:off x="4024126" y="5384403"/>
            <a:ext cx="540663" cy="540663"/>
          </a:xfrm>
          <a:prstGeom prst="ellipse">
            <a:avLst/>
          </a:prstGeom>
          <a:solidFill>
            <a:schemeClr val="accent2">
              <a:lumMod val="75000"/>
            </a:schemeClr>
          </a:solidFill>
          <a:ln w="12700" cap="flat">
            <a:noFill/>
            <a:miter lim="400000"/>
          </a:ln>
          <a:effectLst/>
        </p:spPr>
        <p:txBody>
          <a:bodyPr wrap="square" lIns="91440" tIns="45720" rIns="91440" bIns="45720" anchor="ctr">
            <a:normAutofit lnSpcReduction="20000"/>
          </a:bodyPr>
          <a:lstStyle/>
          <a:p>
            <a:pPr algn="ctr">
              <a:lnSpc>
                <a:spcPct val="120000"/>
              </a:lnSpc>
            </a:pPr>
            <a:endParaRPr dirty="0">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33" name="任意多边形 133"/>
          <p:cNvSpPr/>
          <p:nvPr>
            <p:custDataLst>
              <p:tags r:id="rId22"/>
            </p:custDataLst>
          </p:nvPr>
        </p:nvSpPr>
        <p:spPr bwMode="auto">
          <a:xfrm>
            <a:off x="4167621" y="5528089"/>
            <a:ext cx="253672" cy="2532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wrap="square">
            <a:normAutofit fontScale="55000" lnSpcReduction="20000"/>
          </a:bodyP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4" name="椭圆 33"/>
          <p:cNvSpPr/>
          <p:nvPr>
            <p:custDataLst>
              <p:tags r:id="rId23"/>
            </p:custDataLst>
          </p:nvPr>
        </p:nvSpPr>
        <p:spPr>
          <a:xfrm>
            <a:off x="4908557" y="4262157"/>
            <a:ext cx="540663" cy="5406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2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35" name="任意多边形 135"/>
          <p:cNvSpPr/>
          <p:nvPr>
            <p:custDataLst>
              <p:tags r:id="rId24"/>
            </p:custDataLst>
          </p:nvPr>
        </p:nvSpPr>
        <p:spPr bwMode="auto">
          <a:xfrm>
            <a:off x="5052052" y="4405843"/>
            <a:ext cx="253672" cy="2532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wrap="square">
            <a:normAutofit fontScale="55000" lnSpcReduction="20000"/>
          </a:bodyP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pic>
        <p:nvPicPr>
          <p:cNvPr id="156" name="图片 155"/>
          <p:cNvPicPr>
            <a:picLocks noChangeAspect="1"/>
          </p:cNvPicPr>
          <p:nvPr>
            <p:custDataLst>
              <p:tags r:id="rId25"/>
            </p:custDataLst>
          </p:nvPr>
        </p:nvPicPr>
        <p:blipFill>
          <a:blip r:embed="rId43"/>
          <a:stretch>
            <a:fillRect/>
          </a:stretch>
        </p:blipFill>
        <p:spPr>
          <a:xfrm>
            <a:off x="1706771" y="2539152"/>
            <a:ext cx="2584928" cy="2456901"/>
          </a:xfrm>
          <a:prstGeom prst="rect">
            <a:avLst/>
          </a:prstGeom>
        </p:spPr>
      </p:pic>
      <p:sp>
        <p:nvSpPr>
          <p:cNvPr id="157" name="椭圆 156"/>
          <p:cNvSpPr/>
          <p:nvPr>
            <p:custDataLst>
              <p:tags r:id="rId26"/>
            </p:custDataLst>
          </p:nvPr>
        </p:nvSpPr>
        <p:spPr bwMode="auto">
          <a:xfrm>
            <a:off x="2839720" y="3672840"/>
            <a:ext cx="186690" cy="187325"/>
          </a:xfrm>
          <a:prstGeom prst="ellipse">
            <a:avLst/>
          </a:prstGeom>
          <a:solidFill>
            <a:schemeClr val="accent1"/>
          </a:solidFill>
          <a:ln>
            <a:noFill/>
          </a:ln>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58" name="任意多边形: 形状 157"/>
          <p:cNvSpPr/>
          <p:nvPr>
            <p:custDataLst>
              <p:tags r:id="rId27"/>
            </p:custDataLst>
          </p:nvPr>
        </p:nvSpPr>
        <p:spPr bwMode="auto">
          <a:xfrm>
            <a:off x="2042159" y="2893694"/>
            <a:ext cx="902970" cy="892810"/>
          </a:xfrm>
          <a:custGeom>
            <a:avLst/>
            <a:gdLst>
              <a:gd name="connsiteX0" fmla="*/ 744147 w 902970"/>
              <a:gd name="connsiteY0" fmla="*/ 671195 h 892810"/>
              <a:gd name="connsiteX1" fmla="*/ 745273 w 902970"/>
              <a:gd name="connsiteY1" fmla="*/ 671195 h 892810"/>
              <a:gd name="connsiteX2" fmla="*/ 902970 w 902970"/>
              <a:gd name="connsiteY2" fmla="*/ 892810 h 892810"/>
              <a:gd name="connsiteX3" fmla="*/ 679942 w 902970"/>
              <a:gd name="connsiteY3" fmla="*/ 737567 h 892810"/>
              <a:gd name="connsiteX4" fmla="*/ 678815 w 902970"/>
              <a:gd name="connsiteY4" fmla="*/ 736442 h 892810"/>
              <a:gd name="connsiteX5" fmla="*/ 684447 w 902970"/>
              <a:gd name="connsiteY5" fmla="*/ 733067 h 892810"/>
              <a:gd name="connsiteX6" fmla="*/ 740768 w 902970"/>
              <a:gd name="connsiteY6" fmla="*/ 675695 h 892810"/>
              <a:gd name="connsiteX7" fmla="*/ 744147 w 902970"/>
              <a:gd name="connsiteY7" fmla="*/ 671195 h 892810"/>
              <a:gd name="connsiteX8" fmla="*/ 58530 w 902970"/>
              <a:gd name="connsiteY8" fmla="*/ 0 h 892810"/>
              <a:gd name="connsiteX9" fmla="*/ 648335 w 902970"/>
              <a:gd name="connsiteY9" fmla="*/ 583418 h 892810"/>
              <a:gd name="connsiteX10" fmla="*/ 647210 w 902970"/>
              <a:gd name="connsiteY10" fmla="*/ 583418 h 892810"/>
              <a:gd name="connsiteX11" fmla="*/ 590930 w 902970"/>
              <a:gd name="connsiteY11" fmla="*/ 640859 h 892810"/>
              <a:gd name="connsiteX12" fmla="*/ 589805 w 902970"/>
              <a:gd name="connsiteY12" fmla="*/ 641985 h 892810"/>
              <a:gd name="connsiteX13" fmla="*/ 0 w 902970"/>
              <a:gd name="connsiteY13" fmla="*/ 58567 h 892810"/>
              <a:gd name="connsiteX14" fmla="*/ 41647 w 902970"/>
              <a:gd name="connsiteY14" fmla="*/ 41673 h 892810"/>
              <a:gd name="connsiteX15" fmla="*/ 58530 w 902970"/>
              <a:gd name="connsiteY15" fmla="*/ 0 h 89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2970" h="892810">
                <a:moveTo>
                  <a:pt x="744147" y="671195"/>
                </a:moveTo>
                <a:cubicBezTo>
                  <a:pt x="744147" y="671195"/>
                  <a:pt x="745273" y="671195"/>
                  <a:pt x="745273" y="671195"/>
                </a:cubicBezTo>
                <a:cubicBezTo>
                  <a:pt x="745273" y="671195"/>
                  <a:pt x="745273" y="671195"/>
                  <a:pt x="902970" y="892810"/>
                </a:cubicBezTo>
                <a:lnTo>
                  <a:pt x="679942" y="737567"/>
                </a:lnTo>
                <a:cubicBezTo>
                  <a:pt x="679942" y="737567"/>
                  <a:pt x="679942" y="736442"/>
                  <a:pt x="678815" y="736442"/>
                </a:cubicBezTo>
                <a:cubicBezTo>
                  <a:pt x="681068" y="735317"/>
                  <a:pt x="682194" y="734192"/>
                  <a:pt x="684447" y="733067"/>
                </a:cubicBezTo>
                <a:cubicBezTo>
                  <a:pt x="684447" y="733067"/>
                  <a:pt x="684447" y="733067"/>
                  <a:pt x="740768" y="675695"/>
                </a:cubicBezTo>
                <a:cubicBezTo>
                  <a:pt x="741894" y="674570"/>
                  <a:pt x="743020" y="673445"/>
                  <a:pt x="744147" y="671195"/>
                </a:cubicBezTo>
                <a:close/>
                <a:moveTo>
                  <a:pt x="58530" y="0"/>
                </a:moveTo>
                <a:cubicBezTo>
                  <a:pt x="58530" y="0"/>
                  <a:pt x="58530" y="0"/>
                  <a:pt x="648335" y="583418"/>
                </a:cubicBezTo>
                <a:cubicBezTo>
                  <a:pt x="648335" y="583418"/>
                  <a:pt x="648335" y="583418"/>
                  <a:pt x="647210" y="583418"/>
                </a:cubicBezTo>
                <a:lnTo>
                  <a:pt x="590930" y="640859"/>
                </a:lnTo>
                <a:cubicBezTo>
                  <a:pt x="590930" y="640859"/>
                  <a:pt x="590930" y="640859"/>
                  <a:pt x="589805" y="641985"/>
                </a:cubicBezTo>
                <a:cubicBezTo>
                  <a:pt x="589805" y="641985"/>
                  <a:pt x="589805" y="641985"/>
                  <a:pt x="0" y="58567"/>
                </a:cubicBezTo>
                <a:cubicBezTo>
                  <a:pt x="13507" y="52936"/>
                  <a:pt x="27014" y="47304"/>
                  <a:pt x="41647" y="41673"/>
                </a:cubicBezTo>
                <a:cubicBezTo>
                  <a:pt x="47274" y="27031"/>
                  <a:pt x="52902" y="13516"/>
                  <a:pt x="58530" y="0"/>
                </a:cubicBezTo>
                <a:close/>
              </a:path>
            </a:pathLst>
          </a:custGeom>
          <a:solidFill>
            <a:schemeClr val="bg1">
              <a:lumMod val="85000"/>
            </a:schemeClr>
          </a:solidFill>
          <a:ln>
            <a:noFill/>
          </a:ln>
        </p:spPr>
        <p:txBody>
          <a:bodyPr wrap="square" lIns="91440" tIns="45720" rIns="91440" bIns="45720" anchor="ctr">
            <a:noAutofit/>
          </a:bodyPr>
          <a:lstStyle/>
          <a:p>
            <a:pPr algn="ctr">
              <a:lnSpc>
                <a:spcPct val="12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59" name="任意多边形 8"/>
          <p:cNvSpPr/>
          <p:nvPr>
            <p:custDataLst>
              <p:tags r:id="rId28"/>
            </p:custDataLst>
          </p:nvPr>
        </p:nvSpPr>
        <p:spPr bwMode="auto">
          <a:xfrm>
            <a:off x="2696210" y="3538855"/>
            <a:ext cx="92075" cy="93345"/>
          </a:xfrm>
          <a:custGeom>
            <a:avLst/>
            <a:gdLst>
              <a:gd name="T0" fmla="*/ 77 w 82"/>
              <a:gd name="T1" fmla="*/ 27 h 83"/>
              <a:gd name="T2" fmla="*/ 80 w 82"/>
              <a:gd name="T3" fmla="*/ 23 h 83"/>
              <a:gd name="T4" fmla="*/ 77 w 82"/>
              <a:gd name="T5" fmla="*/ 7 h 83"/>
              <a:gd name="T6" fmla="*/ 75 w 82"/>
              <a:gd name="T7" fmla="*/ 6 h 83"/>
              <a:gd name="T8" fmla="*/ 55 w 82"/>
              <a:gd name="T9" fmla="*/ 6 h 83"/>
              <a:gd name="T10" fmla="*/ 5 w 82"/>
              <a:gd name="T11" fmla="*/ 57 h 83"/>
              <a:gd name="T12" fmla="*/ 5 w 82"/>
              <a:gd name="T13" fmla="*/ 77 h 83"/>
              <a:gd name="T14" fmla="*/ 7 w 82"/>
              <a:gd name="T15" fmla="*/ 78 h 83"/>
              <a:gd name="T16" fmla="*/ 22 w 82"/>
              <a:gd name="T17" fmla="*/ 81 h 83"/>
              <a:gd name="T18" fmla="*/ 27 w 82"/>
              <a:gd name="T19" fmla="*/ 78 h 83"/>
              <a:gd name="T20" fmla="*/ 77 w 82"/>
              <a:gd name="T21"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3">
                <a:moveTo>
                  <a:pt x="77" y="27"/>
                </a:moveTo>
                <a:cubicBezTo>
                  <a:pt x="78" y="26"/>
                  <a:pt x="79" y="25"/>
                  <a:pt x="80" y="23"/>
                </a:cubicBezTo>
                <a:cubicBezTo>
                  <a:pt x="82" y="18"/>
                  <a:pt x="81" y="12"/>
                  <a:pt x="77" y="7"/>
                </a:cubicBezTo>
                <a:cubicBezTo>
                  <a:pt x="75" y="6"/>
                  <a:pt x="75" y="6"/>
                  <a:pt x="75" y="6"/>
                </a:cubicBezTo>
                <a:cubicBezTo>
                  <a:pt x="70" y="0"/>
                  <a:pt x="61" y="1"/>
                  <a:pt x="55" y="6"/>
                </a:cubicBezTo>
                <a:cubicBezTo>
                  <a:pt x="5" y="57"/>
                  <a:pt x="5" y="57"/>
                  <a:pt x="5" y="57"/>
                </a:cubicBezTo>
                <a:cubicBezTo>
                  <a:pt x="0" y="62"/>
                  <a:pt x="0" y="71"/>
                  <a:pt x="5" y="77"/>
                </a:cubicBezTo>
                <a:cubicBezTo>
                  <a:pt x="7" y="78"/>
                  <a:pt x="7" y="78"/>
                  <a:pt x="7" y="78"/>
                </a:cubicBezTo>
                <a:cubicBezTo>
                  <a:pt x="11" y="82"/>
                  <a:pt x="17" y="83"/>
                  <a:pt x="22" y="81"/>
                </a:cubicBezTo>
                <a:cubicBezTo>
                  <a:pt x="24" y="80"/>
                  <a:pt x="25" y="79"/>
                  <a:pt x="27" y="78"/>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0" name="任意多边形 9"/>
          <p:cNvSpPr/>
          <p:nvPr>
            <p:custDataLst>
              <p:tags r:id="rId29"/>
            </p:custDataLst>
          </p:nvPr>
        </p:nvSpPr>
        <p:spPr bwMode="auto">
          <a:xfrm>
            <a:off x="2672715" y="3516630"/>
            <a:ext cx="92075" cy="92075"/>
          </a:xfrm>
          <a:custGeom>
            <a:avLst/>
            <a:gdLst>
              <a:gd name="T0" fmla="*/ 76 w 82"/>
              <a:gd name="T1" fmla="*/ 6 h 82"/>
              <a:gd name="T2" fmla="*/ 75 w 82"/>
              <a:gd name="T3" fmla="*/ 5 h 82"/>
              <a:gd name="T4" fmla="*/ 62 w 82"/>
              <a:gd name="T5" fmla="*/ 1 h 82"/>
              <a:gd name="T6" fmla="*/ 58 w 82"/>
              <a:gd name="T7" fmla="*/ 8 h 82"/>
              <a:gd name="T8" fmla="*/ 8 w 82"/>
              <a:gd name="T9" fmla="*/ 58 h 82"/>
              <a:gd name="T10" fmla="*/ 1 w 82"/>
              <a:gd name="T11" fmla="*/ 62 h 82"/>
              <a:gd name="T12" fmla="*/ 5 w 82"/>
              <a:gd name="T13" fmla="*/ 75 h 82"/>
              <a:gd name="T14" fmla="*/ 6 w 82"/>
              <a:gd name="T15" fmla="*/ 77 h 82"/>
              <a:gd name="T16" fmla="*/ 26 w 82"/>
              <a:gd name="T17" fmla="*/ 77 h 82"/>
              <a:gd name="T18" fmla="*/ 76 w 82"/>
              <a:gd name="T19" fmla="*/ 26 h 82"/>
              <a:gd name="T20" fmla="*/ 76 w 82"/>
              <a:gd name="T21"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6" y="6"/>
                </a:moveTo>
                <a:cubicBezTo>
                  <a:pt x="75" y="5"/>
                  <a:pt x="75" y="5"/>
                  <a:pt x="75" y="5"/>
                </a:cubicBezTo>
                <a:cubicBezTo>
                  <a:pt x="71" y="1"/>
                  <a:pt x="66" y="0"/>
                  <a:pt x="62" y="1"/>
                </a:cubicBezTo>
                <a:cubicBezTo>
                  <a:pt x="61" y="4"/>
                  <a:pt x="60" y="6"/>
                  <a:pt x="58" y="8"/>
                </a:cubicBezTo>
                <a:cubicBezTo>
                  <a:pt x="8" y="58"/>
                  <a:pt x="8" y="58"/>
                  <a:pt x="8" y="58"/>
                </a:cubicBezTo>
                <a:cubicBezTo>
                  <a:pt x="6" y="60"/>
                  <a:pt x="3" y="62"/>
                  <a:pt x="1" y="62"/>
                </a:cubicBezTo>
                <a:cubicBezTo>
                  <a:pt x="0" y="67"/>
                  <a:pt x="1" y="72"/>
                  <a:pt x="5" y="75"/>
                </a:cubicBezTo>
                <a:cubicBezTo>
                  <a:pt x="6" y="77"/>
                  <a:pt x="6" y="77"/>
                  <a:pt x="6" y="77"/>
                </a:cubicBezTo>
                <a:cubicBezTo>
                  <a:pt x="12" y="82"/>
                  <a:pt x="21" y="82"/>
                  <a:pt x="26" y="77"/>
                </a:cubicBezTo>
                <a:cubicBezTo>
                  <a:pt x="76" y="26"/>
                  <a:pt x="76" y="26"/>
                  <a:pt x="76" y="26"/>
                </a:cubicBezTo>
                <a:cubicBezTo>
                  <a:pt x="82" y="21"/>
                  <a:pt x="82" y="12"/>
                  <a:pt x="76" y="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1" name="任意多边形 10"/>
          <p:cNvSpPr/>
          <p:nvPr>
            <p:custDataLst>
              <p:tags r:id="rId30"/>
            </p:custDataLst>
          </p:nvPr>
        </p:nvSpPr>
        <p:spPr bwMode="auto">
          <a:xfrm>
            <a:off x="2651760" y="3495040"/>
            <a:ext cx="92075" cy="92075"/>
          </a:xfrm>
          <a:custGeom>
            <a:avLst/>
            <a:gdLst>
              <a:gd name="T0" fmla="*/ 77 w 82"/>
              <a:gd name="T1" fmla="*/ 27 h 82"/>
              <a:gd name="T2" fmla="*/ 81 w 82"/>
              <a:gd name="T3" fmla="*/ 20 h 82"/>
              <a:gd name="T4" fmla="*/ 77 w 82"/>
              <a:gd name="T5" fmla="*/ 7 h 82"/>
              <a:gd name="T6" fmla="*/ 75 w 82"/>
              <a:gd name="T7" fmla="*/ 5 h 82"/>
              <a:gd name="T8" fmla="*/ 55 w 82"/>
              <a:gd name="T9" fmla="*/ 6 h 82"/>
              <a:gd name="T10" fmla="*/ 5 w 82"/>
              <a:gd name="T11" fmla="*/ 56 h 82"/>
              <a:gd name="T12" fmla="*/ 5 w 82"/>
              <a:gd name="T13" fmla="*/ 76 h 82"/>
              <a:gd name="T14" fmla="*/ 7 w 82"/>
              <a:gd name="T15" fmla="*/ 78 h 82"/>
              <a:gd name="T16" fmla="*/ 20 w 82"/>
              <a:gd name="T17" fmla="*/ 81 h 82"/>
              <a:gd name="T18" fmla="*/ 27 w 82"/>
              <a:gd name="T19" fmla="*/ 77 h 82"/>
              <a:gd name="T20" fmla="*/ 77 w 82"/>
              <a:gd name="T21"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7" y="27"/>
                </a:moveTo>
                <a:cubicBezTo>
                  <a:pt x="79" y="25"/>
                  <a:pt x="80" y="23"/>
                  <a:pt x="81" y="20"/>
                </a:cubicBezTo>
                <a:cubicBezTo>
                  <a:pt x="82" y="15"/>
                  <a:pt x="80" y="11"/>
                  <a:pt x="77" y="7"/>
                </a:cubicBezTo>
                <a:cubicBezTo>
                  <a:pt x="75" y="5"/>
                  <a:pt x="75" y="5"/>
                  <a:pt x="75" y="5"/>
                </a:cubicBezTo>
                <a:cubicBezTo>
                  <a:pt x="70" y="0"/>
                  <a:pt x="61" y="0"/>
                  <a:pt x="55" y="6"/>
                </a:cubicBezTo>
                <a:cubicBezTo>
                  <a:pt x="5" y="56"/>
                  <a:pt x="5" y="56"/>
                  <a:pt x="5" y="56"/>
                </a:cubicBezTo>
                <a:cubicBezTo>
                  <a:pt x="0" y="62"/>
                  <a:pt x="0" y="71"/>
                  <a:pt x="5" y="76"/>
                </a:cubicBezTo>
                <a:cubicBezTo>
                  <a:pt x="7" y="78"/>
                  <a:pt x="7" y="78"/>
                  <a:pt x="7" y="78"/>
                </a:cubicBezTo>
                <a:cubicBezTo>
                  <a:pt x="10" y="81"/>
                  <a:pt x="15" y="82"/>
                  <a:pt x="20" y="81"/>
                </a:cubicBezTo>
                <a:cubicBezTo>
                  <a:pt x="22" y="81"/>
                  <a:pt x="25" y="79"/>
                  <a:pt x="27" y="77"/>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2" name="任意多边形 11"/>
          <p:cNvSpPr/>
          <p:nvPr>
            <p:custDataLst>
              <p:tags r:id="rId31"/>
            </p:custDataLst>
          </p:nvPr>
        </p:nvSpPr>
        <p:spPr bwMode="auto">
          <a:xfrm>
            <a:off x="2626360" y="3471545"/>
            <a:ext cx="93980" cy="93345"/>
          </a:xfrm>
          <a:custGeom>
            <a:avLst/>
            <a:gdLst>
              <a:gd name="T0" fmla="*/ 77 w 83"/>
              <a:gd name="T1" fmla="*/ 7 h 83"/>
              <a:gd name="T2" fmla="*/ 76 w 83"/>
              <a:gd name="T3" fmla="*/ 5 h 83"/>
              <a:gd name="T4" fmla="*/ 57 w 83"/>
              <a:gd name="T5" fmla="*/ 5 h 83"/>
              <a:gd name="T6" fmla="*/ 56 w 83"/>
              <a:gd name="T7" fmla="*/ 5 h 83"/>
              <a:gd name="T8" fmla="*/ 6 w 83"/>
              <a:gd name="T9" fmla="*/ 56 h 83"/>
              <a:gd name="T10" fmla="*/ 5 w 83"/>
              <a:gd name="T11" fmla="*/ 57 h 83"/>
              <a:gd name="T12" fmla="*/ 6 w 83"/>
              <a:gd name="T13" fmla="*/ 76 h 83"/>
              <a:gd name="T14" fmla="*/ 7 w 83"/>
              <a:gd name="T15" fmla="*/ 77 h 83"/>
              <a:gd name="T16" fmla="*/ 27 w 83"/>
              <a:gd name="T17" fmla="*/ 77 h 83"/>
              <a:gd name="T18" fmla="*/ 77 w 83"/>
              <a:gd name="T19" fmla="*/ 27 h 83"/>
              <a:gd name="T20" fmla="*/ 77 w 83"/>
              <a:gd name="T2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83">
                <a:moveTo>
                  <a:pt x="77" y="7"/>
                </a:moveTo>
                <a:cubicBezTo>
                  <a:pt x="76" y="5"/>
                  <a:pt x="76" y="5"/>
                  <a:pt x="76" y="5"/>
                </a:cubicBezTo>
                <a:cubicBezTo>
                  <a:pt x="70" y="0"/>
                  <a:pt x="62" y="0"/>
                  <a:pt x="57" y="5"/>
                </a:cubicBezTo>
                <a:cubicBezTo>
                  <a:pt x="56" y="5"/>
                  <a:pt x="56" y="5"/>
                  <a:pt x="56" y="5"/>
                </a:cubicBezTo>
                <a:cubicBezTo>
                  <a:pt x="6" y="56"/>
                  <a:pt x="6" y="56"/>
                  <a:pt x="6" y="56"/>
                </a:cubicBezTo>
                <a:cubicBezTo>
                  <a:pt x="5" y="57"/>
                  <a:pt x="5" y="57"/>
                  <a:pt x="5" y="57"/>
                </a:cubicBezTo>
                <a:cubicBezTo>
                  <a:pt x="0" y="62"/>
                  <a:pt x="1" y="71"/>
                  <a:pt x="6" y="76"/>
                </a:cubicBezTo>
                <a:cubicBezTo>
                  <a:pt x="7" y="77"/>
                  <a:pt x="7" y="77"/>
                  <a:pt x="7" y="77"/>
                </a:cubicBezTo>
                <a:cubicBezTo>
                  <a:pt x="13" y="83"/>
                  <a:pt x="22" y="83"/>
                  <a:pt x="27" y="77"/>
                </a:cubicBezTo>
                <a:cubicBezTo>
                  <a:pt x="77" y="27"/>
                  <a:pt x="77" y="27"/>
                  <a:pt x="77" y="27"/>
                </a:cubicBezTo>
                <a:cubicBezTo>
                  <a:pt x="83" y="21"/>
                  <a:pt x="83" y="12"/>
                  <a:pt x="7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3" name="任意多边形 12"/>
          <p:cNvSpPr/>
          <p:nvPr>
            <p:custDataLst>
              <p:tags r:id="rId32"/>
            </p:custDataLst>
          </p:nvPr>
        </p:nvSpPr>
        <p:spPr bwMode="auto">
          <a:xfrm>
            <a:off x="1699895" y="2670810"/>
            <a:ext cx="383540" cy="398780"/>
          </a:xfrm>
          <a:custGeom>
            <a:avLst/>
            <a:gdLst>
              <a:gd name="T0" fmla="*/ 222 w 341"/>
              <a:gd name="T1" fmla="*/ 117 h 354"/>
              <a:gd name="T2" fmla="*/ 27 w 341"/>
              <a:gd name="T3" fmla="*/ 120 h 354"/>
              <a:gd name="T4" fmla="*/ 304 w 341"/>
              <a:gd name="T5" fmla="*/ 250 h 354"/>
              <a:gd name="T6" fmla="*/ 341 w 341"/>
              <a:gd name="T7" fmla="*/ 235 h 354"/>
              <a:gd name="T8" fmla="*/ 222 w 341"/>
              <a:gd name="T9" fmla="*/ 117 h 354"/>
            </a:gdLst>
            <a:ahLst/>
            <a:cxnLst>
              <a:cxn ang="0">
                <a:pos x="T0" y="T1"/>
              </a:cxn>
              <a:cxn ang="0">
                <a:pos x="T2" y="T3"/>
              </a:cxn>
              <a:cxn ang="0">
                <a:pos x="T4" y="T5"/>
              </a:cxn>
              <a:cxn ang="0">
                <a:pos x="T6" y="T7"/>
              </a:cxn>
              <a:cxn ang="0">
                <a:pos x="T8" y="T9"/>
              </a:cxn>
            </a:cxnLst>
            <a:rect l="0" t="0" r="r" b="b"/>
            <a:pathLst>
              <a:path w="341" h="354">
                <a:moveTo>
                  <a:pt x="222" y="117"/>
                </a:moveTo>
                <a:cubicBezTo>
                  <a:pt x="96" y="0"/>
                  <a:pt x="56" y="8"/>
                  <a:pt x="27" y="120"/>
                </a:cubicBezTo>
                <a:cubicBezTo>
                  <a:pt x="0" y="220"/>
                  <a:pt x="38" y="354"/>
                  <a:pt x="304" y="250"/>
                </a:cubicBezTo>
                <a:cubicBezTo>
                  <a:pt x="316" y="245"/>
                  <a:pt x="328" y="240"/>
                  <a:pt x="341" y="235"/>
                </a:cubicBezTo>
                <a:cubicBezTo>
                  <a:pt x="293" y="188"/>
                  <a:pt x="253" y="149"/>
                  <a:pt x="222" y="117"/>
                </a:cubicBezTo>
                <a:close/>
              </a:path>
            </a:pathLst>
          </a:custGeom>
          <a:solidFill>
            <a:schemeClr val="accent1">
              <a:lumMod val="75000"/>
            </a:schemeClr>
          </a:solidFill>
          <a:ln>
            <a:noFill/>
          </a:ln>
        </p:spPr>
        <p:txBody>
          <a:bodyPr wrap="square" lIns="91440" tIns="45720" rIns="91440" bIns="45720" anchor="ctr">
            <a:normAutofit lnSpcReduction="10000"/>
          </a:bodyPr>
          <a:lstStyle/>
          <a:p>
            <a:pPr algn="ctr">
              <a:lnSpc>
                <a:spcPct val="12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4" name="任意多边形 13"/>
          <p:cNvSpPr/>
          <p:nvPr>
            <p:custDataLst>
              <p:tags r:id="rId33"/>
            </p:custDataLst>
          </p:nvPr>
        </p:nvSpPr>
        <p:spPr bwMode="auto">
          <a:xfrm>
            <a:off x="1813560" y="2550795"/>
            <a:ext cx="400685" cy="384175"/>
          </a:xfrm>
          <a:custGeom>
            <a:avLst/>
            <a:gdLst>
              <a:gd name="T0" fmla="*/ 240 w 356"/>
              <a:gd name="T1" fmla="*/ 341 h 341"/>
              <a:gd name="T2" fmla="*/ 255 w 356"/>
              <a:gd name="T3" fmla="*/ 304 h 341"/>
              <a:gd name="T4" fmla="*/ 122 w 356"/>
              <a:gd name="T5" fmla="*/ 27 h 341"/>
              <a:gd name="T6" fmla="*/ 121 w 356"/>
              <a:gd name="T7" fmla="*/ 223 h 341"/>
              <a:gd name="T8" fmla="*/ 240 w 356"/>
              <a:gd name="T9" fmla="*/ 341 h 341"/>
            </a:gdLst>
            <a:ahLst/>
            <a:cxnLst>
              <a:cxn ang="0">
                <a:pos x="T0" y="T1"/>
              </a:cxn>
              <a:cxn ang="0">
                <a:pos x="T2" y="T3"/>
              </a:cxn>
              <a:cxn ang="0">
                <a:pos x="T4" y="T5"/>
              </a:cxn>
              <a:cxn ang="0">
                <a:pos x="T6" y="T7"/>
              </a:cxn>
              <a:cxn ang="0">
                <a:pos x="T8" y="T9"/>
              </a:cxn>
            </a:cxnLst>
            <a:rect l="0" t="0" r="r" b="b"/>
            <a:pathLst>
              <a:path w="356" h="341">
                <a:moveTo>
                  <a:pt x="240" y="341"/>
                </a:moveTo>
                <a:cubicBezTo>
                  <a:pt x="245" y="328"/>
                  <a:pt x="250" y="316"/>
                  <a:pt x="255" y="304"/>
                </a:cubicBezTo>
                <a:cubicBezTo>
                  <a:pt x="356" y="36"/>
                  <a:pt x="222" y="0"/>
                  <a:pt x="122" y="27"/>
                </a:cubicBezTo>
                <a:cubicBezTo>
                  <a:pt x="10" y="59"/>
                  <a:pt x="0" y="94"/>
                  <a:pt x="121" y="223"/>
                </a:cubicBezTo>
                <a:cubicBezTo>
                  <a:pt x="152" y="255"/>
                  <a:pt x="192" y="294"/>
                  <a:pt x="240" y="341"/>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lnSpcReduction="20000"/>
          </a:bodyPr>
          <a:lstStyle/>
          <a:p>
            <a:pPr algn="ctr">
              <a:lnSpc>
                <a:spcPct val="12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2" name="标题 4"/>
          <p:cNvSpPr>
            <a:spLocks noGrp="1"/>
          </p:cNvSpPr>
          <p:nvPr>
            <p:custDataLst>
              <p:tags r:id="rId34"/>
            </p:custDataLst>
          </p:nvPr>
        </p:nvSpPr>
        <p:spPr>
          <a:xfrm>
            <a:off x="2038350" y="170180"/>
            <a:ext cx="6280785" cy="574675"/>
          </a:xfrm>
          <a:prstGeom prst="rect">
            <a:avLst/>
          </a:prstGeom>
        </p:spPr>
        <p:txBody>
          <a:bodyPr vert="horz" lIns="90000" tIns="46800" rIns="90000" bIns="46800" rtlCol="0" anchor="t" anchorCtr="0">
            <a:normAutofit fontScale="80000"/>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r>
              <a:rPr lang="zh-CN" altLang="en-US" spc="200">
                <a:ea typeface="微软雅黑" panose="020B0503020204020204" charset="-122"/>
                <a:sym typeface="Arial" panose="020B0604020202020204" pitchFamily="34" charset="0"/>
              </a:rPr>
              <a:t>数据资产管理</a:t>
            </a:r>
            <a:endParaRPr lang="zh-CN" altLang="en-US"/>
          </a:p>
        </p:txBody>
      </p:sp>
      <p:pic>
        <p:nvPicPr>
          <p:cNvPr id="3" name="图片 2" descr="303b333635383937313bcfebb7a8"/>
          <p:cNvPicPr>
            <a:picLocks noChangeAspect="1"/>
          </p:cNvPicPr>
          <p:nvPr/>
        </p:nvPicPr>
        <p:blipFill>
          <a:blip r:embed="rId44"/>
          <a:stretch>
            <a:fillRect/>
          </a:stretch>
        </p:blipFill>
        <p:spPr>
          <a:xfrm>
            <a:off x="1058545" y="80010"/>
            <a:ext cx="755015" cy="755015"/>
          </a:xfrm>
          <a:prstGeom prst="rect">
            <a:avLst/>
          </a:prstGeom>
        </p:spPr>
      </p:pic>
      <p:sp>
        <p:nvSpPr>
          <p:cNvPr id="8" name="任意多边形 254"/>
          <p:cNvSpPr/>
          <p:nvPr>
            <p:custDataLst>
              <p:tags r:id="rId35"/>
            </p:custDataLst>
          </p:nvPr>
        </p:nvSpPr>
        <p:spPr>
          <a:xfrm>
            <a:off x="6051435" y="2774202"/>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75000"/>
            </a:schemeClr>
          </a:solidFill>
          <a:ln w="12700" cap="flat">
            <a:noFill/>
            <a:miter lim="400000"/>
          </a:ln>
          <a:effectLst/>
        </p:spPr>
        <p:txBody>
          <a:bodyPr wrap="square" lIns="91440" tIns="45720" rIns="91440" bIns="45720" anchor="ctr">
            <a:normAutofit lnSpcReduction="1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1" name="任意多边形 255"/>
          <p:cNvSpPr/>
          <p:nvPr>
            <p:custDataLst>
              <p:tags r:id="rId36"/>
            </p:custDataLst>
          </p:nvPr>
        </p:nvSpPr>
        <p:spPr>
          <a:xfrm>
            <a:off x="6173413" y="2892383"/>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cxnSp>
        <p:nvCxnSpPr>
          <p:cNvPr id="14" name="直接连接符 13"/>
          <p:cNvCxnSpPr/>
          <p:nvPr>
            <p:custDataLst>
              <p:tags r:id="rId37"/>
            </p:custDataLst>
          </p:nvPr>
        </p:nvCxnSpPr>
        <p:spPr>
          <a:xfrm>
            <a:off x="6662420" y="3401060"/>
            <a:ext cx="4453890" cy="36195"/>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2"/>
            </p:custDataLst>
          </p:nvPr>
        </p:nvSpPr>
        <p:spPr>
          <a:xfrm>
            <a:off x="863600" y="1138555"/>
            <a:ext cx="10992485" cy="5608320"/>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3"/>
            </p:custDataLst>
          </p:nvPr>
        </p:nvSpPr>
        <p:spPr>
          <a:xfrm>
            <a:off x="671830" y="986155"/>
            <a:ext cx="10992485" cy="5608320"/>
          </a:xfrm>
          <a:prstGeom prst="rect">
            <a:avLst/>
          </a:prstGeom>
          <a:noFill/>
          <a:ln w="12700">
            <a:solidFill>
              <a:srgbClr val="00B0F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7" name="矩形 16"/>
          <p:cNvSpPr/>
          <p:nvPr>
            <p:custDataLst>
              <p:tags r:id="rId4"/>
            </p:custDataLst>
          </p:nvPr>
        </p:nvSpPr>
        <p:spPr>
          <a:xfrm rot="10800000">
            <a:off x="57150" y="252095"/>
            <a:ext cx="1196340" cy="1052830"/>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7" name="矩形 6"/>
          <p:cNvSpPr/>
          <p:nvPr>
            <p:custDataLst>
              <p:tags r:id="rId5"/>
            </p:custDataLst>
          </p:nvPr>
        </p:nvSpPr>
        <p:spPr>
          <a:xfrm rot="10800000">
            <a:off x="10796905" y="5687695"/>
            <a:ext cx="1196340" cy="1210945"/>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grpSp>
        <p:nvGrpSpPr>
          <p:cNvPr id="14" name="组合 13"/>
          <p:cNvGrpSpPr>
            <a:grpSpLocks noChangeAspect="1"/>
          </p:cNvGrpSpPr>
          <p:nvPr>
            <p:custDataLst>
              <p:tags r:id="rId6"/>
            </p:custDataLst>
          </p:nvPr>
        </p:nvGrpSpPr>
        <p:grpSpPr>
          <a:xfrm rot="10800000">
            <a:off x="10946130" y="5754370"/>
            <a:ext cx="806450" cy="704215"/>
            <a:chOff x="1168400" y="1347856"/>
            <a:chExt cx="723913" cy="631688"/>
          </a:xfrm>
          <a:solidFill>
            <a:srgbClr val="00B0F0"/>
          </a:solidFill>
        </p:grpSpPr>
        <p:sp>
          <p:nvSpPr>
            <p:cNvPr id="15" name="任意多边形: 形状 14"/>
            <p:cNvSpPr>
              <a:spLocks noChangeAspect="1"/>
            </p:cNvSpPr>
            <p:nvPr>
              <p:custDataLst>
                <p:tags r:id="rId1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00B0F0"/>
            </a:solidFill>
            <a:ln>
              <a:noFill/>
            </a:ln>
          </p:spPr>
          <p:style>
            <a:lnRef idx="2">
              <a:srgbClr val="FFBD00">
                <a:shade val="50000"/>
              </a:srgbClr>
            </a:lnRef>
            <a:fillRef idx="1">
              <a:srgbClr val="FFBD00"/>
            </a:fillRef>
            <a:effectRef idx="0">
              <a:srgbClr val="FFBD00"/>
            </a:effectRef>
            <a:fontRef idx="minor">
              <a:srgbClr val="FFFFFF"/>
            </a:fontRef>
          </p:style>
          <p:txBody>
            <a:bodyPr wrap="square" rtlCol="0" anchor="ctr">
              <a:noAutofit/>
            </a:bodyPr>
            <a:lstStyle/>
            <a:p>
              <a:pPr algn="ctr"/>
              <a:endParaRPr lang="zh-CN" altLang="en-US"/>
            </a:p>
          </p:txBody>
        </p:sp>
        <p:sp>
          <p:nvSpPr>
            <p:cNvPr id="16" name="任意多边形: 形状 15"/>
            <p:cNvSpPr>
              <a:spLocks noChangeAspect="1"/>
            </p:cNvSpPr>
            <p:nvPr>
              <p:custDataLst>
                <p:tags r:id="rId1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00B0F0"/>
            </a:solidFill>
            <a:ln>
              <a:noFill/>
            </a:ln>
          </p:spPr>
          <p:style>
            <a:lnRef idx="2">
              <a:srgbClr val="FFBD00">
                <a:shade val="50000"/>
              </a:srgbClr>
            </a:lnRef>
            <a:fillRef idx="1">
              <a:srgbClr val="FFBD00"/>
            </a:fillRef>
            <a:effectRef idx="0">
              <a:srgbClr val="FFBD00"/>
            </a:effectRef>
            <a:fontRef idx="minor">
              <a:srgbClr val="FFFFFF"/>
            </a:fontRef>
          </p:style>
          <p:txBody>
            <a:bodyPr wrap="square" rtlCol="0" anchor="ctr">
              <a:noAutofit/>
            </a:bodyPr>
            <a:lstStyle/>
            <a:p>
              <a:pPr algn="ctr"/>
              <a:endParaRPr lang="zh-CN" altLang="en-US"/>
            </a:p>
          </p:txBody>
        </p:sp>
      </p:grpSp>
      <p:sp>
        <p:nvSpPr>
          <p:cNvPr id="2" name="文本框 1"/>
          <p:cNvSpPr txBox="1"/>
          <p:nvPr>
            <p:custDataLst>
              <p:tags r:id="rId7"/>
            </p:custDataLst>
          </p:nvPr>
        </p:nvSpPr>
        <p:spPr>
          <a:xfrm>
            <a:off x="1216660" y="1211580"/>
            <a:ext cx="9196070" cy="2118360"/>
          </a:xfrm>
          <a:prstGeom prst="rect">
            <a:avLst/>
          </a:prstGeom>
          <a:noFill/>
        </p:spPr>
        <p:txBody>
          <a:bodyPr wrap="square" lIns="90000" tIns="46800" rIns="90000" bIns="46800" rtlCol="0">
            <a:noAutofit/>
          </a:bodyPr>
          <a:lstStyle>
            <a:defPPr>
              <a:defRPr lang="zh-CN"/>
            </a:defPPr>
            <a:lvl1pPr fontAlgn="auto">
              <a:lnSpc>
                <a:spcPct val="130000"/>
              </a:lnSpc>
              <a:spcAft>
                <a:spcPts val="1000"/>
              </a:spcAft>
              <a:defRPr sz="1600" spc="150"/>
            </a:lvl1pPr>
          </a:lstStyle>
          <a:p>
            <a:pPr marL="360045" indent="0" fontAlgn="ctr">
              <a:lnSpc>
                <a:spcPct val="150000"/>
              </a:lnSpc>
              <a:spcBef>
                <a:spcPts val="1000"/>
              </a:spcBef>
              <a:spcAft>
                <a:spcPts val="0"/>
              </a:spcAft>
              <a:buFont typeface="WPS-Numbers" pitchFamily="2" charset="0"/>
              <a:buChar char=""/>
            </a:pPr>
            <a:r>
              <a:rPr lang="zh-CN" altLang="en-US" sz="1800" b="1" dirty="0">
                <a:solidFill>
                  <a:srgbClr val="000000">
                    <a:lumMod val="65000"/>
                    <a:lumOff val="35000"/>
                  </a:srgbClr>
                </a:solidFill>
                <a:latin typeface="Arial" panose="020B0604020202020204" pitchFamily="34" charset="0"/>
                <a:ea typeface="微软雅黑" panose="020B0503020204020204" charset="-122"/>
              </a:rPr>
              <a:t>数据资产</a:t>
            </a:r>
            <a:r>
              <a:rPr lang="en-US" altLang="zh-CN" sz="1800" b="1" dirty="0">
                <a:solidFill>
                  <a:srgbClr val="000000">
                    <a:lumMod val="65000"/>
                    <a:lumOff val="35000"/>
                  </a:srgbClr>
                </a:solidFill>
                <a:latin typeface="Arial" panose="020B0604020202020204" pitchFamily="34" charset="0"/>
                <a:ea typeface="微软雅黑" panose="020B0503020204020204" charset="-122"/>
              </a:rPr>
              <a:t>:</a:t>
            </a:r>
          </a:p>
          <a:p>
            <a:pPr marL="714375" lvl="1" indent="0" fontAlgn="ctr">
              <a:lnSpc>
                <a:spcPct val="150000"/>
              </a:lnSpc>
              <a:buFont typeface="Wingdings" panose="05000000000000000000" pitchFamily="2" charset="2"/>
              <a:buChar char=""/>
            </a:pPr>
            <a:r>
              <a:rPr lang="zh-CN" altLang="en-US" spc="150" dirty="0">
                <a:solidFill>
                  <a:srgbClr val="000000">
                    <a:lumMod val="65000"/>
                    <a:lumOff val="35000"/>
                  </a:srgbClr>
                </a:solidFill>
                <a:latin typeface="Arial" panose="020B0604020202020204" pitchFamily="34" charset="0"/>
                <a:ea typeface="微软雅黑" panose="020B0503020204020204" charset="-122"/>
              </a:rPr>
              <a:t>定义：由企业拥有或控制的，能够为企业带来未来经济利益的，以</a:t>
            </a:r>
            <a:r>
              <a:rPr lang="en-US" altLang="zh-CN" spc="150" dirty="0">
                <a:solidFill>
                  <a:srgbClr val="000000">
                    <a:lumMod val="65000"/>
                    <a:lumOff val="35000"/>
                  </a:srgbClr>
                </a:solidFill>
                <a:latin typeface="Arial" panose="020B0604020202020204" pitchFamily="34" charset="0"/>
                <a:ea typeface="微软雅黑" panose="020B0503020204020204" charset="-122"/>
              </a:rPr>
              <a:t>   	        </a:t>
            </a:r>
            <a:r>
              <a:rPr lang="zh-CN" altLang="en-US" spc="150" dirty="0">
                <a:solidFill>
                  <a:srgbClr val="000000">
                    <a:lumMod val="65000"/>
                    <a:lumOff val="35000"/>
                  </a:srgbClr>
                </a:solidFill>
                <a:latin typeface="Arial" panose="020B0604020202020204" pitchFamily="34" charset="0"/>
                <a:ea typeface="微软雅黑" panose="020B0503020204020204" charset="-122"/>
              </a:rPr>
              <a:t>物理或者电子的方式记录的数据资源，如文件资料、电子数</a:t>
            </a:r>
            <a:r>
              <a:rPr lang="en-US" altLang="zh-CN" spc="150" dirty="0">
                <a:solidFill>
                  <a:srgbClr val="000000">
                    <a:lumMod val="65000"/>
                    <a:lumOff val="35000"/>
                  </a:srgbClr>
                </a:solidFill>
                <a:latin typeface="Arial" panose="020B0604020202020204" pitchFamily="34" charset="0"/>
                <a:ea typeface="微软雅黑" panose="020B0503020204020204" charset="-122"/>
              </a:rPr>
              <a:t>  	 	        </a:t>
            </a:r>
            <a:r>
              <a:rPr lang="zh-CN" altLang="en-US" spc="150" dirty="0">
                <a:solidFill>
                  <a:srgbClr val="000000">
                    <a:lumMod val="65000"/>
                    <a:lumOff val="35000"/>
                  </a:srgbClr>
                </a:solidFill>
                <a:latin typeface="Arial" panose="020B0604020202020204" pitchFamily="34" charset="0"/>
                <a:ea typeface="微软雅黑" panose="020B0503020204020204" charset="-122"/>
              </a:rPr>
              <a:t>据等</a:t>
            </a:r>
          </a:p>
          <a:p>
            <a:pPr marL="714375" lvl="1" indent="0" fontAlgn="ctr">
              <a:lnSpc>
                <a:spcPct val="150000"/>
              </a:lnSpc>
              <a:buFont typeface="Wingdings" panose="05000000000000000000" pitchFamily="2" charset="2"/>
              <a:buChar char=""/>
            </a:pPr>
            <a:r>
              <a:rPr lang="zh-CN" altLang="en-US" spc="150" dirty="0">
                <a:solidFill>
                  <a:srgbClr val="000000">
                    <a:lumMod val="65000"/>
                    <a:lumOff val="35000"/>
                  </a:srgbClr>
                </a:solidFill>
                <a:latin typeface="Arial" panose="020B0604020202020204" pitchFamily="34" charset="0"/>
                <a:ea typeface="微软雅黑" panose="020B0503020204020204" charset="-122"/>
              </a:rPr>
              <a:t>特征：“企业拥有或控制”、“能带来未来经济利益”、“数据资源”</a:t>
            </a:r>
          </a:p>
        </p:txBody>
      </p:sp>
      <p:sp>
        <p:nvSpPr>
          <p:cNvPr id="3" name="文本框 2"/>
          <p:cNvSpPr txBox="1"/>
          <p:nvPr>
            <p:custDataLst>
              <p:tags r:id="rId8"/>
            </p:custDataLst>
          </p:nvPr>
        </p:nvSpPr>
        <p:spPr>
          <a:xfrm>
            <a:off x="1414145" y="3709035"/>
            <a:ext cx="8913495" cy="2764155"/>
          </a:xfrm>
          <a:prstGeom prst="rect">
            <a:avLst/>
          </a:prstGeom>
          <a:noFill/>
        </p:spPr>
        <p:txBody>
          <a:bodyPr wrap="square" lIns="90000" tIns="46800" rIns="90000" bIns="46800" rtlCol="0">
            <a:noAutofit/>
          </a:bodyPr>
          <a:lstStyle>
            <a:defPPr>
              <a:defRPr lang="zh-CN"/>
            </a:defPPr>
            <a:lvl1pPr fontAlgn="auto">
              <a:lnSpc>
                <a:spcPct val="130000"/>
              </a:lnSpc>
              <a:spcAft>
                <a:spcPts val="1000"/>
              </a:spcAft>
              <a:defRPr sz="1600" spc="150"/>
            </a:lvl1pPr>
          </a:lstStyle>
          <a:p>
            <a:pPr marL="360045" indent="0" fontAlgn="ctr">
              <a:lnSpc>
                <a:spcPct val="150000"/>
              </a:lnSpc>
              <a:spcBef>
                <a:spcPts val="1000"/>
              </a:spcBef>
              <a:spcAft>
                <a:spcPts val="0"/>
              </a:spcAft>
              <a:buFont typeface="WPS-Numbers" pitchFamily="2" charset="0"/>
              <a:buChar char=""/>
            </a:pPr>
            <a:r>
              <a:rPr lang="zh-CN" altLang="en-US" sz="1800" b="1" dirty="0">
                <a:solidFill>
                  <a:srgbClr val="000000">
                    <a:lumMod val="65000"/>
                    <a:lumOff val="35000"/>
                  </a:srgbClr>
                </a:solidFill>
                <a:latin typeface="Arial" panose="020B0604020202020204" pitchFamily="34" charset="0"/>
                <a:ea typeface="微软雅黑" panose="020B0503020204020204" charset="-122"/>
              </a:rPr>
              <a:t>数据资产管理</a:t>
            </a:r>
            <a:r>
              <a:rPr lang="en-US" altLang="zh-CN" sz="1800" b="1" dirty="0">
                <a:solidFill>
                  <a:srgbClr val="000000">
                    <a:lumMod val="65000"/>
                    <a:lumOff val="35000"/>
                  </a:srgbClr>
                </a:solidFill>
                <a:latin typeface="Arial" panose="020B0604020202020204" pitchFamily="34" charset="0"/>
                <a:ea typeface="微软雅黑" panose="020B0503020204020204" charset="-122"/>
              </a:rPr>
              <a:t>:</a:t>
            </a:r>
          </a:p>
          <a:p>
            <a:pPr marL="714375" lvl="1" indent="0" fontAlgn="ctr">
              <a:lnSpc>
                <a:spcPct val="150000"/>
              </a:lnSpc>
              <a:buSzPct val="60000"/>
              <a:buFont typeface="Wingdings" panose="05000000000000000000" pitchFamily="2" charset="2"/>
              <a:buChar char="n"/>
            </a:pPr>
            <a:r>
              <a:rPr lang="zh-CN" altLang="en-US" spc="150" dirty="0">
                <a:solidFill>
                  <a:srgbClr val="000000">
                    <a:lumMod val="65000"/>
                    <a:lumOff val="35000"/>
                  </a:srgbClr>
                </a:solidFill>
                <a:latin typeface="Arial" panose="020B0604020202020204" pitchFamily="34" charset="0"/>
                <a:ea typeface="微软雅黑" panose="020B0503020204020204" charset="-122"/>
              </a:rPr>
              <a:t>定义：规划、控制和提供数据及信息资产的</a:t>
            </a:r>
            <a:r>
              <a:rPr lang="zh-CN" altLang="en-US" b="1" spc="150" dirty="0">
                <a:solidFill>
                  <a:srgbClr val="000000">
                    <a:lumMod val="65000"/>
                    <a:lumOff val="35000"/>
                  </a:srgbClr>
                </a:solidFill>
                <a:latin typeface="Arial" panose="020B0604020202020204" pitchFamily="34" charset="0"/>
                <a:ea typeface="微软雅黑" panose="020B0503020204020204" charset="-122"/>
              </a:rPr>
              <a:t>一组业务职能</a:t>
            </a:r>
            <a:r>
              <a:rPr lang="zh-CN" altLang="en-US" spc="150" dirty="0">
                <a:solidFill>
                  <a:srgbClr val="000000">
                    <a:lumMod val="65000"/>
                    <a:lumOff val="35000"/>
                  </a:srgbClr>
                </a:solidFill>
                <a:latin typeface="Arial" panose="020B0604020202020204" pitchFamily="34" charset="0"/>
                <a:ea typeface="微软雅黑" panose="020B0503020204020204" charset="-122"/>
              </a:rPr>
              <a:t>，包括开</a:t>
            </a:r>
            <a:r>
              <a:rPr lang="en-US" altLang="zh-CN" spc="150" dirty="0">
                <a:solidFill>
                  <a:srgbClr val="000000">
                    <a:lumMod val="65000"/>
                    <a:lumOff val="35000"/>
                  </a:srgbClr>
                </a:solidFill>
                <a:latin typeface="Arial" panose="020B0604020202020204" pitchFamily="34" charset="0"/>
                <a:ea typeface="微软雅黑" panose="020B0503020204020204" charset="-122"/>
              </a:rPr>
              <a:t>  		        </a:t>
            </a:r>
            <a:r>
              <a:rPr lang="zh-CN" altLang="en-US" spc="150" dirty="0">
                <a:solidFill>
                  <a:srgbClr val="000000">
                    <a:lumMod val="65000"/>
                    <a:lumOff val="35000"/>
                  </a:srgbClr>
                </a:solidFill>
                <a:latin typeface="Arial" panose="020B0604020202020204" pitchFamily="34" charset="0"/>
                <a:ea typeface="微软雅黑" panose="020B0503020204020204" charset="-122"/>
              </a:rPr>
              <a:t>发、执行和监督有关数据的计划、政策、方案、项目、流程、</a:t>
            </a:r>
            <a:r>
              <a:rPr lang="en-US" altLang="zh-CN" spc="150" dirty="0">
                <a:solidFill>
                  <a:srgbClr val="000000">
                    <a:lumMod val="65000"/>
                    <a:lumOff val="35000"/>
                  </a:srgbClr>
                </a:solidFill>
                <a:latin typeface="Arial" panose="020B0604020202020204" pitchFamily="34" charset="0"/>
                <a:ea typeface="微软雅黑" panose="020B0503020204020204" charset="-122"/>
              </a:rPr>
              <a:t>    	        </a:t>
            </a:r>
            <a:r>
              <a:rPr lang="zh-CN" altLang="en-US" spc="150" dirty="0">
                <a:solidFill>
                  <a:srgbClr val="000000">
                    <a:lumMod val="65000"/>
                    <a:lumOff val="35000"/>
                  </a:srgbClr>
                </a:solidFill>
                <a:latin typeface="Arial" panose="020B0604020202020204" pitchFamily="34" charset="0"/>
                <a:ea typeface="微软雅黑" panose="020B0503020204020204" charset="-122"/>
              </a:rPr>
              <a:t>方法和程序，从而控制、保护、交付和提高数据资产的价值</a:t>
            </a:r>
          </a:p>
          <a:p>
            <a:pPr marL="714375" lvl="1" indent="0" fontAlgn="ctr">
              <a:lnSpc>
                <a:spcPct val="150000"/>
              </a:lnSpc>
              <a:buSzPct val="60000"/>
              <a:buFont typeface="Wingdings" panose="05000000000000000000" pitchFamily="2" charset="2"/>
              <a:buChar char="n"/>
            </a:pPr>
            <a:r>
              <a:rPr lang="zh-CN" altLang="en-US" spc="150" dirty="0">
                <a:solidFill>
                  <a:srgbClr val="000000">
                    <a:lumMod val="65000"/>
                    <a:lumOff val="35000"/>
                  </a:srgbClr>
                </a:solidFill>
                <a:latin typeface="Arial" panose="020B0604020202020204" pitchFamily="34" charset="0"/>
                <a:ea typeface="微软雅黑" panose="020B0503020204020204" charset="-122"/>
              </a:rPr>
              <a:t>目标：将企业的数据资产统一管理起来，实现数据资产的</a:t>
            </a:r>
            <a:r>
              <a:rPr lang="zh-CN" altLang="en-US" b="1" spc="150" dirty="0">
                <a:solidFill>
                  <a:srgbClr val="000000">
                    <a:lumMod val="65000"/>
                    <a:lumOff val="35000"/>
                  </a:srgbClr>
                </a:solidFill>
                <a:latin typeface="Arial" panose="020B0604020202020204" pitchFamily="34" charset="0"/>
                <a:ea typeface="微软雅黑" panose="020B0503020204020204" charset="-122"/>
              </a:rPr>
              <a:t>可见、可</a:t>
            </a:r>
            <a:r>
              <a:rPr lang="en-US" altLang="zh-CN" b="1" spc="150" dirty="0">
                <a:solidFill>
                  <a:srgbClr val="000000">
                    <a:lumMod val="65000"/>
                    <a:lumOff val="35000"/>
                  </a:srgbClr>
                </a:solidFill>
                <a:latin typeface="Arial" panose="020B0604020202020204" pitchFamily="34" charset="0"/>
                <a:ea typeface="微软雅黑" panose="020B0503020204020204" charset="-122"/>
              </a:rPr>
              <a:t>	   	        </a:t>
            </a:r>
            <a:r>
              <a:rPr lang="zh-CN" altLang="en-US" b="1" spc="150" dirty="0">
                <a:solidFill>
                  <a:srgbClr val="000000">
                    <a:lumMod val="65000"/>
                    <a:lumOff val="35000"/>
                  </a:srgbClr>
                </a:solidFill>
                <a:latin typeface="Arial" panose="020B0604020202020204" pitchFamily="34" charset="0"/>
                <a:ea typeface="微软雅黑" panose="020B0503020204020204" charset="-122"/>
              </a:rPr>
              <a:t>懂、可用和可运营</a:t>
            </a:r>
            <a:endParaRPr lang="zh-CN" altLang="en-US" spc="150" dirty="0">
              <a:solidFill>
                <a:srgbClr val="000000">
                  <a:lumMod val="65000"/>
                  <a:lumOff val="35000"/>
                </a:srgbClr>
              </a:solidFill>
              <a:latin typeface="Arial" panose="020B0604020202020204" pitchFamily="34" charset="0"/>
              <a:ea typeface="微软雅黑" panose="020B0503020204020204" charset="-122"/>
            </a:endParaRPr>
          </a:p>
          <a:p>
            <a:pPr marL="714375" lvl="1" indent="0" fontAlgn="ctr">
              <a:lnSpc>
                <a:spcPct val="150000"/>
              </a:lnSpc>
              <a:buSzPct val="60000"/>
              <a:buFont typeface="Wingdings" panose="05000000000000000000" pitchFamily="2" charset="2"/>
              <a:buChar char="n"/>
            </a:pPr>
            <a:endParaRPr lang="zh-CN" altLang="en-US" spc="150" dirty="0">
              <a:solidFill>
                <a:srgbClr val="000000">
                  <a:lumMod val="65000"/>
                  <a:lumOff val="35000"/>
                </a:srgbClr>
              </a:solidFill>
              <a:latin typeface="Arial" panose="020B0604020202020204" pitchFamily="34" charset="0"/>
              <a:ea typeface="微软雅黑" panose="020B0503020204020204" charset="-122"/>
            </a:endParaRPr>
          </a:p>
        </p:txBody>
      </p:sp>
      <p:sp>
        <p:nvSpPr>
          <p:cNvPr id="18" name="椭圆 17"/>
          <p:cNvSpPr/>
          <p:nvPr>
            <p:custDataLst>
              <p:tags r:id="rId9"/>
            </p:custDataLst>
          </p:nvPr>
        </p:nvSpPr>
        <p:spPr>
          <a:xfrm>
            <a:off x="10504805" y="1260475"/>
            <a:ext cx="258445" cy="242570"/>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10"/>
            </p:custDataLst>
          </p:nvPr>
        </p:nvSpPr>
        <p:spPr>
          <a:xfrm>
            <a:off x="11020425" y="884555"/>
            <a:ext cx="375920" cy="352425"/>
          </a:xfrm>
          <a:prstGeom prst="ellipse">
            <a:avLst/>
          </a:prstGeom>
          <a:solidFill>
            <a:srgbClr val="00B0F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153" name="矩形 152"/>
          <p:cNvSpPr/>
          <p:nvPr>
            <p:custDataLst>
              <p:tags r:id="rId11"/>
            </p:custDataLst>
          </p:nvPr>
        </p:nvSpPr>
        <p:spPr>
          <a:xfrm>
            <a:off x="0" y="0"/>
            <a:ext cx="12192000" cy="61976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4" name="标题 4"/>
          <p:cNvSpPr>
            <a:spLocks noGrp="1"/>
          </p:cNvSpPr>
          <p:nvPr>
            <p:custDataLst>
              <p:tags r:id="rId12"/>
            </p:custDataLst>
          </p:nvPr>
        </p:nvSpPr>
        <p:spPr>
          <a:xfrm>
            <a:off x="1221740" y="88900"/>
            <a:ext cx="9774555" cy="743585"/>
          </a:xfrm>
          <a:prstGeom prst="rect">
            <a:avLst/>
          </a:prstGeom>
        </p:spPr>
        <p:txBody>
          <a:bodyPr vert="horz" lIns="90000" tIns="46800" rIns="90000" bIns="46800" rtlCol="0" anchor="t"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ctr">
              <a:lnSpc>
                <a:spcPct val="130000"/>
              </a:lnSpc>
              <a:spcBef>
                <a:spcPct val="0"/>
              </a:spcBef>
            </a:pPr>
            <a:r>
              <a:rPr lang="en-US" altLang="zh-CN" sz="2400" dirty="0">
                <a:ea typeface="微软雅黑" panose="020B0503020204020204" charset="-122"/>
                <a:sym typeface="Arial" panose="020B0604020202020204" pitchFamily="34" charset="0"/>
              </a:rPr>
              <a:t>8.1 </a:t>
            </a:r>
            <a:r>
              <a:rPr lang="zh-CN" altLang="en-US" sz="2400" dirty="0">
                <a:ea typeface="微软雅黑" panose="020B0503020204020204" charset="-122"/>
                <a:sym typeface="Arial" panose="020B0604020202020204" pitchFamily="34" charset="0"/>
              </a:rPr>
              <a:t>数据资产和数据资产管理的定义</a:t>
            </a:r>
            <a:endParaRPr lang="zh-CN" altLang="en-US" sz="2400" spc="200">
              <a:ea typeface="微软雅黑" panose="020B0503020204020204" charset="-122"/>
              <a:sym typeface="Arial" panose="020B0604020202020204" pitchFamily="34" charset="0"/>
            </a:endParaRPr>
          </a:p>
        </p:txBody>
      </p:sp>
      <p:grpSp>
        <p:nvGrpSpPr>
          <p:cNvPr id="8" name="组合 7"/>
          <p:cNvGrpSpPr>
            <a:grpSpLocks noChangeAspect="1"/>
          </p:cNvGrpSpPr>
          <p:nvPr>
            <p:custDataLst>
              <p:tags r:id="rId13"/>
            </p:custDataLst>
          </p:nvPr>
        </p:nvGrpSpPr>
        <p:grpSpPr>
          <a:xfrm>
            <a:off x="502920" y="513080"/>
            <a:ext cx="713740" cy="622935"/>
            <a:chOff x="1168400" y="1347856"/>
            <a:chExt cx="723913" cy="631688"/>
          </a:xfrm>
          <a:solidFill>
            <a:srgbClr val="FFBD00"/>
          </a:solidFill>
        </p:grpSpPr>
        <p:sp>
          <p:nvSpPr>
            <p:cNvPr id="9" name="任意多边形: 形状 8"/>
            <p:cNvSpPr>
              <a:spLocks noChangeAspect="1"/>
            </p:cNvSpPr>
            <p:nvPr>
              <p:custDataLst>
                <p:tags r:id="rId14"/>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rtlCol="0" anchor="ctr">
              <a:noAutofit/>
            </a:bodyPr>
            <a:lstStyle/>
            <a:p>
              <a:pPr algn="ctr"/>
              <a:endParaRPr lang="zh-CN" altLang="en-US"/>
            </a:p>
          </p:txBody>
        </p:sp>
        <p:sp>
          <p:nvSpPr>
            <p:cNvPr id="10" name="任意多边形: 形状 9"/>
            <p:cNvSpPr>
              <a:spLocks noChangeAspect="1"/>
            </p:cNvSpPr>
            <p:nvPr>
              <p:custDataLst>
                <p:tags r:id="rId15"/>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rtlCol="0" anchor="ctr">
              <a:noAutofit/>
            </a:bodyPr>
            <a:lstStyle/>
            <a:p>
              <a:pPr algn="ctr"/>
              <a:endParaRPr lang="zh-CN" altLang="en-US"/>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939484" y="1824658"/>
            <a:ext cx="2744510" cy="3350591"/>
          </a:xfrm>
          <a:prstGeom prst="rect">
            <a:avLst/>
          </a:prstGeom>
          <a:solidFill>
            <a:sysClr val="window" lastClr="FFFFFF">
              <a:lumMod val="65000"/>
            </a:sysClr>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a:p>
        </p:txBody>
      </p:sp>
      <p:sp>
        <p:nvSpPr>
          <p:cNvPr id="5" name="文本框 4"/>
          <p:cNvSpPr txBox="1"/>
          <p:nvPr>
            <p:custDataLst>
              <p:tags r:id="rId3"/>
            </p:custDataLst>
          </p:nvPr>
        </p:nvSpPr>
        <p:spPr>
          <a:xfrm>
            <a:off x="939484" y="5339020"/>
            <a:ext cx="2744510" cy="337185"/>
          </a:xfrm>
          <a:prstGeom prst="rect">
            <a:avLst/>
          </a:prstGeom>
          <a:noFill/>
        </p:spPr>
        <p:txBody>
          <a:bodyPr wrap="square" rtlCol="0">
            <a:spAutoFit/>
          </a:bodyPr>
          <a:lstStyle/>
          <a:p>
            <a:r>
              <a:rPr lang="zh-CN" altLang="en-US" sz="1600" b="1" dirty="0">
                <a:solidFill>
                  <a:sysClr val="windowText" lastClr="000000">
                    <a:lumMod val="75000"/>
                    <a:lumOff val="25000"/>
                  </a:sysClr>
                </a:solidFill>
                <a:uFillTx/>
                <a:latin typeface="Arial" panose="020B0604020202020204" pitchFamily="34" charset="0"/>
                <a:ea typeface="微软雅黑" panose="020B0503020204020204" charset="-122"/>
                <a:cs typeface="Arial" panose="020B0604020202020204" pitchFamily="34" charset="0"/>
              </a:rPr>
              <a:t>数据资产管理：承上启下</a:t>
            </a:r>
          </a:p>
        </p:txBody>
      </p:sp>
      <p:sp>
        <p:nvSpPr>
          <p:cNvPr id="7" name="文本框 6"/>
          <p:cNvSpPr txBox="1"/>
          <p:nvPr>
            <p:custDataLst>
              <p:tags r:id="rId4"/>
            </p:custDataLst>
          </p:nvPr>
        </p:nvSpPr>
        <p:spPr>
          <a:xfrm>
            <a:off x="4313555" y="1517015"/>
            <a:ext cx="7308850" cy="2009775"/>
          </a:xfrm>
          <a:prstGeom prst="rect">
            <a:avLst/>
          </a:prstGeom>
          <a:noFill/>
        </p:spPr>
        <p:txBody>
          <a:bodyPr wrap="square" rtlCol="0">
            <a:spAutoFit/>
          </a:bodyPr>
          <a:lstStyle/>
          <a:p>
            <a:pPr marL="285750" lvl="0" indent="-285750">
              <a:lnSpc>
                <a:spcPct val="150000"/>
              </a:lnSpc>
              <a:spcAft>
                <a:spcPts val="2000"/>
              </a:spcAft>
              <a:buFont typeface="Arial" panose="020B0604020202020204" pitchFamily="34" charset="0"/>
              <a:buChar char="•"/>
            </a:pPr>
            <a:r>
              <a:rPr lang="zh-CN" altLang="en-US" dirty="0">
                <a:solidFill>
                  <a:sysClr val="windowText" lastClr="000000">
                    <a:lumMod val="75000"/>
                    <a:lumOff val="25000"/>
                  </a:sysClr>
                </a:solidFill>
                <a:uFillTx/>
                <a:latin typeface="Arial" panose="020B0604020202020204" pitchFamily="34" charset="0"/>
                <a:ea typeface="微软雅黑" panose="020B0503020204020204" charset="-122"/>
                <a:sym typeface="+mn-ea"/>
              </a:rPr>
              <a:t>对上：支持以</a:t>
            </a:r>
            <a:r>
              <a:rPr lang="zh-CN" altLang="en-US" b="1" dirty="0">
                <a:solidFill>
                  <a:sysClr val="windowText" lastClr="000000">
                    <a:lumMod val="75000"/>
                    <a:lumOff val="25000"/>
                  </a:sysClr>
                </a:solidFill>
                <a:uFillTx/>
                <a:latin typeface="Arial" panose="020B0604020202020204" pitchFamily="34" charset="0"/>
                <a:ea typeface="微软雅黑" panose="020B0503020204020204" charset="-122"/>
                <a:sym typeface="+mn-ea"/>
              </a:rPr>
              <a:t>价值挖掘和业务赋能</a:t>
            </a:r>
            <a:r>
              <a:rPr lang="zh-CN" altLang="en-US" dirty="0">
                <a:solidFill>
                  <a:sysClr val="windowText" lastClr="000000">
                    <a:lumMod val="75000"/>
                    <a:lumOff val="25000"/>
                  </a:sysClr>
                </a:solidFill>
                <a:uFillTx/>
                <a:latin typeface="Arial" panose="020B0604020202020204" pitchFamily="34" charset="0"/>
                <a:ea typeface="微软雅黑" panose="020B0503020204020204" charset="-122"/>
                <a:sym typeface="+mn-ea"/>
              </a:rPr>
              <a:t>为导向的数据应用开发</a:t>
            </a:r>
          </a:p>
          <a:p>
            <a:pPr marL="285750" lvl="0" indent="-285750">
              <a:lnSpc>
                <a:spcPct val="150000"/>
              </a:lnSpc>
              <a:spcAft>
                <a:spcPts val="2000"/>
              </a:spcAft>
              <a:buFont typeface="Arial" panose="020B0604020202020204" pitchFamily="34" charset="0"/>
              <a:buChar char="•"/>
            </a:pPr>
            <a:r>
              <a:rPr lang="zh-CN" altLang="en-US" dirty="0">
                <a:solidFill>
                  <a:sysClr val="windowText" lastClr="000000">
                    <a:lumMod val="75000"/>
                    <a:lumOff val="25000"/>
                  </a:sysClr>
                </a:solidFill>
                <a:uFillTx/>
                <a:latin typeface="Arial" panose="020B0604020202020204" pitchFamily="34" charset="0"/>
                <a:ea typeface="微软雅黑" panose="020B0503020204020204" charset="-122"/>
                <a:sym typeface="+mn-ea"/>
              </a:rPr>
              <a:t>对下：依托大数据平台实现数据全生命周期的管理，并对企业数据资产的价值、质量进行评估，促进企业数据资产不断自我完善，持续向业务输出动力</a:t>
            </a:r>
          </a:p>
        </p:txBody>
      </p:sp>
      <p:sp>
        <p:nvSpPr>
          <p:cNvPr id="12" name="文本框 11" descr="7b0a202020202262756c6c6574223a20227b5c2263617465676f727949645c223a31303030362c5c2274656d706c61746549645c223a32303233313235357d220a7d0a"/>
          <p:cNvSpPr txBox="1"/>
          <p:nvPr>
            <p:custDataLst>
              <p:tags r:id="rId5"/>
            </p:custDataLst>
          </p:nvPr>
        </p:nvSpPr>
        <p:spPr>
          <a:xfrm>
            <a:off x="4013835" y="838200"/>
            <a:ext cx="5251450" cy="460375"/>
          </a:xfrm>
          <a:prstGeom prst="rect">
            <a:avLst/>
          </a:prstGeom>
          <a:noFill/>
        </p:spPr>
        <p:txBody>
          <a:bodyPr wrap="square" rtlCol="0">
            <a:spAutoFit/>
          </a:bodyPr>
          <a:lstStyle/>
          <a:p>
            <a:pPr marL="342900" indent="-342900">
              <a:buFont typeface="Wingdings" panose="05000000000000000000" charset="0"/>
              <a:buChar char="p"/>
            </a:pPr>
            <a:r>
              <a:rPr lang="en-US" altLang="zh-CN" sz="2400">
                <a:ea typeface="微软雅黑" panose="020B0503020204020204" charset="-122"/>
                <a:sym typeface="Arial" panose="020B0604020202020204" pitchFamily="34" charset="0"/>
              </a:rPr>
              <a:t>数据</a:t>
            </a:r>
            <a:r>
              <a:rPr lang="zh-CN" altLang="en-US" sz="2400">
                <a:ea typeface="微软雅黑" panose="020B0503020204020204" charset="-122"/>
                <a:sym typeface="Arial" panose="020B0604020202020204" pitchFamily="34" charset="0"/>
              </a:rPr>
              <a:t>资产管理在数据架构中的定位</a:t>
            </a:r>
            <a:endParaRPr lang="zh-CN" altLang="en-US" sz="2400" b="1" dirty="0">
              <a:solidFill>
                <a:sysClr val="windowText" lastClr="000000">
                  <a:lumMod val="75000"/>
                  <a:lumOff val="25000"/>
                </a:sysClr>
              </a:solidFill>
              <a:uFillTx/>
              <a:latin typeface="Arial" panose="020B0604020202020204" pitchFamily="34" charset="0"/>
              <a:ea typeface="微软雅黑" panose="020B0503020204020204" charset="-122"/>
              <a:cs typeface="Arial" panose="020B0604020202020204" pitchFamily="34" charset="0"/>
            </a:endParaRPr>
          </a:p>
        </p:txBody>
      </p:sp>
      <p:pic>
        <p:nvPicPr>
          <p:cNvPr id="3" name="图片 2"/>
          <p:cNvPicPr>
            <a:picLocks noChangeAspect="1"/>
          </p:cNvPicPr>
          <p:nvPr/>
        </p:nvPicPr>
        <p:blipFill>
          <a:blip r:embed="rId11"/>
          <a:stretch>
            <a:fillRect/>
          </a:stretch>
        </p:blipFill>
        <p:spPr>
          <a:xfrm>
            <a:off x="851535" y="1298575"/>
            <a:ext cx="2921000" cy="3943350"/>
          </a:xfrm>
          <a:prstGeom prst="rect">
            <a:avLst/>
          </a:prstGeom>
        </p:spPr>
      </p:pic>
      <p:sp>
        <p:nvSpPr>
          <p:cNvPr id="153" name="矩形 152"/>
          <p:cNvSpPr/>
          <p:nvPr>
            <p:custDataLst>
              <p:tags r:id="rId6"/>
            </p:custDataLst>
          </p:nvPr>
        </p:nvSpPr>
        <p:spPr>
          <a:xfrm>
            <a:off x="0" y="0"/>
            <a:ext cx="12192000" cy="61976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4" name="标题 4"/>
          <p:cNvSpPr>
            <a:spLocks noGrp="1"/>
          </p:cNvSpPr>
          <p:nvPr>
            <p:custDataLst>
              <p:tags r:id="rId7"/>
            </p:custDataLst>
          </p:nvPr>
        </p:nvSpPr>
        <p:spPr>
          <a:xfrm>
            <a:off x="1221740" y="88900"/>
            <a:ext cx="9774555" cy="743585"/>
          </a:xfrm>
          <a:prstGeom prst="rect">
            <a:avLst/>
          </a:prstGeom>
        </p:spPr>
        <p:txBody>
          <a:bodyPr vert="horz" lIns="90000" tIns="46800" rIns="90000" bIns="46800" rtlCol="0" anchor="t"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ctr">
              <a:lnSpc>
                <a:spcPct val="130000"/>
              </a:lnSpc>
              <a:spcBef>
                <a:spcPct val="0"/>
              </a:spcBef>
            </a:pPr>
            <a:r>
              <a:rPr lang="en-US" altLang="zh-CN" sz="2400">
                <a:ea typeface="微软雅黑" panose="020B0503020204020204" charset="-122"/>
                <a:sym typeface="Arial" panose="020B0604020202020204" pitchFamily="34" charset="0"/>
              </a:rPr>
              <a:t>8.2 数据</a:t>
            </a:r>
            <a:r>
              <a:rPr lang="zh-CN" altLang="en-US" sz="2400">
                <a:ea typeface="微软雅黑" panose="020B0503020204020204" charset="-122"/>
                <a:sym typeface="Arial" panose="020B0604020202020204" pitchFamily="34" charset="0"/>
              </a:rPr>
              <a:t>资产管理在数据架构中的定位和职能</a:t>
            </a:r>
            <a:endParaRPr lang="zh-CN" altLang="en-US" sz="2400" spc="200">
              <a:ea typeface="微软雅黑" panose="020B0503020204020204" charset="-122"/>
              <a:sym typeface="Arial" panose="020B0604020202020204" pitchFamily="34" charset="0"/>
            </a:endParaRPr>
          </a:p>
        </p:txBody>
      </p:sp>
      <p:sp>
        <p:nvSpPr>
          <p:cNvPr id="13" name="文本框 12"/>
          <p:cNvSpPr txBox="1"/>
          <p:nvPr>
            <p:custDataLst>
              <p:tags r:id="rId8"/>
            </p:custDataLst>
          </p:nvPr>
        </p:nvSpPr>
        <p:spPr>
          <a:xfrm>
            <a:off x="4237990" y="4502785"/>
            <a:ext cx="7517765" cy="2009775"/>
          </a:xfrm>
          <a:prstGeom prst="rect">
            <a:avLst/>
          </a:prstGeom>
          <a:noFill/>
        </p:spPr>
        <p:txBody>
          <a:bodyPr wrap="square" rtlCol="0">
            <a:spAutoFit/>
          </a:bodyPr>
          <a:lstStyle/>
          <a:p>
            <a:pPr marL="285750" lvl="0" indent="-285750">
              <a:lnSpc>
                <a:spcPct val="150000"/>
              </a:lnSpc>
              <a:spcAft>
                <a:spcPts val="2000"/>
              </a:spcAft>
              <a:buFont typeface="Arial" panose="020B0604020202020204" pitchFamily="34" charset="0"/>
              <a:buChar char="•"/>
            </a:pPr>
            <a:r>
              <a:rPr lang="zh-CN" altLang="en-US" dirty="0">
                <a:solidFill>
                  <a:sysClr val="windowText" lastClr="000000">
                    <a:lumMod val="75000"/>
                    <a:lumOff val="25000"/>
                  </a:sysClr>
                </a:solidFill>
                <a:uFillTx/>
                <a:latin typeface="Arial" panose="020B0604020202020204" pitchFamily="34" charset="0"/>
                <a:ea typeface="微软雅黑" panose="020B0503020204020204" charset="-122"/>
                <a:sym typeface="+mn-ea"/>
              </a:rPr>
              <a:t>《数据资产管理实践白皮书4.0》中规定</a:t>
            </a:r>
            <a:r>
              <a:rPr lang="en-US" altLang="zh-CN" dirty="0">
                <a:solidFill>
                  <a:sysClr val="windowText" lastClr="000000">
                    <a:lumMod val="75000"/>
                    <a:lumOff val="25000"/>
                  </a:sysClr>
                </a:solidFill>
                <a:uFillTx/>
                <a:latin typeface="Arial" panose="020B0604020202020204" pitchFamily="34" charset="0"/>
                <a:ea typeface="微软雅黑" panose="020B0503020204020204" charset="-122"/>
                <a:sym typeface="+mn-ea"/>
              </a:rPr>
              <a:t>8</a:t>
            </a:r>
            <a:r>
              <a:rPr lang="zh-CN" altLang="en-US" dirty="0">
                <a:solidFill>
                  <a:sysClr val="windowText" lastClr="000000">
                    <a:lumMod val="75000"/>
                    <a:lumOff val="25000"/>
                  </a:sysClr>
                </a:solidFill>
                <a:uFillTx/>
                <a:latin typeface="Arial" panose="020B0604020202020204" pitchFamily="34" charset="0"/>
                <a:ea typeface="微软雅黑" panose="020B0503020204020204" charset="-122"/>
                <a:sym typeface="+mn-ea"/>
              </a:rPr>
              <a:t>个职能：数据标准管理、数据模型管理、元数据管理、主数据管理、数据质量管理、数据安全管理、数据价值管理和数据共享管理</a:t>
            </a:r>
          </a:p>
          <a:p>
            <a:pPr marL="285750" lvl="0" indent="-285750">
              <a:lnSpc>
                <a:spcPct val="150000"/>
              </a:lnSpc>
              <a:spcAft>
                <a:spcPts val="2000"/>
              </a:spcAft>
              <a:buFont typeface="Arial" panose="020B0604020202020204" pitchFamily="34" charset="0"/>
              <a:buChar char="•"/>
            </a:pPr>
            <a:r>
              <a:rPr lang="zh-CN" altLang="en-US" dirty="0">
                <a:solidFill>
                  <a:sysClr val="windowText" lastClr="000000">
                    <a:lumMod val="75000"/>
                    <a:lumOff val="25000"/>
                  </a:sysClr>
                </a:solidFill>
                <a:uFillTx/>
                <a:latin typeface="Arial" panose="020B0604020202020204" pitchFamily="34" charset="0"/>
                <a:ea typeface="微软雅黑" panose="020B0503020204020204" charset="-122"/>
                <a:sym typeface="+mn-ea"/>
              </a:rPr>
              <a:t>本书新加</a:t>
            </a:r>
            <a:r>
              <a:rPr lang="en-US" altLang="zh-CN" dirty="0">
                <a:solidFill>
                  <a:sysClr val="windowText" lastClr="000000">
                    <a:lumMod val="75000"/>
                    <a:lumOff val="25000"/>
                  </a:sysClr>
                </a:solidFill>
                <a:uFillTx/>
                <a:latin typeface="Arial" panose="020B0604020202020204" pitchFamily="34" charset="0"/>
                <a:ea typeface="微软雅黑" panose="020B0503020204020204" charset="-122"/>
                <a:sym typeface="+mn-ea"/>
              </a:rPr>
              <a:t>3</a:t>
            </a:r>
            <a:r>
              <a:rPr lang="zh-CN" altLang="en-US" dirty="0">
                <a:solidFill>
                  <a:sysClr val="windowText" lastClr="000000">
                    <a:lumMod val="75000"/>
                    <a:lumOff val="25000"/>
                  </a:sysClr>
                </a:solidFill>
                <a:uFillTx/>
                <a:latin typeface="Arial" panose="020B0604020202020204" pitchFamily="34" charset="0"/>
                <a:ea typeface="微软雅黑" panose="020B0503020204020204" charset="-122"/>
                <a:sym typeface="+mn-ea"/>
              </a:rPr>
              <a:t>个职能：数据资产门户、生命周期管理和标签管理</a:t>
            </a:r>
          </a:p>
        </p:txBody>
      </p:sp>
      <p:sp>
        <p:nvSpPr>
          <p:cNvPr id="16" name="文本框 15"/>
          <p:cNvSpPr txBox="1"/>
          <p:nvPr>
            <p:custDataLst>
              <p:tags r:id="rId9"/>
            </p:custDataLst>
          </p:nvPr>
        </p:nvSpPr>
        <p:spPr>
          <a:xfrm>
            <a:off x="4147185" y="3823970"/>
            <a:ext cx="5678805" cy="460375"/>
          </a:xfrm>
          <a:prstGeom prst="rect">
            <a:avLst/>
          </a:prstGeom>
          <a:noFill/>
        </p:spPr>
        <p:txBody>
          <a:bodyPr wrap="square" rtlCol="0">
            <a:spAutoFit/>
          </a:bodyPr>
          <a:lstStyle/>
          <a:p>
            <a:pPr marL="342900" indent="-342900">
              <a:buFont typeface="Wingdings" panose="05000000000000000000" charset="0"/>
              <a:buChar char="p"/>
            </a:pPr>
            <a:r>
              <a:rPr lang="en-US" altLang="zh-CN" sz="2400">
                <a:ea typeface="微软雅黑" panose="020B0503020204020204" charset="-122"/>
                <a:sym typeface="Arial" panose="020B0604020202020204" pitchFamily="34" charset="0"/>
              </a:rPr>
              <a:t>数据</a:t>
            </a:r>
            <a:r>
              <a:rPr lang="zh-CN" altLang="en-US" sz="2400">
                <a:ea typeface="微软雅黑" panose="020B0503020204020204" charset="-122"/>
                <a:sym typeface="Arial" panose="020B0604020202020204" pitchFamily="34" charset="0"/>
              </a:rPr>
              <a:t>资产管理的</a:t>
            </a:r>
            <a:r>
              <a:rPr lang="en-US" altLang="zh-CN" sz="2400">
                <a:ea typeface="微软雅黑" panose="020B0503020204020204" charset="-122"/>
                <a:sym typeface="Arial" panose="020B0604020202020204" pitchFamily="34" charset="0"/>
              </a:rPr>
              <a:t>11</a:t>
            </a:r>
            <a:r>
              <a:rPr lang="zh-CN" altLang="en-US" sz="2400">
                <a:ea typeface="微软雅黑" panose="020B0503020204020204" charset="-122"/>
                <a:sym typeface="Arial" panose="020B0604020202020204" pitchFamily="34" charset="0"/>
              </a:rPr>
              <a:t>个职能</a:t>
            </a:r>
            <a:endParaRPr lang="zh-CN" altLang="en-US" sz="2400" b="1" dirty="0">
              <a:solidFill>
                <a:sysClr val="windowText" lastClr="000000">
                  <a:lumMod val="75000"/>
                  <a:lumOff val="25000"/>
                </a:sysClr>
              </a:solidFill>
              <a:uFillTx/>
              <a:latin typeface="Arial" panose="020B0604020202020204" pitchFamily="34" charset="0"/>
              <a:ea typeface="微软雅黑" panose="020B0503020204020204" charset="-122"/>
              <a:cs typeface="Arial" panose="020B060402020202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a:spLocks noChangeAspect="1"/>
          </p:cNvSpPr>
          <p:nvPr>
            <p:custDataLst>
              <p:tags r:id="rId2"/>
            </p:custDataLst>
          </p:nvPr>
        </p:nvSpPr>
        <p:spPr>
          <a:xfrm>
            <a:off x="5232400" y="1377223"/>
            <a:ext cx="6489680" cy="4867260"/>
          </a:xfrm>
          <a:prstGeom prst="rect">
            <a:avLst/>
          </a:prstGeom>
          <a:solidFill>
            <a:sysClr val="window" lastClr="FFFFFF">
              <a:lumMod val="95000"/>
            </a:sysClr>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a:p>
        </p:txBody>
      </p:sp>
      <p:sp>
        <p:nvSpPr>
          <p:cNvPr id="9" name="矩形 8"/>
          <p:cNvSpPr/>
          <p:nvPr>
            <p:custDataLst>
              <p:tags r:id="rId3"/>
            </p:custDataLst>
          </p:nvPr>
        </p:nvSpPr>
        <p:spPr>
          <a:xfrm>
            <a:off x="304165" y="1294130"/>
            <a:ext cx="4928235" cy="4870450"/>
          </a:xfrm>
          <a:prstGeom prst="rect">
            <a:avLst/>
          </a:prstGeom>
          <a:solidFill>
            <a:sysClr val="window" lastClr="FFFFFF"/>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285750" indent="-285750" algn="l" fontAlgn="auto">
              <a:lnSpc>
                <a:spcPct val="150000"/>
              </a:lnSpc>
              <a:buFont typeface="Wingdings" panose="05000000000000000000" charset="0"/>
              <a:buChar char="p"/>
            </a:pPr>
            <a:r>
              <a:rPr lang="zh-CN" altLang="en-US" sz="2400">
                <a:solidFill>
                  <a:schemeClr val="tx1"/>
                </a:solidFill>
              </a:rPr>
              <a:t>数据资产管理效果评估</a:t>
            </a:r>
          </a:p>
          <a:p>
            <a:pPr marL="742950" lvl="1" indent="-285750" algn="l" fontAlgn="auto">
              <a:lnSpc>
                <a:spcPct val="150000"/>
              </a:lnSpc>
              <a:buFont typeface="Arial" panose="020B0604020202020204" pitchFamily="34" charset="0"/>
              <a:buChar char="•"/>
            </a:pPr>
            <a:r>
              <a:rPr lang="zh-CN" altLang="en-US">
                <a:solidFill>
                  <a:schemeClr val="tx1"/>
                </a:solidFill>
              </a:rPr>
              <a:t>根据行业特点评估效果</a:t>
            </a:r>
          </a:p>
          <a:p>
            <a:pPr marL="742950" lvl="1" indent="-285750" algn="l" fontAlgn="auto">
              <a:lnSpc>
                <a:spcPct val="150000"/>
              </a:lnSpc>
              <a:buFont typeface="Arial" panose="020B0604020202020204" pitchFamily="34" charset="0"/>
              <a:buChar char="•"/>
            </a:pPr>
            <a:r>
              <a:rPr lang="zh-CN" altLang="en-US">
                <a:solidFill>
                  <a:schemeClr val="tx1"/>
                </a:solidFill>
              </a:rPr>
              <a:t>根据客户的不同诉求评估效果</a:t>
            </a:r>
          </a:p>
          <a:p>
            <a:pPr marL="742950" lvl="1" indent="-285750" algn="l" fontAlgn="auto">
              <a:lnSpc>
                <a:spcPct val="150000"/>
              </a:lnSpc>
              <a:buFont typeface="Arial" panose="020B0604020202020204" pitchFamily="34" charset="0"/>
              <a:buChar char="•"/>
            </a:pPr>
            <a:r>
              <a:rPr lang="zh-CN" altLang="en-US">
                <a:solidFill>
                  <a:schemeClr val="tx1"/>
                </a:solidFill>
              </a:rPr>
              <a:t>建立评估模型，例如DCMM数据管理能力成熟度评估模型</a:t>
            </a:r>
          </a:p>
          <a:p>
            <a:pPr lvl="1" indent="0" algn="l" fontAlgn="auto">
              <a:lnSpc>
                <a:spcPct val="150000"/>
              </a:lnSpc>
              <a:buFont typeface="Arial" panose="020B0604020202020204" pitchFamily="34" charset="0"/>
              <a:buNone/>
            </a:pPr>
            <a:endParaRPr lang="zh-CN" altLang="en-US">
              <a:solidFill>
                <a:schemeClr val="tx1"/>
              </a:solidFill>
            </a:endParaRPr>
          </a:p>
          <a:p>
            <a:pPr marL="285750" lvl="0" indent="-285750" algn="l" fontAlgn="auto">
              <a:lnSpc>
                <a:spcPct val="150000"/>
              </a:lnSpc>
              <a:buFont typeface="Wingdings" panose="05000000000000000000" charset="0"/>
              <a:buChar char="p"/>
            </a:pPr>
            <a:r>
              <a:rPr lang="zh-CN" altLang="en-US" sz="2400">
                <a:solidFill>
                  <a:schemeClr val="tx1"/>
                </a:solidFill>
              </a:rPr>
              <a:t>数据资产管理7个成功要素</a:t>
            </a:r>
          </a:p>
          <a:p>
            <a:pPr marL="742950" lvl="1" indent="-285750" algn="l" fontAlgn="auto">
              <a:lnSpc>
                <a:spcPct val="150000"/>
              </a:lnSpc>
              <a:buFont typeface="Arial" panose="020B0604020202020204" pitchFamily="34" charset="0"/>
              <a:buChar char="•"/>
            </a:pPr>
            <a:r>
              <a:rPr lang="zh-CN" altLang="en-US">
                <a:solidFill>
                  <a:schemeClr val="tx1"/>
                </a:solidFill>
              </a:rPr>
              <a:t>强有力的组织架构、清晰的数据战略、重视数据的企业文化、合理的制度与流程、标准与规范、成熟的软件平台、科学的项目实施</a:t>
            </a:r>
          </a:p>
        </p:txBody>
      </p:sp>
      <p:pic>
        <p:nvPicPr>
          <p:cNvPr id="2" name="图片 1"/>
          <p:cNvPicPr>
            <a:picLocks noChangeAspect="1"/>
          </p:cNvPicPr>
          <p:nvPr/>
        </p:nvPicPr>
        <p:blipFill>
          <a:blip r:embed="rId8"/>
          <a:stretch>
            <a:fillRect/>
          </a:stretch>
        </p:blipFill>
        <p:spPr>
          <a:xfrm>
            <a:off x="5266690" y="1568450"/>
            <a:ext cx="6423025" cy="3916680"/>
          </a:xfrm>
          <a:prstGeom prst="rect">
            <a:avLst/>
          </a:prstGeom>
        </p:spPr>
      </p:pic>
      <p:sp>
        <p:nvSpPr>
          <p:cNvPr id="5" name="文本框 4"/>
          <p:cNvSpPr txBox="1"/>
          <p:nvPr>
            <p:custDataLst>
              <p:tags r:id="rId4"/>
            </p:custDataLst>
          </p:nvPr>
        </p:nvSpPr>
        <p:spPr>
          <a:xfrm>
            <a:off x="5695315" y="5599430"/>
            <a:ext cx="5702300" cy="460375"/>
          </a:xfrm>
          <a:prstGeom prst="rect">
            <a:avLst/>
          </a:prstGeom>
          <a:noFill/>
        </p:spPr>
        <p:txBody>
          <a:bodyPr wrap="square" rtlCol="0">
            <a:spAutoFit/>
          </a:bodyPr>
          <a:lstStyle/>
          <a:p>
            <a:pPr fontAlgn="auto">
              <a:lnSpc>
                <a:spcPct val="150000"/>
              </a:lnSpc>
            </a:pPr>
            <a:r>
              <a:rPr lang="zh-CN" altLang="en-US" sz="1600" dirty="0">
                <a:solidFill>
                  <a:sysClr val="windowText" lastClr="000000">
                    <a:lumMod val="75000"/>
                    <a:lumOff val="25000"/>
                  </a:sysClr>
                </a:solidFill>
                <a:uFillTx/>
                <a:latin typeface="Arial" panose="020B0604020202020204" pitchFamily="34" charset="0"/>
                <a:ea typeface="微软雅黑" panose="020B0503020204020204" charset="-122"/>
                <a:cs typeface="Arial" panose="020B0604020202020204" pitchFamily="34" charset="0"/>
              </a:rPr>
              <a:t>DCMM数据管理能力成熟度评估模型：数据管理的成熟度划分</a:t>
            </a:r>
          </a:p>
        </p:txBody>
      </p:sp>
      <p:sp>
        <p:nvSpPr>
          <p:cNvPr id="153" name="矩形 152"/>
          <p:cNvSpPr/>
          <p:nvPr>
            <p:custDataLst>
              <p:tags r:id="rId5"/>
            </p:custDataLst>
          </p:nvPr>
        </p:nvSpPr>
        <p:spPr>
          <a:xfrm>
            <a:off x="0" y="0"/>
            <a:ext cx="12192000" cy="61976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4" name="标题 4"/>
          <p:cNvSpPr>
            <a:spLocks noGrp="1"/>
          </p:cNvSpPr>
          <p:nvPr>
            <p:custDataLst>
              <p:tags r:id="rId6"/>
            </p:custDataLst>
          </p:nvPr>
        </p:nvSpPr>
        <p:spPr>
          <a:xfrm>
            <a:off x="1221740" y="88900"/>
            <a:ext cx="9774555" cy="743585"/>
          </a:xfrm>
          <a:prstGeom prst="rect">
            <a:avLst/>
          </a:prstGeom>
        </p:spPr>
        <p:txBody>
          <a:bodyPr vert="horz" lIns="90000" tIns="46800" rIns="90000" bIns="46800" rtlCol="0" anchor="t"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ctr">
              <a:lnSpc>
                <a:spcPct val="130000"/>
              </a:lnSpc>
              <a:spcBef>
                <a:spcPct val="0"/>
              </a:spcBef>
            </a:pPr>
            <a:r>
              <a:rPr lang="en-US" altLang="zh-CN" sz="2400">
                <a:ea typeface="微软雅黑" panose="020B0503020204020204" charset="-122"/>
                <a:sym typeface="Arial" panose="020B0604020202020204" pitchFamily="34" charset="0"/>
              </a:rPr>
              <a:t>8</a:t>
            </a:r>
            <a:r>
              <a:rPr lang="zh-CN" altLang="en-US" sz="2400">
                <a:ea typeface="微软雅黑" panose="020B0503020204020204" charset="-122"/>
                <a:sym typeface="Arial" panose="020B0604020202020204" pitchFamily="34" charset="0"/>
              </a:rPr>
              <a:t>.3 数据资产管理效果评估和成功要素</a:t>
            </a:r>
            <a:endParaRPr lang="zh-CN" altLang="en-US" sz="2400" spc="200">
              <a:ea typeface="微软雅黑" panose="020B0503020204020204" charset="-122"/>
              <a:sym typeface="Arial" panose="020B060402020202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custDataLst>
              <p:tags r:id="rId2"/>
            </p:custDataLst>
          </p:nvPr>
        </p:nvSpPr>
        <p:spPr>
          <a:xfrm>
            <a:off x="1589613" y="3429000"/>
            <a:ext cx="2843214" cy="830997"/>
          </a:xfrm>
          <a:prstGeom prst="rect">
            <a:avLst/>
          </a:prstGeom>
          <a:noFill/>
        </p:spPr>
        <p:txBody>
          <a:bodyPr wrap="square" rtlCol="0">
            <a:normAutofit fontScale="80000"/>
          </a:bodyPr>
          <a:lstStyle/>
          <a:p>
            <a:r>
              <a:rPr lang="en-US" altLang="zh-CN" sz="4800" b="1"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rPr>
              <a:t>Chapter09</a:t>
            </a:r>
          </a:p>
        </p:txBody>
      </p:sp>
      <p:sp>
        <p:nvSpPr>
          <p:cNvPr id="5" name="标题 4"/>
          <p:cNvSpPr>
            <a:spLocks noGrp="1"/>
          </p:cNvSpPr>
          <p:nvPr>
            <p:ph type="title"/>
            <p:custDataLst>
              <p:tags r:id="rId3"/>
            </p:custDataLst>
          </p:nvPr>
        </p:nvSpPr>
        <p:spPr>
          <a:xfrm>
            <a:off x="5203825" y="2971165"/>
            <a:ext cx="5882640" cy="743585"/>
          </a:xfrm>
        </p:spPr>
        <p:txBody>
          <a:bodyPr>
            <a:normAutofit/>
          </a:bodyPr>
          <a:lstStyle/>
          <a:p>
            <a:pPr algn="ctr"/>
            <a:r>
              <a:rPr lang="zh-CN" altLang="en-US" spc="200">
                <a:ea typeface="微软雅黑" panose="020B0503020204020204" charset="-122"/>
                <a:sym typeface="Arial" panose="020B0604020202020204" pitchFamily="34" charset="0"/>
              </a:rPr>
              <a:t>数据服务体系建设</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custDataLst>
              <p:tags r:id="rId2"/>
            </p:custDataLst>
          </p:nvPr>
        </p:nvSpPr>
        <p:spPr>
          <a:xfrm>
            <a:off x="1589613" y="3429000"/>
            <a:ext cx="2843214" cy="830997"/>
          </a:xfrm>
          <a:prstGeom prst="rect">
            <a:avLst/>
          </a:prstGeom>
          <a:noFill/>
        </p:spPr>
        <p:txBody>
          <a:bodyPr wrap="square" rtlCol="0">
            <a:normAutofit fontScale="80000"/>
          </a:bodyPr>
          <a:lstStyle/>
          <a:p>
            <a:r>
              <a:rPr lang="en-US" altLang="zh-CN" sz="4800" b="1"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rPr>
              <a:t>Chapter01</a:t>
            </a:r>
          </a:p>
        </p:txBody>
      </p:sp>
      <p:sp>
        <p:nvSpPr>
          <p:cNvPr id="5" name="标题 4"/>
          <p:cNvSpPr>
            <a:spLocks noGrp="1"/>
          </p:cNvSpPr>
          <p:nvPr>
            <p:ph type="title"/>
            <p:custDataLst>
              <p:tags r:id="rId3"/>
            </p:custDataLst>
          </p:nvPr>
        </p:nvSpPr>
        <p:spPr>
          <a:xfrm>
            <a:off x="5810036" y="2951646"/>
            <a:ext cx="4400694" cy="743730"/>
          </a:xfrm>
        </p:spPr>
        <p:txBody>
          <a:bodyPr>
            <a:normAutofit fontScale="90000"/>
          </a:bodyPr>
          <a:lstStyle/>
          <a:p>
            <a:pPr algn="ctr"/>
            <a:r>
              <a:rPr lang="zh-CN" altLang="en-US" spc="200">
                <a:ea typeface="微软雅黑" panose="020B0503020204020204" charset="-122"/>
                <a:sym typeface="Arial" panose="020B0604020202020204" pitchFamily="34" charset="0"/>
              </a:rPr>
              <a:t>数据中台：信息化的下一站</a:t>
            </a:r>
            <a:endParaRPr lang="zh-CN" altLang="en-US"/>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矩形 152"/>
          <p:cNvSpPr/>
          <p:nvPr>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pic>
        <p:nvPicPr>
          <p:cNvPr id="154" name="图片 153"/>
          <p:cNvPicPr/>
          <p:nvPr>
            <p:custDataLst>
              <p:tags r:id="rId3"/>
            </p:custDataLst>
          </p:nvPr>
        </p:nvPicPr>
        <p:blipFill>
          <a:blip r:embed="rId39" r:link="rId40" cstate="print">
            <a:extLst>
              <a:ext uri="{28A0092B-C50C-407E-A947-70E740481C1C}">
                <a14:useLocalDpi xmlns:a14="http://schemas.microsoft.com/office/drawing/2010/main" val="0"/>
              </a:ext>
            </a:extLst>
          </a:blip>
          <a:stretch>
            <a:fillRect/>
          </a:stretch>
        </p:blipFill>
        <p:spPr>
          <a:xfrm>
            <a:off x="11471910" y="6140779"/>
            <a:ext cx="720090" cy="717221"/>
          </a:xfrm>
          <a:prstGeom prst="rect">
            <a:avLst/>
          </a:prstGeom>
        </p:spPr>
      </p:pic>
      <p:pic>
        <p:nvPicPr>
          <p:cNvPr id="155" name="图片 154"/>
          <p:cNvPicPr/>
          <p:nvPr>
            <p:custDataLst>
              <p:tags r:id="rId4"/>
            </p:custDataLst>
          </p:nvPr>
        </p:nvPicPr>
        <p:blipFill>
          <a:blip r:embed="rId41" r:link="rId42" cstate="print">
            <a:extLst>
              <a:ext uri="{28A0092B-C50C-407E-A947-70E740481C1C}">
                <a14:useLocalDpi xmlns:a14="http://schemas.microsoft.com/office/drawing/2010/main" val="0"/>
              </a:ext>
            </a:extLst>
          </a:blip>
          <a:stretch>
            <a:fillRect/>
          </a:stretch>
        </p:blipFill>
        <p:spPr>
          <a:xfrm>
            <a:off x="0" y="6140779"/>
            <a:ext cx="720090" cy="717221"/>
          </a:xfrm>
          <a:prstGeom prst="rect">
            <a:avLst/>
          </a:prstGeom>
        </p:spPr>
      </p:pic>
      <p:sp>
        <p:nvSpPr>
          <p:cNvPr id="5" name="任意多边形 254"/>
          <p:cNvSpPr/>
          <p:nvPr>
            <p:custDataLst>
              <p:tags r:id="rId5"/>
            </p:custDataLst>
          </p:nvPr>
        </p:nvSpPr>
        <p:spPr>
          <a:xfrm>
            <a:off x="6051435" y="2783727"/>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75000"/>
            </a:schemeClr>
          </a:solidFill>
          <a:ln w="12700" cap="flat">
            <a:noFill/>
            <a:miter lim="400000"/>
          </a:ln>
          <a:effectLst/>
        </p:spPr>
        <p:txBody>
          <a:bodyPr wrap="square" lIns="91440" tIns="45720" rIns="91440" bIns="45720" anchor="ctr">
            <a:normAutofit lnSpcReduction="1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6" name="任意多边形 255"/>
          <p:cNvSpPr/>
          <p:nvPr>
            <p:custDataLst>
              <p:tags r:id="rId6"/>
            </p:custDataLst>
          </p:nvPr>
        </p:nvSpPr>
        <p:spPr>
          <a:xfrm>
            <a:off x="6173413" y="2901908"/>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7" name="矩形 6"/>
          <p:cNvSpPr/>
          <p:nvPr>
            <p:custDataLst>
              <p:tags r:id="rId7"/>
            </p:custDataLst>
          </p:nvPr>
        </p:nvSpPr>
        <p:spPr>
          <a:xfrm>
            <a:off x="6609080" y="2726055"/>
            <a:ext cx="4467860" cy="428625"/>
          </a:xfrm>
          <a:prstGeom prst="rect">
            <a:avLst/>
          </a:prstGeom>
        </p:spPr>
        <p:txBody>
          <a:bodyPr wrap="square" lIns="91440" tIns="45720" rIns="91440" bIns="0" anchor="ctr"/>
          <a:lstStyle/>
          <a:p>
            <a:pPr>
              <a:lnSpc>
                <a:spcPct val="130000"/>
              </a:lnSpc>
              <a:spcBef>
                <a:spcPct val="0"/>
              </a:spcBef>
            </a:pPr>
            <a:r>
              <a:rPr lang="en-US" altLang="zh-CN" b="1" spc="300"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9.1 </a:t>
            </a:r>
            <a:r>
              <a:rPr lang="zh-CN" altLang="en-US" b="1" spc="300"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什么是数据服务</a:t>
            </a:r>
          </a:p>
        </p:txBody>
      </p:sp>
      <p:sp>
        <p:nvSpPr>
          <p:cNvPr id="9" name="任意多边形 261"/>
          <p:cNvSpPr/>
          <p:nvPr>
            <p:custDataLst>
              <p:tags r:id="rId8"/>
            </p:custDataLst>
          </p:nvPr>
        </p:nvSpPr>
        <p:spPr>
          <a:xfrm>
            <a:off x="6051435" y="3639707"/>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75000"/>
            </a:schemeClr>
          </a:solidFill>
          <a:ln w="12700" cap="flat">
            <a:noFill/>
            <a:miter lim="400000"/>
          </a:ln>
          <a:effectLst/>
        </p:spPr>
        <p:txBody>
          <a:bodyPr wrap="square" lIns="91440" tIns="45720" rIns="91440" bIns="45720" anchor="ctr">
            <a:normAutofit lnSpcReduction="1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0" name="任意多边形 262"/>
          <p:cNvSpPr/>
          <p:nvPr>
            <p:custDataLst>
              <p:tags r:id="rId9"/>
            </p:custDataLst>
          </p:nvPr>
        </p:nvSpPr>
        <p:spPr>
          <a:xfrm>
            <a:off x="6173413" y="3757888"/>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2" name="矩形 11"/>
          <p:cNvSpPr/>
          <p:nvPr>
            <p:custDataLst>
              <p:tags r:id="rId10"/>
            </p:custDataLst>
          </p:nvPr>
        </p:nvSpPr>
        <p:spPr>
          <a:xfrm>
            <a:off x="6605270" y="3647440"/>
            <a:ext cx="5366385" cy="428625"/>
          </a:xfrm>
          <a:prstGeom prst="rect">
            <a:avLst/>
          </a:prstGeom>
        </p:spPr>
        <p:txBody>
          <a:bodyPr wrap="square" lIns="91440" tIns="45720" rIns="91440" bIns="0" anchor="ctr"/>
          <a:lstStyle/>
          <a:p>
            <a:pPr>
              <a:lnSpc>
                <a:spcPct val="130000"/>
              </a:lnSpc>
              <a:spcBef>
                <a:spcPct val="0"/>
              </a:spcBef>
            </a:pPr>
            <a:r>
              <a:rPr lang="en-US" altLang="zh-CN" b="1" spc="3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9.2 </a:t>
            </a:r>
            <a:r>
              <a:rPr lang="zh-CN" altLang="en-US" b="1" spc="3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常见的数据服务和数据应用</a:t>
            </a:r>
          </a:p>
        </p:txBody>
      </p:sp>
      <p:sp>
        <p:nvSpPr>
          <p:cNvPr id="15" name="任意多边形 268"/>
          <p:cNvSpPr/>
          <p:nvPr>
            <p:custDataLst>
              <p:tags r:id="rId11"/>
            </p:custDataLst>
          </p:nvPr>
        </p:nvSpPr>
        <p:spPr>
          <a:xfrm>
            <a:off x="6051435" y="4495687"/>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75000"/>
            </a:schemeClr>
          </a:solidFill>
          <a:ln w="12700" cap="flat">
            <a:noFill/>
            <a:miter lim="400000"/>
          </a:ln>
          <a:effectLst/>
        </p:spPr>
        <p:txBody>
          <a:bodyPr wrap="square" lIns="91440" tIns="45720" rIns="91440" bIns="45720" anchor="ctr">
            <a:normAutofit lnSpcReduction="1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7" name="任意多边形 269"/>
          <p:cNvSpPr/>
          <p:nvPr>
            <p:custDataLst>
              <p:tags r:id="rId12"/>
            </p:custDataLst>
          </p:nvPr>
        </p:nvSpPr>
        <p:spPr>
          <a:xfrm>
            <a:off x="6173413" y="4613868"/>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8" name="矩形 17"/>
          <p:cNvSpPr/>
          <p:nvPr>
            <p:custDataLst>
              <p:tags r:id="rId13"/>
            </p:custDataLst>
          </p:nvPr>
        </p:nvSpPr>
        <p:spPr>
          <a:xfrm>
            <a:off x="6609080" y="4361815"/>
            <a:ext cx="4676775" cy="723265"/>
          </a:xfrm>
          <a:prstGeom prst="rect">
            <a:avLst/>
          </a:prstGeom>
        </p:spPr>
        <p:txBody>
          <a:bodyPr wrap="square" lIns="91440" tIns="45720" rIns="91440" bIns="0" anchor="ctr"/>
          <a:lstStyle/>
          <a:p>
            <a:pPr algn="l">
              <a:lnSpc>
                <a:spcPct val="130000"/>
              </a:lnSpc>
              <a:buClrTx/>
              <a:buSzTx/>
              <a:buFontTx/>
            </a:pPr>
            <a:r>
              <a:rPr lang="en-US" altLang="zh-CN" b="1" spc="3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9.3 数据服务背后的产品技术</a:t>
            </a:r>
          </a:p>
        </p:txBody>
      </p:sp>
      <p:cxnSp>
        <p:nvCxnSpPr>
          <p:cNvPr id="24" name="直接连接符 23"/>
          <p:cNvCxnSpPr/>
          <p:nvPr>
            <p:custDataLst>
              <p:tags r:id="rId14"/>
            </p:custDataLst>
          </p:nvPr>
        </p:nvCxnSpPr>
        <p:spPr>
          <a:xfrm>
            <a:off x="6662609" y="3410583"/>
            <a:ext cx="379571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15"/>
            </p:custDataLst>
          </p:nvPr>
        </p:nvCxnSpPr>
        <p:spPr>
          <a:xfrm>
            <a:off x="6662420" y="4266565"/>
            <a:ext cx="4431030" cy="1397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7" name="椭圆 26"/>
          <p:cNvSpPr/>
          <p:nvPr>
            <p:custDataLst>
              <p:tags r:id="rId16"/>
            </p:custDataLst>
          </p:nvPr>
        </p:nvSpPr>
        <p:spPr>
          <a:xfrm>
            <a:off x="766094" y="1558087"/>
            <a:ext cx="4505028" cy="4505026"/>
          </a:xfrm>
          <a:prstGeom prst="ellipse">
            <a:avLst/>
          </a:prstGeom>
          <a:noFill/>
          <a:ln w="38100">
            <a:gradFill flip="none" rotWithShape="1">
              <a:gsLst>
                <a:gs pos="79000">
                  <a:schemeClr val="bg1"/>
                </a:gs>
                <a:gs pos="100000">
                  <a:schemeClr val="bg1">
                    <a:lumMod val="7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8" name="椭圆 27"/>
          <p:cNvSpPr/>
          <p:nvPr>
            <p:custDataLst>
              <p:tags r:id="rId17"/>
            </p:custDataLst>
          </p:nvPr>
        </p:nvSpPr>
        <p:spPr>
          <a:xfrm>
            <a:off x="4925215" y="2823242"/>
            <a:ext cx="540663" cy="540663"/>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2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29" name="任意多边形 131"/>
          <p:cNvSpPr/>
          <p:nvPr>
            <p:custDataLst>
              <p:tags r:id="rId18"/>
            </p:custDataLst>
          </p:nvPr>
        </p:nvSpPr>
        <p:spPr bwMode="auto">
          <a:xfrm>
            <a:off x="5068710" y="2966928"/>
            <a:ext cx="253672" cy="2532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wrap="square">
            <a:normAutofit fontScale="55000" lnSpcReduction="20000"/>
          </a:bodyP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0" name="椭圆 29"/>
          <p:cNvSpPr/>
          <p:nvPr>
            <p:custDataLst>
              <p:tags r:id="rId19"/>
            </p:custDataLst>
          </p:nvPr>
        </p:nvSpPr>
        <p:spPr>
          <a:xfrm>
            <a:off x="4033859" y="1696134"/>
            <a:ext cx="540663" cy="5406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2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31" name="任意多边形 132"/>
          <p:cNvSpPr/>
          <p:nvPr>
            <p:custDataLst>
              <p:tags r:id="rId20"/>
            </p:custDataLst>
          </p:nvPr>
        </p:nvSpPr>
        <p:spPr bwMode="auto">
          <a:xfrm>
            <a:off x="4177354" y="1839820"/>
            <a:ext cx="253672" cy="2532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wrap="square">
            <a:normAutofit fontScale="55000" lnSpcReduction="20000"/>
          </a:bodyP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2" name="椭圆 31"/>
          <p:cNvSpPr/>
          <p:nvPr>
            <p:custDataLst>
              <p:tags r:id="rId21"/>
            </p:custDataLst>
          </p:nvPr>
        </p:nvSpPr>
        <p:spPr>
          <a:xfrm>
            <a:off x="4024126" y="5384403"/>
            <a:ext cx="540663" cy="540663"/>
          </a:xfrm>
          <a:prstGeom prst="ellipse">
            <a:avLst/>
          </a:prstGeom>
          <a:solidFill>
            <a:schemeClr val="accent2">
              <a:lumMod val="75000"/>
            </a:schemeClr>
          </a:solidFill>
          <a:ln w="12700" cap="flat">
            <a:noFill/>
            <a:miter lim="400000"/>
          </a:ln>
          <a:effectLst/>
        </p:spPr>
        <p:txBody>
          <a:bodyPr wrap="square" lIns="91440" tIns="45720" rIns="91440" bIns="45720" anchor="ctr">
            <a:normAutofit lnSpcReduction="20000"/>
          </a:bodyPr>
          <a:lstStyle/>
          <a:p>
            <a:pPr algn="ctr">
              <a:lnSpc>
                <a:spcPct val="120000"/>
              </a:lnSpc>
            </a:pPr>
            <a:endParaRPr dirty="0">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33" name="任意多边形 133"/>
          <p:cNvSpPr/>
          <p:nvPr>
            <p:custDataLst>
              <p:tags r:id="rId22"/>
            </p:custDataLst>
          </p:nvPr>
        </p:nvSpPr>
        <p:spPr bwMode="auto">
          <a:xfrm>
            <a:off x="4167621" y="5528089"/>
            <a:ext cx="253672" cy="2532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wrap="square">
            <a:normAutofit fontScale="55000" lnSpcReduction="20000"/>
          </a:bodyP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4" name="椭圆 33"/>
          <p:cNvSpPr/>
          <p:nvPr>
            <p:custDataLst>
              <p:tags r:id="rId23"/>
            </p:custDataLst>
          </p:nvPr>
        </p:nvSpPr>
        <p:spPr>
          <a:xfrm>
            <a:off x="4908557" y="4262157"/>
            <a:ext cx="540663" cy="5406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2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35" name="任意多边形 135"/>
          <p:cNvSpPr/>
          <p:nvPr>
            <p:custDataLst>
              <p:tags r:id="rId24"/>
            </p:custDataLst>
          </p:nvPr>
        </p:nvSpPr>
        <p:spPr bwMode="auto">
          <a:xfrm>
            <a:off x="5052052" y="4405843"/>
            <a:ext cx="253672" cy="2532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wrap="square">
            <a:normAutofit fontScale="55000" lnSpcReduction="20000"/>
          </a:bodyP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pic>
        <p:nvPicPr>
          <p:cNvPr id="156" name="图片 155"/>
          <p:cNvPicPr>
            <a:picLocks noChangeAspect="1"/>
          </p:cNvPicPr>
          <p:nvPr>
            <p:custDataLst>
              <p:tags r:id="rId25"/>
            </p:custDataLst>
          </p:nvPr>
        </p:nvPicPr>
        <p:blipFill>
          <a:blip r:embed="rId43"/>
          <a:stretch>
            <a:fillRect/>
          </a:stretch>
        </p:blipFill>
        <p:spPr>
          <a:xfrm>
            <a:off x="1706771" y="2539152"/>
            <a:ext cx="2584928" cy="2456901"/>
          </a:xfrm>
          <a:prstGeom prst="rect">
            <a:avLst/>
          </a:prstGeom>
        </p:spPr>
      </p:pic>
      <p:sp>
        <p:nvSpPr>
          <p:cNvPr id="157" name="椭圆 156"/>
          <p:cNvSpPr/>
          <p:nvPr>
            <p:custDataLst>
              <p:tags r:id="rId26"/>
            </p:custDataLst>
          </p:nvPr>
        </p:nvSpPr>
        <p:spPr bwMode="auto">
          <a:xfrm>
            <a:off x="2839720" y="3672840"/>
            <a:ext cx="186690" cy="187325"/>
          </a:xfrm>
          <a:prstGeom prst="ellipse">
            <a:avLst/>
          </a:prstGeom>
          <a:solidFill>
            <a:schemeClr val="accent1"/>
          </a:solidFill>
          <a:ln>
            <a:noFill/>
          </a:ln>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58" name="任意多边形: 形状 157"/>
          <p:cNvSpPr/>
          <p:nvPr>
            <p:custDataLst>
              <p:tags r:id="rId27"/>
            </p:custDataLst>
          </p:nvPr>
        </p:nvSpPr>
        <p:spPr bwMode="auto">
          <a:xfrm>
            <a:off x="2042159" y="2893694"/>
            <a:ext cx="902970" cy="892810"/>
          </a:xfrm>
          <a:custGeom>
            <a:avLst/>
            <a:gdLst>
              <a:gd name="connsiteX0" fmla="*/ 744147 w 902970"/>
              <a:gd name="connsiteY0" fmla="*/ 671195 h 892810"/>
              <a:gd name="connsiteX1" fmla="*/ 745273 w 902970"/>
              <a:gd name="connsiteY1" fmla="*/ 671195 h 892810"/>
              <a:gd name="connsiteX2" fmla="*/ 902970 w 902970"/>
              <a:gd name="connsiteY2" fmla="*/ 892810 h 892810"/>
              <a:gd name="connsiteX3" fmla="*/ 679942 w 902970"/>
              <a:gd name="connsiteY3" fmla="*/ 737567 h 892810"/>
              <a:gd name="connsiteX4" fmla="*/ 678815 w 902970"/>
              <a:gd name="connsiteY4" fmla="*/ 736442 h 892810"/>
              <a:gd name="connsiteX5" fmla="*/ 684447 w 902970"/>
              <a:gd name="connsiteY5" fmla="*/ 733067 h 892810"/>
              <a:gd name="connsiteX6" fmla="*/ 740768 w 902970"/>
              <a:gd name="connsiteY6" fmla="*/ 675695 h 892810"/>
              <a:gd name="connsiteX7" fmla="*/ 744147 w 902970"/>
              <a:gd name="connsiteY7" fmla="*/ 671195 h 892810"/>
              <a:gd name="connsiteX8" fmla="*/ 58530 w 902970"/>
              <a:gd name="connsiteY8" fmla="*/ 0 h 892810"/>
              <a:gd name="connsiteX9" fmla="*/ 648335 w 902970"/>
              <a:gd name="connsiteY9" fmla="*/ 583418 h 892810"/>
              <a:gd name="connsiteX10" fmla="*/ 647210 w 902970"/>
              <a:gd name="connsiteY10" fmla="*/ 583418 h 892810"/>
              <a:gd name="connsiteX11" fmla="*/ 590930 w 902970"/>
              <a:gd name="connsiteY11" fmla="*/ 640859 h 892810"/>
              <a:gd name="connsiteX12" fmla="*/ 589805 w 902970"/>
              <a:gd name="connsiteY12" fmla="*/ 641985 h 892810"/>
              <a:gd name="connsiteX13" fmla="*/ 0 w 902970"/>
              <a:gd name="connsiteY13" fmla="*/ 58567 h 892810"/>
              <a:gd name="connsiteX14" fmla="*/ 41647 w 902970"/>
              <a:gd name="connsiteY14" fmla="*/ 41673 h 892810"/>
              <a:gd name="connsiteX15" fmla="*/ 58530 w 902970"/>
              <a:gd name="connsiteY15" fmla="*/ 0 h 89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2970" h="892810">
                <a:moveTo>
                  <a:pt x="744147" y="671195"/>
                </a:moveTo>
                <a:cubicBezTo>
                  <a:pt x="744147" y="671195"/>
                  <a:pt x="745273" y="671195"/>
                  <a:pt x="745273" y="671195"/>
                </a:cubicBezTo>
                <a:cubicBezTo>
                  <a:pt x="745273" y="671195"/>
                  <a:pt x="745273" y="671195"/>
                  <a:pt x="902970" y="892810"/>
                </a:cubicBezTo>
                <a:lnTo>
                  <a:pt x="679942" y="737567"/>
                </a:lnTo>
                <a:cubicBezTo>
                  <a:pt x="679942" y="737567"/>
                  <a:pt x="679942" y="736442"/>
                  <a:pt x="678815" y="736442"/>
                </a:cubicBezTo>
                <a:cubicBezTo>
                  <a:pt x="681068" y="735317"/>
                  <a:pt x="682194" y="734192"/>
                  <a:pt x="684447" y="733067"/>
                </a:cubicBezTo>
                <a:cubicBezTo>
                  <a:pt x="684447" y="733067"/>
                  <a:pt x="684447" y="733067"/>
                  <a:pt x="740768" y="675695"/>
                </a:cubicBezTo>
                <a:cubicBezTo>
                  <a:pt x="741894" y="674570"/>
                  <a:pt x="743020" y="673445"/>
                  <a:pt x="744147" y="671195"/>
                </a:cubicBezTo>
                <a:close/>
                <a:moveTo>
                  <a:pt x="58530" y="0"/>
                </a:moveTo>
                <a:cubicBezTo>
                  <a:pt x="58530" y="0"/>
                  <a:pt x="58530" y="0"/>
                  <a:pt x="648335" y="583418"/>
                </a:cubicBezTo>
                <a:cubicBezTo>
                  <a:pt x="648335" y="583418"/>
                  <a:pt x="648335" y="583418"/>
                  <a:pt x="647210" y="583418"/>
                </a:cubicBezTo>
                <a:lnTo>
                  <a:pt x="590930" y="640859"/>
                </a:lnTo>
                <a:cubicBezTo>
                  <a:pt x="590930" y="640859"/>
                  <a:pt x="590930" y="640859"/>
                  <a:pt x="589805" y="641985"/>
                </a:cubicBezTo>
                <a:cubicBezTo>
                  <a:pt x="589805" y="641985"/>
                  <a:pt x="589805" y="641985"/>
                  <a:pt x="0" y="58567"/>
                </a:cubicBezTo>
                <a:cubicBezTo>
                  <a:pt x="13507" y="52936"/>
                  <a:pt x="27014" y="47304"/>
                  <a:pt x="41647" y="41673"/>
                </a:cubicBezTo>
                <a:cubicBezTo>
                  <a:pt x="47274" y="27031"/>
                  <a:pt x="52902" y="13516"/>
                  <a:pt x="58530" y="0"/>
                </a:cubicBezTo>
                <a:close/>
              </a:path>
            </a:pathLst>
          </a:custGeom>
          <a:solidFill>
            <a:schemeClr val="bg1">
              <a:lumMod val="85000"/>
            </a:schemeClr>
          </a:solidFill>
          <a:ln>
            <a:noFill/>
          </a:ln>
        </p:spPr>
        <p:txBody>
          <a:bodyPr wrap="square" lIns="91440" tIns="45720" rIns="91440" bIns="45720" anchor="ctr">
            <a:noAutofit/>
          </a:bodyPr>
          <a:lstStyle/>
          <a:p>
            <a:pPr algn="ctr">
              <a:lnSpc>
                <a:spcPct val="12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59" name="任意多边形 8"/>
          <p:cNvSpPr/>
          <p:nvPr>
            <p:custDataLst>
              <p:tags r:id="rId28"/>
            </p:custDataLst>
          </p:nvPr>
        </p:nvSpPr>
        <p:spPr bwMode="auto">
          <a:xfrm>
            <a:off x="2696210" y="3538855"/>
            <a:ext cx="92075" cy="93345"/>
          </a:xfrm>
          <a:custGeom>
            <a:avLst/>
            <a:gdLst>
              <a:gd name="T0" fmla="*/ 77 w 82"/>
              <a:gd name="T1" fmla="*/ 27 h 83"/>
              <a:gd name="T2" fmla="*/ 80 w 82"/>
              <a:gd name="T3" fmla="*/ 23 h 83"/>
              <a:gd name="T4" fmla="*/ 77 w 82"/>
              <a:gd name="T5" fmla="*/ 7 h 83"/>
              <a:gd name="T6" fmla="*/ 75 w 82"/>
              <a:gd name="T7" fmla="*/ 6 h 83"/>
              <a:gd name="T8" fmla="*/ 55 w 82"/>
              <a:gd name="T9" fmla="*/ 6 h 83"/>
              <a:gd name="T10" fmla="*/ 5 w 82"/>
              <a:gd name="T11" fmla="*/ 57 h 83"/>
              <a:gd name="T12" fmla="*/ 5 w 82"/>
              <a:gd name="T13" fmla="*/ 77 h 83"/>
              <a:gd name="T14" fmla="*/ 7 w 82"/>
              <a:gd name="T15" fmla="*/ 78 h 83"/>
              <a:gd name="T16" fmla="*/ 22 w 82"/>
              <a:gd name="T17" fmla="*/ 81 h 83"/>
              <a:gd name="T18" fmla="*/ 27 w 82"/>
              <a:gd name="T19" fmla="*/ 78 h 83"/>
              <a:gd name="T20" fmla="*/ 77 w 82"/>
              <a:gd name="T21"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3">
                <a:moveTo>
                  <a:pt x="77" y="27"/>
                </a:moveTo>
                <a:cubicBezTo>
                  <a:pt x="78" y="26"/>
                  <a:pt x="79" y="25"/>
                  <a:pt x="80" y="23"/>
                </a:cubicBezTo>
                <a:cubicBezTo>
                  <a:pt x="82" y="18"/>
                  <a:pt x="81" y="12"/>
                  <a:pt x="77" y="7"/>
                </a:cubicBezTo>
                <a:cubicBezTo>
                  <a:pt x="75" y="6"/>
                  <a:pt x="75" y="6"/>
                  <a:pt x="75" y="6"/>
                </a:cubicBezTo>
                <a:cubicBezTo>
                  <a:pt x="70" y="0"/>
                  <a:pt x="61" y="1"/>
                  <a:pt x="55" y="6"/>
                </a:cubicBezTo>
                <a:cubicBezTo>
                  <a:pt x="5" y="57"/>
                  <a:pt x="5" y="57"/>
                  <a:pt x="5" y="57"/>
                </a:cubicBezTo>
                <a:cubicBezTo>
                  <a:pt x="0" y="62"/>
                  <a:pt x="0" y="71"/>
                  <a:pt x="5" y="77"/>
                </a:cubicBezTo>
                <a:cubicBezTo>
                  <a:pt x="7" y="78"/>
                  <a:pt x="7" y="78"/>
                  <a:pt x="7" y="78"/>
                </a:cubicBezTo>
                <a:cubicBezTo>
                  <a:pt x="11" y="82"/>
                  <a:pt x="17" y="83"/>
                  <a:pt x="22" y="81"/>
                </a:cubicBezTo>
                <a:cubicBezTo>
                  <a:pt x="24" y="80"/>
                  <a:pt x="25" y="79"/>
                  <a:pt x="27" y="78"/>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0" name="任意多边形 9"/>
          <p:cNvSpPr/>
          <p:nvPr>
            <p:custDataLst>
              <p:tags r:id="rId29"/>
            </p:custDataLst>
          </p:nvPr>
        </p:nvSpPr>
        <p:spPr bwMode="auto">
          <a:xfrm>
            <a:off x="2672715" y="3516630"/>
            <a:ext cx="92075" cy="92075"/>
          </a:xfrm>
          <a:custGeom>
            <a:avLst/>
            <a:gdLst>
              <a:gd name="T0" fmla="*/ 76 w 82"/>
              <a:gd name="T1" fmla="*/ 6 h 82"/>
              <a:gd name="T2" fmla="*/ 75 w 82"/>
              <a:gd name="T3" fmla="*/ 5 h 82"/>
              <a:gd name="T4" fmla="*/ 62 w 82"/>
              <a:gd name="T5" fmla="*/ 1 h 82"/>
              <a:gd name="T6" fmla="*/ 58 w 82"/>
              <a:gd name="T7" fmla="*/ 8 h 82"/>
              <a:gd name="T8" fmla="*/ 8 w 82"/>
              <a:gd name="T9" fmla="*/ 58 h 82"/>
              <a:gd name="T10" fmla="*/ 1 w 82"/>
              <a:gd name="T11" fmla="*/ 62 h 82"/>
              <a:gd name="T12" fmla="*/ 5 w 82"/>
              <a:gd name="T13" fmla="*/ 75 h 82"/>
              <a:gd name="T14" fmla="*/ 6 w 82"/>
              <a:gd name="T15" fmla="*/ 77 h 82"/>
              <a:gd name="T16" fmla="*/ 26 w 82"/>
              <a:gd name="T17" fmla="*/ 77 h 82"/>
              <a:gd name="T18" fmla="*/ 76 w 82"/>
              <a:gd name="T19" fmla="*/ 26 h 82"/>
              <a:gd name="T20" fmla="*/ 76 w 82"/>
              <a:gd name="T21"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6" y="6"/>
                </a:moveTo>
                <a:cubicBezTo>
                  <a:pt x="75" y="5"/>
                  <a:pt x="75" y="5"/>
                  <a:pt x="75" y="5"/>
                </a:cubicBezTo>
                <a:cubicBezTo>
                  <a:pt x="71" y="1"/>
                  <a:pt x="66" y="0"/>
                  <a:pt x="62" y="1"/>
                </a:cubicBezTo>
                <a:cubicBezTo>
                  <a:pt x="61" y="4"/>
                  <a:pt x="60" y="6"/>
                  <a:pt x="58" y="8"/>
                </a:cubicBezTo>
                <a:cubicBezTo>
                  <a:pt x="8" y="58"/>
                  <a:pt x="8" y="58"/>
                  <a:pt x="8" y="58"/>
                </a:cubicBezTo>
                <a:cubicBezTo>
                  <a:pt x="6" y="60"/>
                  <a:pt x="3" y="62"/>
                  <a:pt x="1" y="62"/>
                </a:cubicBezTo>
                <a:cubicBezTo>
                  <a:pt x="0" y="67"/>
                  <a:pt x="1" y="72"/>
                  <a:pt x="5" y="75"/>
                </a:cubicBezTo>
                <a:cubicBezTo>
                  <a:pt x="6" y="77"/>
                  <a:pt x="6" y="77"/>
                  <a:pt x="6" y="77"/>
                </a:cubicBezTo>
                <a:cubicBezTo>
                  <a:pt x="12" y="82"/>
                  <a:pt x="21" y="82"/>
                  <a:pt x="26" y="77"/>
                </a:cubicBezTo>
                <a:cubicBezTo>
                  <a:pt x="76" y="26"/>
                  <a:pt x="76" y="26"/>
                  <a:pt x="76" y="26"/>
                </a:cubicBezTo>
                <a:cubicBezTo>
                  <a:pt x="82" y="21"/>
                  <a:pt x="82" y="12"/>
                  <a:pt x="76" y="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1" name="任意多边形 10"/>
          <p:cNvSpPr/>
          <p:nvPr>
            <p:custDataLst>
              <p:tags r:id="rId30"/>
            </p:custDataLst>
          </p:nvPr>
        </p:nvSpPr>
        <p:spPr bwMode="auto">
          <a:xfrm>
            <a:off x="2651760" y="3495040"/>
            <a:ext cx="92075" cy="92075"/>
          </a:xfrm>
          <a:custGeom>
            <a:avLst/>
            <a:gdLst>
              <a:gd name="T0" fmla="*/ 77 w 82"/>
              <a:gd name="T1" fmla="*/ 27 h 82"/>
              <a:gd name="T2" fmla="*/ 81 w 82"/>
              <a:gd name="T3" fmla="*/ 20 h 82"/>
              <a:gd name="T4" fmla="*/ 77 w 82"/>
              <a:gd name="T5" fmla="*/ 7 h 82"/>
              <a:gd name="T6" fmla="*/ 75 w 82"/>
              <a:gd name="T7" fmla="*/ 5 h 82"/>
              <a:gd name="T8" fmla="*/ 55 w 82"/>
              <a:gd name="T9" fmla="*/ 6 h 82"/>
              <a:gd name="T10" fmla="*/ 5 w 82"/>
              <a:gd name="T11" fmla="*/ 56 h 82"/>
              <a:gd name="T12" fmla="*/ 5 w 82"/>
              <a:gd name="T13" fmla="*/ 76 h 82"/>
              <a:gd name="T14" fmla="*/ 7 w 82"/>
              <a:gd name="T15" fmla="*/ 78 h 82"/>
              <a:gd name="T16" fmla="*/ 20 w 82"/>
              <a:gd name="T17" fmla="*/ 81 h 82"/>
              <a:gd name="T18" fmla="*/ 27 w 82"/>
              <a:gd name="T19" fmla="*/ 77 h 82"/>
              <a:gd name="T20" fmla="*/ 77 w 82"/>
              <a:gd name="T21"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7" y="27"/>
                </a:moveTo>
                <a:cubicBezTo>
                  <a:pt x="79" y="25"/>
                  <a:pt x="80" y="23"/>
                  <a:pt x="81" y="20"/>
                </a:cubicBezTo>
                <a:cubicBezTo>
                  <a:pt x="82" y="15"/>
                  <a:pt x="80" y="11"/>
                  <a:pt x="77" y="7"/>
                </a:cubicBezTo>
                <a:cubicBezTo>
                  <a:pt x="75" y="5"/>
                  <a:pt x="75" y="5"/>
                  <a:pt x="75" y="5"/>
                </a:cubicBezTo>
                <a:cubicBezTo>
                  <a:pt x="70" y="0"/>
                  <a:pt x="61" y="0"/>
                  <a:pt x="55" y="6"/>
                </a:cubicBezTo>
                <a:cubicBezTo>
                  <a:pt x="5" y="56"/>
                  <a:pt x="5" y="56"/>
                  <a:pt x="5" y="56"/>
                </a:cubicBezTo>
                <a:cubicBezTo>
                  <a:pt x="0" y="62"/>
                  <a:pt x="0" y="71"/>
                  <a:pt x="5" y="76"/>
                </a:cubicBezTo>
                <a:cubicBezTo>
                  <a:pt x="7" y="78"/>
                  <a:pt x="7" y="78"/>
                  <a:pt x="7" y="78"/>
                </a:cubicBezTo>
                <a:cubicBezTo>
                  <a:pt x="10" y="81"/>
                  <a:pt x="15" y="82"/>
                  <a:pt x="20" y="81"/>
                </a:cubicBezTo>
                <a:cubicBezTo>
                  <a:pt x="22" y="81"/>
                  <a:pt x="25" y="79"/>
                  <a:pt x="27" y="77"/>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2" name="任意多边形 11"/>
          <p:cNvSpPr/>
          <p:nvPr>
            <p:custDataLst>
              <p:tags r:id="rId31"/>
            </p:custDataLst>
          </p:nvPr>
        </p:nvSpPr>
        <p:spPr bwMode="auto">
          <a:xfrm>
            <a:off x="2626360" y="3471545"/>
            <a:ext cx="93980" cy="93345"/>
          </a:xfrm>
          <a:custGeom>
            <a:avLst/>
            <a:gdLst>
              <a:gd name="T0" fmla="*/ 77 w 83"/>
              <a:gd name="T1" fmla="*/ 7 h 83"/>
              <a:gd name="T2" fmla="*/ 76 w 83"/>
              <a:gd name="T3" fmla="*/ 5 h 83"/>
              <a:gd name="T4" fmla="*/ 57 w 83"/>
              <a:gd name="T5" fmla="*/ 5 h 83"/>
              <a:gd name="T6" fmla="*/ 56 w 83"/>
              <a:gd name="T7" fmla="*/ 5 h 83"/>
              <a:gd name="T8" fmla="*/ 6 w 83"/>
              <a:gd name="T9" fmla="*/ 56 h 83"/>
              <a:gd name="T10" fmla="*/ 5 w 83"/>
              <a:gd name="T11" fmla="*/ 57 h 83"/>
              <a:gd name="T12" fmla="*/ 6 w 83"/>
              <a:gd name="T13" fmla="*/ 76 h 83"/>
              <a:gd name="T14" fmla="*/ 7 w 83"/>
              <a:gd name="T15" fmla="*/ 77 h 83"/>
              <a:gd name="T16" fmla="*/ 27 w 83"/>
              <a:gd name="T17" fmla="*/ 77 h 83"/>
              <a:gd name="T18" fmla="*/ 77 w 83"/>
              <a:gd name="T19" fmla="*/ 27 h 83"/>
              <a:gd name="T20" fmla="*/ 77 w 83"/>
              <a:gd name="T2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83">
                <a:moveTo>
                  <a:pt x="77" y="7"/>
                </a:moveTo>
                <a:cubicBezTo>
                  <a:pt x="76" y="5"/>
                  <a:pt x="76" y="5"/>
                  <a:pt x="76" y="5"/>
                </a:cubicBezTo>
                <a:cubicBezTo>
                  <a:pt x="70" y="0"/>
                  <a:pt x="62" y="0"/>
                  <a:pt x="57" y="5"/>
                </a:cubicBezTo>
                <a:cubicBezTo>
                  <a:pt x="56" y="5"/>
                  <a:pt x="56" y="5"/>
                  <a:pt x="56" y="5"/>
                </a:cubicBezTo>
                <a:cubicBezTo>
                  <a:pt x="6" y="56"/>
                  <a:pt x="6" y="56"/>
                  <a:pt x="6" y="56"/>
                </a:cubicBezTo>
                <a:cubicBezTo>
                  <a:pt x="5" y="57"/>
                  <a:pt x="5" y="57"/>
                  <a:pt x="5" y="57"/>
                </a:cubicBezTo>
                <a:cubicBezTo>
                  <a:pt x="0" y="62"/>
                  <a:pt x="1" y="71"/>
                  <a:pt x="6" y="76"/>
                </a:cubicBezTo>
                <a:cubicBezTo>
                  <a:pt x="7" y="77"/>
                  <a:pt x="7" y="77"/>
                  <a:pt x="7" y="77"/>
                </a:cubicBezTo>
                <a:cubicBezTo>
                  <a:pt x="13" y="83"/>
                  <a:pt x="22" y="83"/>
                  <a:pt x="27" y="77"/>
                </a:cubicBezTo>
                <a:cubicBezTo>
                  <a:pt x="77" y="27"/>
                  <a:pt x="77" y="27"/>
                  <a:pt x="77" y="27"/>
                </a:cubicBezTo>
                <a:cubicBezTo>
                  <a:pt x="83" y="21"/>
                  <a:pt x="83" y="12"/>
                  <a:pt x="7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3" name="任意多边形 12"/>
          <p:cNvSpPr/>
          <p:nvPr>
            <p:custDataLst>
              <p:tags r:id="rId32"/>
            </p:custDataLst>
          </p:nvPr>
        </p:nvSpPr>
        <p:spPr bwMode="auto">
          <a:xfrm>
            <a:off x="1699895" y="2670810"/>
            <a:ext cx="383540" cy="398780"/>
          </a:xfrm>
          <a:custGeom>
            <a:avLst/>
            <a:gdLst>
              <a:gd name="T0" fmla="*/ 222 w 341"/>
              <a:gd name="T1" fmla="*/ 117 h 354"/>
              <a:gd name="T2" fmla="*/ 27 w 341"/>
              <a:gd name="T3" fmla="*/ 120 h 354"/>
              <a:gd name="T4" fmla="*/ 304 w 341"/>
              <a:gd name="T5" fmla="*/ 250 h 354"/>
              <a:gd name="T6" fmla="*/ 341 w 341"/>
              <a:gd name="T7" fmla="*/ 235 h 354"/>
              <a:gd name="T8" fmla="*/ 222 w 341"/>
              <a:gd name="T9" fmla="*/ 117 h 354"/>
            </a:gdLst>
            <a:ahLst/>
            <a:cxnLst>
              <a:cxn ang="0">
                <a:pos x="T0" y="T1"/>
              </a:cxn>
              <a:cxn ang="0">
                <a:pos x="T2" y="T3"/>
              </a:cxn>
              <a:cxn ang="0">
                <a:pos x="T4" y="T5"/>
              </a:cxn>
              <a:cxn ang="0">
                <a:pos x="T6" y="T7"/>
              </a:cxn>
              <a:cxn ang="0">
                <a:pos x="T8" y="T9"/>
              </a:cxn>
            </a:cxnLst>
            <a:rect l="0" t="0" r="r" b="b"/>
            <a:pathLst>
              <a:path w="341" h="354">
                <a:moveTo>
                  <a:pt x="222" y="117"/>
                </a:moveTo>
                <a:cubicBezTo>
                  <a:pt x="96" y="0"/>
                  <a:pt x="56" y="8"/>
                  <a:pt x="27" y="120"/>
                </a:cubicBezTo>
                <a:cubicBezTo>
                  <a:pt x="0" y="220"/>
                  <a:pt x="38" y="354"/>
                  <a:pt x="304" y="250"/>
                </a:cubicBezTo>
                <a:cubicBezTo>
                  <a:pt x="316" y="245"/>
                  <a:pt x="328" y="240"/>
                  <a:pt x="341" y="235"/>
                </a:cubicBezTo>
                <a:cubicBezTo>
                  <a:pt x="293" y="188"/>
                  <a:pt x="253" y="149"/>
                  <a:pt x="222" y="117"/>
                </a:cubicBezTo>
                <a:close/>
              </a:path>
            </a:pathLst>
          </a:custGeom>
          <a:solidFill>
            <a:schemeClr val="accent1">
              <a:lumMod val="75000"/>
            </a:schemeClr>
          </a:solidFill>
          <a:ln>
            <a:noFill/>
          </a:ln>
        </p:spPr>
        <p:txBody>
          <a:bodyPr wrap="square" lIns="91440" tIns="45720" rIns="91440" bIns="45720" anchor="ctr">
            <a:normAutofit lnSpcReduction="10000"/>
          </a:bodyPr>
          <a:lstStyle/>
          <a:p>
            <a:pPr algn="ctr">
              <a:lnSpc>
                <a:spcPct val="12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4" name="任意多边形 13"/>
          <p:cNvSpPr/>
          <p:nvPr>
            <p:custDataLst>
              <p:tags r:id="rId33"/>
            </p:custDataLst>
          </p:nvPr>
        </p:nvSpPr>
        <p:spPr bwMode="auto">
          <a:xfrm>
            <a:off x="1813560" y="2550795"/>
            <a:ext cx="400685" cy="384175"/>
          </a:xfrm>
          <a:custGeom>
            <a:avLst/>
            <a:gdLst>
              <a:gd name="T0" fmla="*/ 240 w 356"/>
              <a:gd name="T1" fmla="*/ 341 h 341"/>
              <a:gd name="T2" fmla="*/ 255 w 356"/>
              <a:gd name="T3" fmla="*/ 304 h 341"/>
              <a:gd name="T4" fmla="*/ 122 w 356"/>
              <a:gd name="T5" fmla="*/ 27 h 341"/>
              <a:gd name="T6" fmla="*/ 121 w 356"/>
              <a:gd name="T7" fmla="*/ 223 h 341"/>
              <a:gd name="T8" fmla="*/ 240 w 356"/>
              <a:gd name="T9" fmla="*/ 341 h 341"/>
            </a:gdLst>
            <a:ahLst/>
            <a:cxnLst>
              <a:cxn ang="0">
                <a:pos x="T0" y="T1"/>
              </a:cxn>
              <a:cxn ang="0">
                <a:pos x="T2" y="T3"/>
              </a:cxn>
              <a:cxn ang="0">
                <a:pos x="T4" y="T5"/>
              </a:cxn>
              <a:cxn ang="0">
                <a:pos x="T6" y="T7"/>
              </a:cxn>
              <a:cxn ang="0">
                <a:pos x="T8" y="T9"/>
              </a:cxn>
            </a:cxnLst>
            <a:rect l="0" t="0" r="r" b="b"/>
            <a:pathLst>
              <a:path w="356" h="341">
                <a:moveTo>
                  <a:pt x="240" y="341"/>
                </a:moveTo>
                <a:cubicBezTo>
                  <a:pt x="245" y="328"/>
                  <a:pt x="250" y="316"/>
                  <a:pt x="255" y="304"/>
                </a:cubicBezTo>
                <a:cubicBezTo>
                  <a:pt x="356" y="36"/>
                  <a:pt x="222" y="0"/>
                  <a:pt x="122" y="27"/>
                </a:cubicBezTo>
                <a:cubicBezTo>
                  <a:pt x="10" y="59"/>
                  <a:pt x="0" y="94"/>
                  <a:pt x="121" y="223"/>
                </a:cubicBezTo>
                <a:cubicBezTo>
                  <a:pt x="152" y="255"/>
                  <a:pt x="192" y="294"/>
                  <a:pt x="240" y="341"/>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lnSpcReduction="20000"/>
          </a:bodyPr>
          <a:lstStyle/>
          <a:p>
            <a:pPr algn="ctr">
              <a:lnSpc>
                <a:spcPct val="12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2" name="标题 4"/>
          <p:cNvSpPr>
            <a:spLocks noGrp="1"/>
          </p:cNvSpPr>
          <p:nvPr>
            <p:custDataLst>
              <p:tags r:id="rId34"/>
            </p:custDataLst>
          </p:nvPr>
        </p:nvSpPr>
        <p:spPr>
          <a:xfrm>
            <a:off x="2038350" y="170180"/>
            <a:ext cx="6280785" cy="574675"/>
          </a:xfrm>
          <a:prstGeom prst="rect">
            <a:avLst/>
          </a:prstGeom>
        </p:spPr>
        <p:txBody>
          <a:bodyPr vert="horz" lIns="90000" tIns="46800" rIns="90000" bIns="46800" rtlCol="0" anchor="t" anchorCtr="0">
            <a:normAutofit fontScale="80000"/>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r>
              <a:rPr lang="zh-CN" altLang="en-US" spc="200">
                <a:ea typeface="微软雅黑" panose="020B0503020204020204" charset="-122"/>
                <a:sym typeface="Arial" panose="020B0604020202020204" pitchFamily="34" charset="0"/>
              </a:rPr>
              <a:t>数据服务体系建设</a:t>
            </a:r>
            <a:endParaRPr lang="zh-CN" altLang="en-US"/>
          </a:p>
        </p:txBody>
      </p:sp>
      <p:pic>
        <p:nvPicPr>
          <p:cNvPr id="3" name="图片 2" descr="303b333635383937313bcfebb7a8"/>
          <p:cNvPicPr>
            <a:picLocks noChangeAspect="1"/>
          </p:cNvPicPr>
          <p:nvPr/>
        </p:nvPicPr>
        <p:blipFill>
          <a:blip r:embed="rId44"/>
          <a:stretch>
            <a:fillRect/>
          </a:stretch>
        </p:blipFill>
        <p:spPr>
          <a:xfrm>
            <a:off x="1058545" y="80010"/>
            <a:ext cx="755015" cy="755015"/>
          </a:xfrm>
          <a:prstGeom prst="rect">
            <a:avLst/>
          </a:prstGeom>
        </p:spPr>
      </p:pic>
      <p:sp>
        <p:nvSpPr>
          <p:cNvPr id="8" name="任意多边形 254"/>
          <p:cNvSpPr/>
          <p:nvPr>
            <p:custDataLst>
              <p:tags r:id="rId35"/>
            </p:custDataLst>
          </p:nvPr>
        </p:nvSpPr>
        <p:spPr>
          <a:xfrm>
            <a:off x="6051435" y="2774202"/>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75000"/>
            </a:schemeClr>
          </a:solidFill>
          <a:ln w="12700" cap="flat">
            <a:noFill/>
            <a:miter lim="400000"/>
          </a:ln>
          <a:effectLst/>
        </p:spPr>
        <p:txBody>
          <a:bodyPr wrap="square" lIns="91440" tIns="45720" rIns="91440" bIns="45720" anchor="ctr">
            <a:normAutofit lnSpcReduction="1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1" name="任意多边形 255"/>
          <p:cNvSpPr/>
          <p:nvPr>
            <p:custDataLst>
              <p:tags r:id="rId36"/>
            </p:custDataLst>
          </p:nvPr>
        </p:nvSpPr>
        <p:spPr>
          <a:xfrm>
            <a:off x="6173413" y="2892383"/>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cxnSp>
        <p:nvCxnSpPr>
          <p:cNvPr id="14" name="直接连接符 13"/>
          <p:cNvCxnSpPr/>
          <p:nvPr>
            <p:custDataLst>
              <p:tags r:id="rId37"/>
            </p:custDataLst>
          </p:nvPr>
        </p:nvCxnSpPr>
        <p:spPr>
          <a:xfrm>
            <a:off x="6662420" y="3401060"/>
            <a:ext cx="4453890" cy="36195"/>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2"/>
            </p:custDataLst>
          </p:nvPr>
        </p:nvSpPr>
        <p:spPr>
          <a:xfrm>
            <a:off x="863600" y="1138555"/>
            <a:ext cx="10992485" cy="5608320"/>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3"/>
            </p:custDataLst>
          </p:nvPr>
        </p:nvSpPr>
        <p:spPr>
          <a:xfrm>
            <a:off x="671830" y="986155"/>
            <a:ext cx="10992485" cy="5608320"/>
          </a:xfrm>
          <a:prstGeom prst="rect">
            <a:avLst/>
          </a:prstGeom>
          <a:noFill/>
          <a:ln w="12700">
            <a:solidFill>
              <a:srgbClr val="00B0F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7" name="矩形 16"/>
          <p:cNvSpPr/>
          <p:nvPr>
            <p:custDataLst>
              <p:tags r:id="rId4"/>
            </p:custDataLst>
          </p:nvPr>
        </p:nvSpPr>
        <p:spPr>
          <a:xfrm rot="10800000">
            <a:off x="57150" y="252095"/>
            <a:ext cx="1196340" cy="1052830"/>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7" name="矩形 6"/>
          <p:cNvSpPr/>
          <p:nvPr>
            <p:custDataLst>
              <p:tags r:id="rId5"/>
            </p:custDataLst>
          </p:nvPr>
        </p:nvSpPr>
        <p:spPr>
          <a:xfrm rot="10800000">
            <a:off x="10796905" y="5687695"/>
            <a:ext cx="1196340" cy="1210945"/>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grpSp>
        <p:nvGrpSpPr>
          <p:cNvPr id="14" name="组合 13"/>
          <p:cNvGrpSpPr>
            <a:grpSpLocks noChangeAspect="1"/>
          </p:cNvGrpSpPr>
          <p:nvPr>
            <p:custDataLst>
              <p:tags r:id="rId6"/>
            </p:custDataLst>
          </p:nvPr>
        </p:nvGrpSpPr>
        <p:grpSpPr>
          <a:xfrm rot="10800000">
            <a:off x="10946130" y="5754370"/>
            <a:ext cx="806450" cy="704215"/>
            <a:chOff x="1168400" y="1347856"/>
            <a:chExt cx="723913" cy="631688"/>
          </a:xfrm>
          <a:solidFill>
            <a:srgbClr val="00B0F0"/>
          </a:solidFill>
        </p:grpSpPr>
        <p:sp>
          <p:nvSpPr>
            <p:cNvPr id="15" name="任意多边形: 形状 14"/>
            <p:cNvSpPr>
              <a:spLocks noChangeAspect="1"/>
            </p:cNvSpPr>
            <p:nvPr>
              <p:custDataLst>
                <p:tags r:id="rId15"/>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00B0F0"/>
            </a:solidFill>
            <a:ln>
              <a:noFill/>
            </a:ln>
          </p:spPr>
          <p:style>
            <a:lnRef idx="2">
              <a:srgbClr val="FFBD00">
                <a:shade val="50000"/>
              </a:srgbClr>
            </a:lnRef>
            <a:fillRef idx="1">
              <a:srgbClr val="FFBD00"/>
            </a:fillRef>
            <a:effectRef idx="0">
              <a:srgbClr val="FFBD00"/>
            </a:effectRef>
            <a:fontRef idx="minor">
              <a:srgbClr val="FFFFFF"/>
            </a:fontRef>
          </p:style>
          <p:txBody>
            <a:bodyPr wrap="square" rtlCol="0" anchor="ctr">
              <a:noAutofit/>
            </a:bodyPr>
            <a:lstStyle/>
            <a:p>
              <a:pPr algn="ctr"/>
              <a:endParaRPr lang="zh-CN" altLang="en-US"/>
            </a:p>
          </p:txBody>
        </p:sp>
        <p:sp>
          <p:nvSpPr>
            <p:cNvPr id="16" name="任意多边形: 形状 15"/>
            <p:cNvSpPr>
              <a:spLocks noChangeAspect="1"/>
            </p:cNvSpPr>
            <p:nvPr>
              <p:custDataLst>
                <p:tags r:id="rId16"/>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00B0F0"/>
            </a:solidFill>
            <a:ln>
              <a:noFill/>
            </a:ln>
          </p:spPr>
          <p:style>
            <a:lnRef idx="2">
              <a:srgbClr val="FFBD00">
                <a:shade val="50000"/>
              </a:srgbClr>
            </a:lnRef>
            <a:fillRef idx="1">
              <a:srgbClr val="FFBD00"/>
            </a:fillRef>
            <a:effectRef idx="0">
              <a:srgbClr val="FFBD00"/>
            </a:effectRef>
            <a:fontRef idx="minor">
              <a:srgbClr val="FFFFFF"/>
            </a:fontRef>
          </p:style>
          <p:txBody>
            <a:bodyPr wrap="square" rtlCol="0" anchor="ctr">
              <a:noAutofit/>
            </a:bodyPr>
            <a:lstStyle/>
            <a:p>
              <a:pPr algn="ctr"/>
              <a:endParaRPr lang="zh-CN" altLang="en-US"/>
            </a:p>
          </p:txBody>
        </p:sp>
      </p:grpSp>
      <p:sp>
        <p:nvSpPr>
          <p:cNvPr id="2" name="文本框 1"/>
          <p:cNvSpPr txBox="1"/>
          <p:nvPr>
            <p:custDataLst>
              <p:tags r:id="rId7"/>
            </p:custDataLst>
          </p:nvPr>
        </p:nvSpPr>
        <p:spPr>
          <a:xfrm>
            <a:off x="1216025" y="1210945"/>
            <a:ext cx="9780270" cy="5383530"/>
          </a:xfrm>
          <a:prstGeom prst="rect">
            <a:avLst/>
          </a:prstGeom>
          <a:noFill/>
        </p:spPr>
        <p:txBody>
          <a:bodyPr wrap="square" lIns="90000" tIns="46800" rIns="90000" bIns="46800" rtlCol="0">
            <a:noAutofit/>
          </a:bodyPr>
          <a:lstStyle>
            <a:defPPr>
              <a:defRPr lang="zh-CN"/>
            </a:defPPr>
            <a:lvl1pPr fontAlgn="auto">
              <a:lnSpc>
                <a:spcPct val="130000"/>
              </a:lnSpc>
              <a:spcAft>
                <a:spcPts val="1000"/>
              </a:spcAft>
              <a:defRPr sz="1600" spc="150"/>
            </a:lvl1pPr>
          </a:lstStyle>
          <a:p>
            <a:pPr marL="714375" lvl="1" indent="0" fontAlgn="ctr">
              <a:lnSpc>
                <a:spcPct val="150000"/>
              </a:lnSpc>
              <a:buFont typeface="Wingdings" panose="05000000000000000000" pitchFamily="2" charset="2"/>
              <a:buChar char=""/>
            </a:pPr>
            <a:r>
              <a:rPr lang="zh-CN" altLang="en-US" sz="2000" b="1" spc="150" dirty="0">
                <a:solidFill>
                  <a:srgbClr val="000000">
                    <a:lumMod val="65000"/>
                    <a:lumOff val="35000"/>
                  </a:srgbClr>
                </a:solidFill>
                <a:latin typeface="Arial" panose="020B0604020202020204" pitchFamily="34" charset="0"/>
                <a:ea typeface="微软雅黑" panose="020B0503020204020204" charset="-122"/>
              </a:rPr>
              <a:t>定义：</a:t>
            </a:r>
            <a:r>
              <a:rPr spc="150" dirty="0">
                <a:solidFill>
                  <a:srgbClr val="000000">
                    <a:lumMod val="65000"/>
                    <a:lumOff val="35000"/>
                  </a:srgbClr>
                </a:solidFill>
                <a:latin typeface="Arial" panose="020B0604020202020204" pitchFamily="34" charset="0"/>
                <a:ea typeface="微软雅黑" panose="020B0503020204020204" charset="-122"/>
              </a:rPr>
              <a:t>对数据进行计算逻辑的封装（过滤查询、多维分析和算法推理等计算逻</a:t>
            </a:r>
            <a:r>
              <a:rPr lang="en-US" spc="150" dirty="0">
                <a:solidFill>
                  <a:srgbClr val="000000">
                    <a:lumMod val="65000"/>
                    <a:lumOff val="35000"/>
                  </a:srgbClr>
                </a:solidFill>
                <a:latin typeface="Arial" panose="020B0604020202020204" pitchFamily="34" charset="0"/>
                <a:ea typeface="微软雅黑" panose="020B0503020204020204" charset="-122"/>
              </a:rPr>
              <a:t>	         </a:t>
            </a:r>
            <a:r>
              <a:rPr spc="150" dirty="0">
                <a:solidFill>
                  <a:srgbClr val="000000">
                    <a:lumMod val="65000"/>
                    <a:lumOff val="35000"/>
                  </a:srgbClr>
                </a:solidFill>
                <a:latin typeface="Arial" panose="020B0604020202020204" pitchFamily="34" charset="0"/>
                <a:ea typeface="微软雅黑" panose="020B0503020204020204" charset="-122"/>
              </a:rPr>
              <a:t>辑），生成API服务，上层数据应用可以对接数据服务API，让数据快速</a:t>
            </a:r>
            <a:r>
              <a:rPr lang="en-US" spc="150" dirty="0">
                <a:solidFill>
                  <a:srgbClr val="000000">
                    <a:lumMod val="65000"/>
                    <a:lumOff val="35000"/>
                  </a:srgbClr>
                </a:solidFill>
                <a:latin typeface="Arial" panose="020B0604020202020204" pitchFamily="34" charset="0"/>
                <a:ea typeface="微软雅黑" panose="020B0503020204020204" charset="-122"/>
              </a:rPr>
              <a:t>  	         </a:t>
            </a:r>
            <a:r>
              <a:rPr spc="150" dirty="0">
                <a:solidFill>
                  <a:srgbClr val="000000">
                    <a:lumMod val="65000"/>
                    <a:lumOff val="35000"/>
                  </a:srgbClr>
                </a:solidFill>
                <a:latin typeface="Arial" panose="020B0604020202020204" pitchFamily="34" charset="0"/>
                <a:ea typeface="微软雅黑" panose="020B0503020204020204" charset="-122"/>
              </a:rPr>
              <a:t>应用到业务场景中</a:t>
            </a:r>
          </a:p>
          <a:p>
            <a:pPr marL="714375" lvl="1" indent="0" fontAlgn="ctr">
              <a:lnSpc>
                <a:spcPct val="150000"/>
              </a:lnSpc>
              <a:buFont typeface="Wingdings" panose="05000000000000000000" pitchFamily="2" charset="2"/>
              <a:buChar char=""/>
            </a:pPr>
            <a:r>
              <a:rPr lang="zh-CN" altLang="en-US" sz="2000" b="1" spc="150" dirty="0">
                <a:solidFill>
                  <a:srgbClr val="000000">
                    <a:lumMod val="65000"/>
                    <a:lumOff val="35000"/>
                  </a:srgbClr>
                </a:solidFill>
                <a:latin typeface="Arial" panose="020B0604020202020204" pitchFamily="34" charset="0"/>
                <a:ea typeface="微软雅黑" panose="020B0503020204020204" charset="-122"/>
              </a:rPr>
              <a:t>定位：</a:t>
            </a:r>
            <a:r>
              <a:rPr lang="zh-CN" altLang="en-US" spc="150" dirty="0">
                <a:solidFill>
                  <a:srgbClr val="000000">
                    <a:lumMod val="65000"/>
                    <a:lumOff val="35000"/>
                  </a:srgbClr>
                </a:solidFill>
                <a:latin typeface="Arial" panose="020B0604020202020204" pitchFamily="34" charset="0"/>
                <a:ea typeface="微软雅黑" panose="020B0503020204020204" charset="-122"/>
              </a:rPr>
              <a:t>数据服务是数据中台能力的出口，是支持数据应用的重要支撑</a:t>
            </a:r>
          </a:p>
          <a:p>
            <a:pPr marL="714375" lvl="1" indent="0" fontAlgn="ctr">
              <a:lnSpc>
                <a:spcPct val="150000"/>
              </a:lnSpc>
              <a:buFont typeface="Wingdings" panose="05000000000000000000" pitchFamily="2" charset="2"/>
              <a:buChar char=""/>
            </a:pPr>
            <a:r>
              <a:rPr lang="zh-CN" altLang="en-US" sz="2000" b="1" spc="150" dirty="0">
                <a:solidFill>
                  <a:srgbClr val="000000">
                    <a:lumMod val="65000"/>
                    <a:lumOff val="35000"/>
                  </a:srgbClr>
                </a:solidFill>
                <a:latin typeface="Arial" panose="020B0604020202020204" pitchFamily="34" charset="0"/>
                <a:ea typeface="微软雅黑" panose="020B0503020204020204" charset="-122"/>
              </a:rPr>
              <a:t>主要分类：</a:t>
            </a:r>
          </a:p>
          <a:p>
            <a:pPr marL="1171575" lvl="2" indent="0" fontAlgn="ctr">
              <a:lnSpc>
                <a:spcPct val="150000"/>
              </a:lnSpc>
              <a:buFont typeface="Wingdings" panose="05000000000000000000" pitchFamily="2" charset="2"/>
              <a:buChar char=""/>
            </a:pPr>
            <a:r>
              <a:rPr lang="zh-CN" altLang="en-US" sz="1600" b="1" spc="150" dirty="0">
                <a:solidFill>
                  <a:srgbClr val="000000">
                    <a:lumMod val="65000"/>
                    <a:lumOff val="35000"/>
                  </a:srgbClr>
                </a:solidFill>
                <a:latin typeface="Arial" panose="020B0604020202020204" pitchFamily="34" charset="0"/>
                <a:ea typeface="微软雅黑" panose="020B0503020204020204" charset="-122"/>
              </a:rPr>
              <a:t>基础数据服务：</a:t>
            </a:r>
            <a:r>
              <a:rPr lang="zh-CN" altLang="en-US" sz="1600" spc="150" dirty="0">
                <a:solidFill>
                  <a:srgbClr val="000000">
                    <a:lumMod val="65000"/>
                    <a:lumOff val="35000"/>
                  </a:srgbClr>
                </a:solidFill>
                <a:latin typeface="Arial" panose="020B0604020202020204" pitchFamily="34" charset="0"/>
                <a:ea typeface="微软雅黑" panose="020B0503020204020204" charset="-122"/>
              </a:rPr>
              <a:t>它面向的对象是物理表数据，主要面向的场景包括数 据查询、多维分析等，通过自定义SQL的方式实现数据中台全域物理表 数据的指标获取和分析。</a:t>
            </a:r>
          </a:p>
          <a:p>
            <a:pPr marL="1171575" lvl="2" indent="0" fontAlgn="ctr">
              <a:lnSpc>
                <a:spcPct val="150000"/>
              </a:lnSpc>
              <a:buFont typeface="Wingdings" panose="05000000000000000000" pitchFamily="2" charset="2"/>
              <a:buChar char=""/>
            </a:pPr>
            <a:r>
              <a:rPr lang="zh-CN" altLang="en-US" sz="1600" b="1" spc="150" dirty="0">
                <a:solidFill>
                  <a:srgbClr val="000000">
                    <a:lumMod val="65000"/>
                    <a:lumOff val="35000"/>
                  </a:srgbClr>
                </a:solidFill>
                <a:latin typeface="Arial" panose="020B0604020202020204" pitchFamily="34" charset="0"/>
                <a:ea typeface="微软雅黑" panose="020B0503020204020204" charset="-122"/>
              </a:rPr>
              <a:t>标签画像服务：</a:t>
            </a:r>
            <a:r>
              <a:rPr lang="zh-CN" altLang="en-US" sz="1600" spc="150" dirty="0">
                <a:solidFill>
                  <a:srgbClr val="000000">
                    <a:lumMod val="65000"/>
                    <a:lumOff val="35000"/>
                  </a:srgbClr>
                </a:solidFill>
                <a:latin typeface="Arial" panose="020B0604020202020204" pitchFamily="34" charset="0"/>
                <a:ea typeface="微软雅黑" panose="020B0503020204020204" charset="-122"/>
              </a:rPr>
              <a:t>它面向的对象是标签数据，主要面向的场景包括标签 圈人、画像分析等，通过界面配置方式实现数据中台全域标签数据跨计 算、存储的统一查询分析计算，加快数据应用的开发速度。</a:t>
            </a:r>
          </a:p>
          <a:p>
            <a:pPr marL="1171575" lvl="2" indent="0" fontAlgn="ctr">
              <a:lnSpc>
                <a:spcPct val="150000"/>
              </a:lnSpc>
              <a:buFont typeface="Wingdings" panose="05000000000000000000" pitchFamily="2" charset="2"/>
              <a:buChar char=""/>
            </a:pPr>
            <a:r>
              <a:rPr lang="zh-CN" altLang="en-US" sz="1600" b="1" spc="150" dirty="0">
                <a:solidFill>
                  <a:srgbClr val="000000">
                    <a:lumMod val="65000"/>
                    <a:lumOff val="35000"/>
                  </a:srgbClr>
                </a:solidFill>
                <a:latin typeface="Arial" panose="020B0604020202020204" pitchFamily="34" charset="0"/>
                <a:ea typeface="微软雅黑" panose="020B0503020204020204" charset="-122"/>
              </a:rPr>
              <a:t>算法模型服务：</a:t>
            </a:r>
            <a:r>
              <a:rPr lang="zh-CN" altLang="en-US" sz="1600" spc="150" dirty="0">
                <a:solidFill>
                  <a:srgbClr val="000000">
                    <a:lumMod val="65000"/>
                    <a:lumOff val="35000"/>
                  </a:srgbClr>
                </a:solidFill>
                <a:latin typeface="Arial" panose="020B0604020202020204" pitchFamily="34" charset="0"/>
                <a:ea typeface="微软雅黑" panose="020B0503020204020204" charset="-122"/>
              </a:rPr>
              <a:t>它面向的对象是算法模型，主要面向的场景包括智能 营销、个性化推荐和金融风控等，主要通过界面配置方式将算法模型一 键部署为在线API，支撑智能应用和业务</a:t>
            </a:r>
          </a:p>
        </p:txBody>
      </p:sp>
      <p:sp>
        <p:nvSpPr>
          <p:cNvPr id="18" name="椭圆 17"/>
          <p:cNvSpPr/>
          <p:nvPr>
            <p:custDataLst>
              <p:tags r:id="rId8"/>
            </p:custDataLst>
          </p:nvPr>
        </p:nvSpPr>
        <p:spPr>
          <a:xfrm>
            <a:off x="10504805" y="1260475"/>
            <a:ext cx="258445" cy="242570"/>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9"/>
            </p:custDataLst>
          </p:nvPr>
        </p:nvSpPr>
        <p:spPr>
          <a:xfrm>
            <a:off x="11020425" y="884555"/>
            <a:ext cx="375920" cy="352425"/>
          </a:xfrm>
          <a:prstGeom prst="ellipse">
            <a:avLst/>
          </a:prstGeom>
          <a:solidFill>
            <a:srgbClr val="00B0F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153" name="矩形 152"/>
          <p:cNvSpPr/>
          <p:nvPr>
            <p:custDataLst>
              <p:tags r:id="rId10"/>
            </p:custDataLst>
          </p:nvPr>
        </p:nvSpPr>
        <p:spPr>
          <a:xfrm>
            <a:off x="0" y="0"/>
            <a:ext cx="12192000" cy="61976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4" name="标题 4"/>
          <p:cNvSpPr>
            <a:spLocks noGrp="1"/>
          </p:cNvSpPr>
          <p:nvPr>
            <p:custDataLst>
              <p:tags r:id="rId11"/>
            </p:custDataLst>
          </p:nvPr>
        </p:nvSpPr>
        <p:spPr>
          <a:xfrm>
            <a:off x="1221740" y="88900"/>
            <a:ext cx="9774555" cy="743585"/>
          </a:xfrm>
          <a:prstGeom prst="rect">
            <a:avLst/>
          </a:prstGeom>
        </p:spPr>
        <p:txBody>
          <a:bodyPr vert="horz" lIns="90000" tIns="46800" rIns="90000" bIns="46800" rtlCol="0" anchor="t"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ctr">
              <a:lnSpc>
                <a:spcPct val="130000"/>
              </a:lnSpc>
              <a:spcBef>
                <a:spcPct val="0"/>
              </a:spcBef>
            </a:pPr>
            <a:r>
              <a:rPr lang="en-US" altLang="zh-CN" sz="2400" dirty="0">
                <a:ea typeface="微软雅黑" panose="020B0503020204020204" charset="-122"/>
                <a:sym typeface="Arial" panose="020B0604020202020204" pitchFamily="34" charset="0"/>
              </a:rPr>
              <a:t>9.1 </a:t>
            </a:r>
            <a:r>
              <a:rPr lang="zh-CN" altLang="en-US" sz="2400" dirty="0">
                <a:ea typeface="微软雅黑" panose="020B0503020204020204" charset="-122"/>
                <a:sym typeface="Arial" panose="020B0604020202020204" pitchFamily="34" charset="0"/>
              </a:rPr>
              <a:t>什么是数据服务</a:t>
            </a:r>
            <a:endParaRPr lang="zh-CN" altLang="en-US" sz="2400" spc="200">
              <a:ea typeface="微软雅黑" panose="020B0503020204020204" charset="-122"/>
              <a:sym typeface="Arial" panose="020B0604020202020204" pitchFamily="34" charset="0"/>
            </a:endParaRPr>
          </a:p>
        </p:txBody>
      </p:sp>
      <p:grpSp>
        <p:nvGrpSpPr>
          <p:cNvPr id="8" name="组合 7"/>
          <p:cNvGrpSpPr>
            <a:grpSpLocks noChangeAspect="1"/>
          </p:cNvGrpSpPr>
          <p:nvPr>
            <p:custDataLst>
              <p:tags r:id="rId12"/>
            </p:custDataLst>
          </p:nvPr>
        </p:nvGrpSpPr>
        <p:grpSpPr>
          <a:xfrm>
            <a:off x="502920" y="513080"/>
            <a:ext cx="713740" cy="622935"/>
            <a:chOff x="1168400" y="1347856"/>
            <a:chExt cx="723913" cy="631688"/>
          </a:xfrm>
          <a:solidFill>
            <a:srgbClr val="FFBD00"/>
          </a:solidFill>
        </p:grpSpPr>
        <p:sp>
          <p:nvSpPr>
            <p:cNvPr id="9" name="任意多边形: 形状 8"/>
            <p:cNvSpPr>
              <a:spLocks noChangeAspect="1"/>
            </p:cNvSpPr>
            <p:nvPr>
              <p:custDataLst>
                <p:tags r:id="rId13"/>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rtlCol="0" anchor="ctr">
              <a:noAutofit/>
            </a:bodyPr>
            <a:lstStyle/>
            <a:p>
              <a:pPr algn="ctr"/>
              <a:endParaRPr lang="zh-CN" altLang="en-US"/>
            </a:p>
          </p:txBody>
        </p:sp>
        <p:sp>
          <p:nvSpPr>
            <p:cNvPr id="10" name="任意多边形: 形状 9"/>
            <p:cNvSpPr>
              <a:spLocks noChangeAspect="1"/>
            </p:cNvSpPr>
            <p:nvPr>
              <p:custDataLst>
                <p:tags r:id="rId14"/>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rtlCol="0" anchor="ctr">
              <a:noAutofit/>
            </a:bodyPr>
            <a:lstStyle/>
            <a:p>
              <a:pPr algn="ctr"/>
              <a:endParaRPr lang="zh-CN" altLang="en-US"/>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矩形 152"/>
          <p:cNvSpPr/>
          <p:nvPr>
            <p:custDataLst>
              <p:tags r:id="rId2"/>
            </p:custDataLst>
          </p:nvPr>
        </p:nvSpPr>
        <p:spPr>
          <a:xfrm>
            <a:off x="0" y="0"/>
            <a:ext cx="12192000" cy="61976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6" name="文本框 5"/>
          <p:cNvSpPr txBox="1"/>
          <p:nvPr/>
        </p:nvSpPr>
        <p:spPr>
          <a:xfrm>
            <a:off x="33020" y="5354955"/>
            <a:ext cx="3962400" cy="460375"/>
          </a:xfrm>
          <a:prstGeom prst="rect">
            <a:avLst/>
          </a:prstGeom>
          <a:noFill/>
        </p:spPr>
        <p:txBody>
          <a:bodyPr wrap="square" rtlCol="0">
            <a:spAutoFit/>
          </a:bodyPr>
          <a:lstStyle/>
          <a:p>
            <a:pPr algn="r"/>
            <a:r>
              <a:rPr lang="zh-CN" altLang="en-US" sz="2400"/>
              <a:t>3种常见的数据应用</a:t>
            </a:r>
          </a:p>
        </p:txBody>
      </p:sp>
      <p:sp>
        <p:nvSpPr>
          <p:cNvPr id="8" name="右箭头 7"/>
          <p:cNvSpPr/>
          <p:nvPr/>
        </p:nvSpPr>
        <p:spPr>
          <a:xfrm>
            <a:off x="4064000" y="5469890"/>
            <a:ext cx="878840" cy="241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039735" y="2026920"/>
            <a:ext cx="3684270" cy="460375"/>
          </a:xfrm>
          <a:prstGeom prst="rect">
            <a:avLst/>
          </a:prstGeom>
          <a:noFill/>
        </p:spPr>
        <p:txBody>
          <a:bodyPr wrap="square" rtlCol="0">
            <a:spAutoFit/>
          </a:bodyPr>
          <a:lstStyle/>
          <a:p>
            <a:r>
              <a:rPr lang="zh-CN" altLang="en-US" sz="2400"/>
              <a:t>4种常见的数据服务类型</a:t>
            </a:r>
          </a:p>
        </p:txBody>
      </p:sp>
      <p:sp>
        <p:nvSpPr>
          <p:cNvPr id="10" name="左箭头 9"/>
          <p:cNvSpPr/>
          <p:nvPr/>
        </p:nvSpPr>
        <p:spPr>
          <a:xfrm>
            <a:off x="7007225" y="2177415"/>
            <a:ext cx="913765" cy="2311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4"/>
          <p:cNvSpPr>
            <a:spLocks noGrp="1"/>
          </p:cNvSpPr>
          <p:nvPr>
            <p:custDataLst>
              <p:tags r:id="rId3"/>
            </p:custDataLst>
          </p:nvPr>
        </p:nvSpPr>
        <p:spPr>
          <a:xfrm>
            <a:off x="1221740" y="88900"/>
            <a:ext cx="9774555" cy="743585"/>
          </a:xfrm>
          <a:prstGeom prst="rect">
            <a:avLst/>
          </a:prstGeom>
        </p:spPr>
        <p:txBody>
          <a:bodyPr vert="horz" lIns="90000" tIns="46800" rIns="90000" bIns="46800" rtlCol="0" anchor="t"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ctr">
              <a:lnSpc>
                <a:spcPct val="130000"/>
              </a:lnSpc>
              <a:spcBef>
                <a:spcPct val="0"/>
              </a:spcBef>
            </a:pPr>
            <a:r>
              <a:rPr lang="en-US" altLang="zh-CN" sz="2400">
                <a:ea typeface="微软雅黑" panose="020B0503020204020204" charset="-122"/>
                <a:sym typeface="Arial" panose="020B0604020202020204" pitchFamily="34" charset="0"/>
              </a:rPr>
              <a:t>9.2 </a:t>
            </a:r>
            <a:r>
              <a:rPr lang="zh-CN" altLang="en-US" sz="2400">
                <a:ea typeface="微软雅黑" panose="020B0503020204020204" charset="-122"/>
                <a:sym typeface="Arial" panose="020B0604020202020204" pitchFamily="34" charset="0"/>
              </a:rPr>
              <a:t>常见的数据服务和数据应用</a:t>
            </a:r>
            <a:endParaRPr lang="zh-CN" altLang="en-US" sz="2400" spc="200">
              <a:ea typeface="微软雅黑" panose="020B0503020204020204" charset="-122"/>
              <a:sym typeface="Arial" panose="020B0604020202020204" pitchFamily="34" charset="0"/>
            </a:endParaRPr>
          </a:p>
        </p:txBody>
      </p:sp>
      <p:pic>
        <p:nvPicPr>
          <p:cNvPr id="2" name="图片 1"/>
          <p:cNvPicPr>
            <a:picLocks noChangeAspect="1"/>
          </p:cNvPicPr>
          <p:nvPr/>
        </p:nvPicPr>
        <p:blipFill>
          <a:blip r:embed="rId5"/>
          <a:stretch>
            <a:fillRect/>
          </a:stretch>
        </p:blipFill>
        <p:spPr>
          <a:xfrm>
            <a:off x="0" y="619760"/>
            <a:ext cx="6930390" cy="4046220"/>
          </a:xfrm>
          <a:prstGeom prst="rect">
            <a:avLst/>
          </a:prstGeom>
        </p:spPr>
      </p:pic>
      <p:pic>
        <p:nvPicPr>
          <p:cNvPr id="11" name="图片 10"/>
          <p:cNvPicPr>
            <a:picLocks noChangeAspect="1"/>
          </p:cNvPicPr>
          <p:nvPr/>
        </p:nvPicPr>
        <p:blipFill>
          <a:blip r:embed="rId6"/>
          <a:stretch>
            <a:fillRect/>
          </a:stretch>
        </p:blipFill>
        <p:spPr>
          <a:xfrm>
            <a:off x="5201920" y="4483100"/>
            <a:ext cx="7150100" cy="2451100"/>
          </a:xfrm>
          <a:prstGeom prst="rect">
            <a:avLst/>
          </a:prstGeom>
        </p:spPr>
      </p:pic>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custDataLst>
              <p:tags r:id="rId2"/>
            </p:custDataLst>
          </p:nvPr>
        </p:nvSpPr>
        <p:spPr bwMode="auto">
          <a:xfrm>
            <a:off x="1065887" y="3225715"/>
            <a:ext cx="65717" cy="1304481"/>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nSpc>
                <a:spcPct val="130000"/>
              </a:lnSpc>
            </a:pPr>
            <a:endParaRPr lang="zh-CN" altLang="en-US">
              <a:latin typeface="微软雅黑" panose="020B0503020204020204" charset="-122"/>
              <a:ea typeface="微软雅黑" panose="020B0503020204020204" charset="-122"/>
            </a:endParaRPr>
          </a:p>
        </p:txBody>
      </p:sp>
      <p:sp>
        <p:nvSpPr>
          <p:cNvPr id="33" name="矩形 32"/>
          <p:cNvSpPr/>
          <p:nvPr>
            <p:custDataLst>
              <p:tags r:id="rId3"/>
            </p:custDataLst>
          </p:nvPr>
        </p:nvSpPr>
        <p:spPr bwMode="auto">
          <a:xfrm>
            <a:off x="1424045" y="3225715"/>
            <a:ext cx="65717" cy="1304481"/>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nSpc>
                <a:spcPct val="130000"/>
              </a:lnSpc>
            </a:pPr>
            <a:endParaRPr lang="zh-CN" altLang="en-US">
              <a:latin typeface="微软雅黑" panose="020B0503020204020204" charset="-122"/>
              <a:ea typeface="微软雅黑" panose="020B0503020204020204" charset="-122"/>
            </a:endParaRPr>
          </a:p>
        </p:txBody>
      </p:sp>
      <p:sp>
        <p:nvSpPr>
          <p:cNvPr id="34" name="矩形 33"/>
          <p:cNvSpPr/>
          <p:nvPr>
            <p:custDataLst>
              <p:tags r:id="rId4"/>
            </p:custDataLst>
          </p:nvPr>
        </p:nvSpPr>
        <p:spPr bwMode="auto">
          <a:xfrm>
            <a:off x="1782205" y="3225715"/>
            <a:ext cx="65717" cy="1304481"/>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nSpc>
                <a:spcPct val="130000"/>
              </a:lnSpc>
            </a:pPr>
            <a:endParaRPr lang="zh-CN" altLang="en-US">
              <a:latin typeface="微软雅黑" panose="020B0503020204020204" charset="-122"/>
              <a:ea typeface="微软雅黑" panose="020B0503020204020204" charset="-122"/>
            </a:endParaRPr>
          </a:p>
        </p:txBody>
      </p:sp>
      <p:sp>
        <p:nvSpPr>
          <p:cNvPr id="35" name="矩形 34"/>
          <p:cNvSpPr/>
          <p:nvPr>
            <p:custDataLst>
              <p:tags r:id="rId5"/>
            </p:custDataLst>
          </p:nvPr>
        </p:nvSpPr>
        <p:spPr bwMode="auto">
          <a:xfrm>
            <a:off x="24267" y="3278289"/>
            <a:ext cx="180724" cy="358158"/>
          </a:xfrm>
          <a:prstGeom prst="rect">
            <a:avLst/>
          </a:prstGeom>
          <a:solidFill>
            <a:srgbClr val="08C5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nSpc>
                <a:spcPct val="130000"/>
              </a:lnSpc>
            </a:pPr>
            <a:endParaRPr lang="zh-CN" altLang="en-US">
              <a:latin typeface="微软雅黑" panose="020B0503020204020204" charset="-122"/>
              <a:ea typeface="微软雅黑" panose="020B0503020204020204" charset="-122"/>
            </a:endParaRPr>
          </a:p>
        </p:txBody>
      </p:sp>
      <p:sp>
        <p:nvSpPr>
          <p:cNvPr id="36" name="任意多边形 35"/>
          <p:cNvSpPr/>
          <p:nvPr>
            <p:custDataLst>
              <p:tags r:id="rId6"/>
            </p:custDataLst>
          </p:nvPr>
        </p:nvSpPr>
        <p:spPr bwMode="auto">
          <a:xfrm>
            <a:off x="-8592" y="3245430"/>
            <a:ext cx="246441" cy="423875"/>
          </a:xfrm>
          <a:custGeom>
            <a:avLst/>
            <a:gdLst>
              <a:gd name="T0" fmla="*/ 75 w 75"/>
              <a:gd name="T1" fmla="*/ 129 h 129"/>
              <a:gd name="T2" fmla="*/ 0 w 75"/>
              <a:gd name="T3" fmla="*/ 129 h 129"/>
              <a:gd name="T4" fmla="*/ 0 w 75"/>
              <a:gd name="T5" fmla="*/ 0 h 129"/>
              <a:gd name="T6" fmla="*/ 75 w 75"/>
              <a:gd name="T7" fmla="*/ 0 h 129"/>
              <a:gd name="T8" fmla="*/ 75 w 75"/>
              <a:gd name="T9" fmla="*/ 129 h 129"/>
              <a:gd name="T10" fmla="*/ 20 w 75"/>
              <a:gd name="T11" fmla="*/ 109 h 129"/>
              <a:gd name="T12" fmla="*/ 54 w 75"/>
              <a:gd name="T13" fmla="*/ 109 h 129"/>
              <a:gd name="T14" fmla="*/ 54 w 75"/>
              <a:gd name="T15" fmla="*/ 21 h 129"/>
              <a:gd name="T16" fmla="*/ 20 w 75"/>
              <a:gd name="T17" fmla="*/ 21 h 129"/>
              <a:gd name="T18" fmla="*/ 20 w 75"/>
              <a:gd name="T19" fmla="*/ 10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29">
                <a:moveTo>
                  <a:pt x="75" y="129"/>
                </a:moveTo>
                <a:lnTo>
                  <a:pt x="0" y="129"/>
                </a:lnTo>
                <a:lnTo>
                  <a:pt x="0" y="0"/>
                </a:lnTo>
                <a:lnTo>
                  <a:pt x="75" y="0"/>
                </a:lnTo>
                <a:lnTo>
                  <a:pt x="75" y="129"/>
                </a:lnTo>
                <a:close/>
                <a:moveTo>
                  <a:pt x="20" y="109"/>
                </a:moveTo>
                <a:lnTo>
                  <a:pt x="54" y="109"/>
                </a:lnTo>
                <a:lnTo>
                  <a:pt x="54" y="21"/>
                </a:lnTo>
                <a:lnTo>
                  <a:pt x="20" y="21"/>
                </a:lnTo>
                <a:lnTo>
                  <a:pt x="20" y="109"/>
                </a:lnTo>
                <a:close/>
              </a:path>
            </a:pathLst>
          </a:custGeom>
          <a:solidFill>
            <a:srgbClr val="5454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latin typeface="微软雅黑" panose="020B0503020204020204" charset="-122"/>
              <a:ea typeface="微软雅黑" panose="020B0503020204020204" charset="-122"/>
            </a:endParaRPr>
          </a:p>
        </p:txBody>
      </p:sp>
      <p:sp>
        <p:nvSpPr>
          <p:cNvPr id="37" name="任意多边形 36"/>
          <p:cNvSpPr/>
          <p:nvPr>
            <p:custDataLst>
              <p:tags r:id="rId7"/>
            </p:custDataLst>
          </p:nvPr>
        </p:nvSpPr>
        <p:spPr bwMode="auto">
          <a:xfrm>
            <a:off x="204990" y="2446969"/>
            <a:ext cx="2861989" cy="2024079"/>
          </a:xfrm>
          <a:custGeom>
            <a:avLst/>
            <a:gdLst>
              <a:gd name="T0" fmla="*/ 1024 w 1024"/>
              <a:gd name="T1" fmla="*/ 326 h 725"/>
              <a:gd name="T2" fmla="*/ 1024 w 1024"/>
              <a:gd name="T3" fmla="*/ 0 h 725"/>
              <a:gd name="T4" fmla="*/ 698 w 1024"/>
              <a:gd name="T5" fmla="*/ 326 h 725"/>
              <a:gd name="T6" fmla="*/ 0 w 1024"/>
              <a:gd name="T7" fmla="*/ 326 h 725"/>
              <a:gd name="T8" fmla="*/ 0 w 1024"/>
              <a:gd name="T9" fmla="*/ 399 h 725"/>
              <a:gd name="T10" fmla="*/ 698 w 1024"/>
              <a:gd name="T11" fmla="*/ 399 h 725"/>
              <a:gd name="T12" fmla="*/ 1024 w 1024"/>
              <a:gd name="T13" fmla="*/ 725 h 725"/>
              <a:gd name="T14" fmla="*/ 1024 w 1024"/>
              <a:gd name="T15" fmla="*/ 399 h 725"/>
              <a:gd name="T16" fmla="*/ 1024 w 1024"/>
              <a:gd name="T17" fmla="*/ 399 h 725"/>
              <a:gd name="T18" fmla="*/ 1024 w 1024"/>
              <a:gd name="T19" fmla="*/ 326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4" h="725">
                <a:moveTo>
                  <a:pt x="1024" y="326"/>
                </a:moveTo>
                <a:cubicBezTo>
                  <a:pt x="1024" y="0"/>
                  <a:pt x="1024" y="0"/>
                  <a:pt x="1024" y="0"/>
                </a:cubicBezTo>
                <a:cubicBezTo>
                  <a:pt x="1024" y="180"/>
                  <a:pt x="878" y="326"/>
                  <a:pt x="698" y="326"/>
                </a:cubicBezTo>
                <a:cubicBezTo>
                  <a:pt x="0" y="326"/>
                  <a:pt x="0" y="326"/>
                  <a:pt x="0" y="326"/>
                </a:cubicBezTo>
                <a:cubicBezTo>
                  <a:pt x="0" y="399"/>
                  <a:pt x="0" y="399"/>
                  <a:pt x="0" y="399"/>
                </a:cubicBezTo>
                <a:cubicBezTo>
                  <a:pt x="698" y="399"/>
                  <a:pt x="698" y="399"/>
                  <a:pt x="698" y="399"/>
                </a:cubicBezTo>
                <a:cubicBezTo>
                  <a:pt x="878" y="399"/>
                  <a:pt x="1024" y="545"/>
                  <a:pt x="1024" y="725"/>
                </a:cubicBezTo>
                <a:cubicBezTo>
                  <a:pt x="1024" y="399"/>
                  <a:pt x="1024" y="399"/>
                  <a:pt x="1024" y="399"/>
                </a:cubicBezTo>
                <a:cubicBezTo>
                  <a:pt x="1024" y="399"/>
                  <a:pt x="1024" y="399"/>
                  <a:pt x="1024" y="399"/>
                </a:cubicBezTo>
                <a:cubicBezTo>
                  <a:pt x="1024" y="326"/>
                  <a:pt x="1024" y="326"/>
                  <a:pt x="1024" y="3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latin typeface="微软雅黑" panose="020B0503020204020204" charset="-122"/>
              <a:ea typeface="微软雅黑" panose="020B0503020204020204" charset="-122"/>
            </a:endParaRPr>
          </a:p>
        </p:txBody>
      </p:sp>
      <p:sp>
        <p:nvSpPr>
          <p:cNvPr id="38" name="任意多边形 37"/>
          <p:cNvSpPr/>
          <p:nvPr>
            <p:custDataLst>
              <p:tags r:id="rId8"/>
            </p:custDataLst>
          </p:nvPr>
        </p:nvSpPr>
        <p:spPr bwMode="auto">
          <a:xfrm>
            <a:off x="168845" y="2446969"/>
            <a:ext cx="2934278" cy="2024079"/>
          </a:xfrm>
          <a:custGeom>
            <a:avLst/>
            <a:gdLst>
              <a:gd name="T0" fmla="*/ 1048 w 1048"/>
              <a:gd name="T1" fmla="*/ 725 h 725"/>
              <a:gd name="T2" fmla="*/ 1024 w 1048"/>
              <a:gd name="T3" fmla="*/ 725 h 725"/>
              <a:gd name="T4" fmla="*/ 710 w 1048"/>
              <a:gd name="T5" fmla="*/ 411 h 725"/>
              <a:gd name="T6" fmla="*/ 0 w 1048"/>
              <a:gd name="T7" fmla="*/ 411 h 725"/>
              <a:gd name="T8" fmla="*/ 0 w 1048"/>
              <a:gd name="T9" fmla="*/ 314 h 725"/>
              <a:gd name="T10" fmla="*/ 710 w 1048"/>
              <a:gd name="T11" fmla="*/ 314 h 725"/>
              <a:gd name="T12" fmla="*/ 1024 w 1048"/>
              <a:gd name="T13" fmla="*/ 0 h 725"/>
              <a:gd name="T14" fmla="*/ 1048 w 1048"/>
              <a:gd name="T15" fmla="*/ 0 h 725"/>
              <a:gd name="T16" fmla="*/ 1048 w 1048"/>
              <a:gd name="T17" fmla="*/ 725 h 725"/>
              <a:gd name="T18" fmla="*/ 24 w 1048"/>
              <a:gd name="T19" fmla="*/ 387 h 725"/>
              <a:gd name="T20" fmla="*/ 710 w 1048"/>
              <a:gd name="T21" fmla="*/ 387 h 725"/>
              <a:gd name="T22" fmla="*/ 1024 w 1048"/>
              <a:gd name="T23" fmla="*/ 600 h 725"/>
              <a:gd name="T24" fmla="*/ 1024 w 1048"/>
              <a:gd name="T25" fmla="*/ 125 h 725"/>
              <a:gd name="T26" fmla="*/ 710 w 1048"/>
              <a:gd name="T27" fmla="*/ 338 h 725"/>
              <a:gd name="T28" fmla="*/ 24 w 1048"/>
              <a:gd name="T29" fmla="*/ 338 h 725"/>
              <a:gd name="T30" fmla="*/ 24 w 1048"/>
              <a:gd name="T31" fmla="*/ 387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8" h="725">
                <a:moveTo>
                  <a:pt x="1048" y="725"/>
                </a:moveTo>
                <a:cubicBezTo>
                  <a:pt x="1024" y="725"/>
                  <a:pt x="1024" y="725"/>
                  <a:pt x="1024" y="725"/>
                </a:cubicBezTo>
                <a:cubicBezTo>
                  <a:pt x="1024" y="552"/>
                  <a:pt x="883" y="411"/>
                  <a:pt x="710" y="411"/>
                </a:cubicBezTo>
                <a:cubicBezTo>
                  <a:pt x="0" y="411"/>
                  <a:pt x="0" y="411"/>
                  <a:pt x="0" y="411"/>
                </a:cubicBezTo>
                <a:cubicBezTo>
                  <a:pt x="0" y="314"/>
                  <a:pt x="0" y="314"/>
                  <a:pt x="0" y="314"/>
                </a:cubicBezTo>
                <a:cubicBezTo>
                  <a:pt x="710" y="314"/>
                  <a:pt x="710" y="314"/>
                  <a:pt x="710" y="314"/>
                </a:cubicBezTo>
                <a:cubicBezTo>
                  <a:pt x="883" y="314"/>
                  <a:pt x="1024" y="173"/>
                  <a:pt x="1024" y="0"/>
                </a:cubicBezTo>
                <a:cubicBezTo>
                  <a:pt x="1048" y="0"/>
                  <a:pt x="1048" y="0"/>
                  <a:pt x="1048" y="0"/>
                </a:cubicBezTo>
                <a:lnTo>
                  <a:pt x="1048" y="725"/>
                </a:lnTo>
                <a:close/>
                <a:moveTo>
                  <a:pt x="24" y="387"/>
                </a:moveTo>
                <a:cubicBezTo>
                  <a:pt x="710" y="387"/>
                  <a:pt x="710" y="387"/>
                  <a:pt x="710" y="387"/>
                </a:cubicBezTo>
                <a:cubicBezTo>
                  <a:pt x="852" y="387"/>
                  <a:pt x="974" y="475"/>
                  <a:pt x="1024" y="600"/>
                </a:cubicBezTo>
                <a:cubicBezTo>
                  <a:pt x="1024" y="125"/>
                  <a:pt x="1024" y="125"/>
                  <a:pt x="1024" y="125"/>
                </a:cubicBezTo>
                <a:cubicBezTo>
                  <a:pt x="974" y="250"/>
                  <a:pt x="852" y="338"/>
                  <a:pt x="710" y="338"/>
                </a:cubicBezTo>
                <a:cubicBezTo>
                  <a:pt x="24" y="338"/>
                  <a:pt x="24" y="338"/>
                  <a:pt x="24" y="338"/>
                </a:cubicBezTo>
                <a:lnTo>
                  <a:pt x="24" y="387"/>
                </a:lnTo>
                <a:close/>
              </a:path>
            </a:pathLst>
          </a:custGeom>
          <a:solidFill>
            <a:srgbClr val="5454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latin typeface="微软雅黑" panose="020B0503020204020204" charset="-122"/>
              <a:ea typeface="微软雅黑" panose="020B0503020204020204" charset="-122"/>
            </a:endParaRPr>
          </a:p>
        </p:txBody>
      </p:sp>
      <p:sp>
        <p:nvSpPr>
          <p:cNvPr id="39" name="任意多边形 38"/>
          <p:cNvSpPr/>
          <p:nvPr>
            <p:custDataLst>
              <p:tags r:id="rId9"/>
            </p:custDataLst>
          </p:nvPr>
        </p:nvSpPr>
        <p:spPr bwMode="auto">
          <a:xfrm>
            <a:off x="563148" y="3560871"/>
            <a:ext cx="1826940" cy="791889"/>
          </a:xfrm>
          <a:custGeom>
            <a:avLst/>
            <a:gdLst>
              <a:gd name="T0" fmla="*/ 512 w 654"/>
              <a:gd name="T1" fmla="*/ 0 h 283"/>
              <a:gd name="T2" fmla="*/ 142 w 654"/>
              <a:gd name="T3" fmla="*/ 0 h 283"/>
              <a:gd name="T4" fmla="*/ 0 w 654"/>
              <a:gd name="T5" fmla="*/ 142 h 283"/>
              <a:gd name="T6" fmla="*/ 142 w 654"/>
              <a:gd name="T7" fmla="*/ 283 h 283"/>
              <a:gd name="T8" fmla="*/ 512 w 654"/>
              <a:gd name="T9" fmla="*/ 283 h 283"/>
              <a:gd name="T10" fmla="*/ 654 w 654"/>
              <a:gd name="T11" fmla="*/ 142 h 283"/>
              <a:gd name="T12" fmla="*/ 512 w 654"/>
              <a:gd name="T13" fmla="*/ 0 h 283"/>
              <a:gd name="T14" fmla="*/ 512 w 654"/>
              <a:gd name="T15" fmla="*/ 241 h 283"/>
              <a:gd name="T16" fmla="*/ 411 w 654"/>
              <a:gd name="T17" fmla="*/ 241 h 283"/>
              <a:gd name="T18" fmla="*/ 242 w 654"/>
              <a:gd name="T19" fmla="*/ 241 h 283"/>
              <a:gd name="T20" fmla="*/ 142 w 654"/>
              <a:gd name="T21" fmla="*/ 241 h 283"/>
              <a:gd name="T22" fmla="*/ 42 w 654"/>
              <a:gd name="T23" fmla="*/ 142 h 283"/>
              <a:gd name="T24" fmla="*/ 142 w 654"/>
              <a:gd name="T25" fmla="*/ 42 h 283"/>
              <a:gd name="T26" fmla="*/ 242 w 654"/>
              <a:gd name="T27" fmla="*/ 42 h 283"/>
              <a:gd name="T28" fmla="*/ 411 w 654"/>
              <a:gd name="T29" fmla="*/ 42 h 283"/>
              <a:gd name="T30" fmla="*/ 512 w 654"/>
              <a:gd name="T31" fmla="*/ 42 h 283"/>
              <a:gd name="T32" fmla="*/ 612 w 654"/>
              <a:gd name="T33" fmla="*/ 142 h 283"/>
              <a:gd name="T34" fmla="*/ 512 w 654"/>
              <a:gd name="T35" fmla="*/ 241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4" h="283">
                <a:moveTo>
                  <a:pt x="512" y="0"/>
                </a:moveTo>
                <a:cubicBezTo>
                  <a:pt x="142" y="0"/>
                  <a:pt x="142" y="0"/>
                  <a:pt x="142" y="0"/>
                </a:cubicBezTo>
                <a:cubicBezTo>
                  <a:pt x="63" y="0"/>
                  <a:pt x="0" y="63"/>
                  <a:pt x="0" y="142"/>
                </a:cubicBezTo>
                <a:cubicBezTo>
                  <a:pt x="0" y="220"/>
                  <a:pt x="63" y="283"/>
                  <a:pt x="142" y="283"/>
                </a:cubicBezTo>
                <a:cubicBezTo>
                  <a:pt x="512" y="283"/>
                  <a:pt x="512" y="283"/>
                  <a:pt x="512" y="283"/>
                </a:cubicBezTo>
                <a:cubicBezTo>
                  <a:pt x="590" y="283"/>
                  <a:pt x="654" y="220"/>
                  <a:pt x="654" y="142"/>
                </a:cubicBezTo>
                <a:cubicBezTo>
                  <a:pt x="654" y="63"/>
                  <a:pt x="590" y="0"/>
                  <a:pt x="512" y="0"/>
                </a:cubicBezTo>
                <a:close/>
                <a:moveTo>
                  <a:pt x="512" y="241"/>
                </a:moveTo>
                <a:cubicBezTo>
                  <a:pt x="411" y="241"/>
                  <a:pt x="411" y="241"/>
                  <a:pt x="411" y="241"/>
                </a:cubicBezTo>
                <a:cubicBezTo>
                  <a:pt x="242" y="241"/>
                  <a:pt x="242" y="241"/>
                  <a:pt x="242" y="241"/>
                </a:cubicBezTo>
                <a:cubicBezTo>
                  <a:pt x="142" y="241"/>
                  <a:pt x="142" y="241"/>
                  <a:pt x="142" y="241"/>
                </a:cubicBezTo>
                <a:cubicBezTo>
                  <a:pt x="87" y="241"/>
                  <a:pt x="42" y="197"/>
                  <a:pt x="42" y="142"/>
                </a:cubicBezTo>
                <a:cubicBezTo>
                  <a:pt x="42" y="87"/>
                  <a:pt x="87" y="42"/>
                  <a:pt x="142" y="42"/>
                </a:cubicBezTo>
                <a:cubicBezTo>
                  <a:pt x="242" y="42"/>
                  <a:pt x="242" y="42"/>
                  <a:pt x="242" y="42"/>
                </a:cubicBezTo>
                <a:cubicBezTo>
                  <a:pt x="411" y="42"/>
                  <a:pt x="411" y="42"/>
                  <a:pt x="411" y="42"/>
                </a:cubicBezTo>
                <a:cubicBezTo>
                  <a:pt x="512" y="42"/>
                  <a:pt x="512" y="42"/>
                  <a:pt x="512" y="42"/>
                </a:cubicBezTo>
                <a:cubicBezTo>
                  <a:pt x="567" y="42"/>
                  <a:pt x="612" y="87"/>
                  <a:pt x="612" y="142"/>
                </a:cubicBezTo>
                <a:cubicBezTo>
                  <a:pt x="612" y="197"/>
                  <a:pt x="567" y="241"/>
                  <a:pt x="512" y="241"/>
                </a:cubicBezTo>
                <a:close/>
              </a:path>
            </a:pathLst>
          </a:custGeom>
          <a:solidFill>
            <a:srgbClr val="EF5E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latin typeface="微软雅黑" panose="020B0503020204020204" charset="-122"/>
              <a:ea typeface="微软雅黑" panose="020B0503020204020204" charset="-122"/>
            </a:endParaRPr>
          </a:p>
        </p:txBody>
      </p:sp>
      <p:sp>
        <p:nvSpPr>
          <p:cNvPr id="40" name="任意多边形 39"/>
          <p:cNvSpPr/>
          <p:nvPr>
            <p:custDataLst>
              <p:tags r:id="rId10"/>
            </p:custDataLst>
          </p:nvPr>
        </p:nvSpPr>
        <p:spPr bwMode="auto">
          <a:xfrm>
            <a:off x="527005" y="3528013"/>
            <a:ext cx="1899229" cy="857606"/>
          </a:xfrm>
          <a:custGeom>
            <a:avLst/>
            <a:gdLst>
              <a:gd name="T0" fmla="*/ 524 w 678"/>
              <a:gd name="T1" fmla="*/ 307 h 307"/>
              <a:gd name="T2" fmla="*/ 154 w 678"/>
              <a:gd name="T3" fmla="*/ 307 h 307"/>
              <a:gd name="T4" fmla="*/ 0 w 678"/>
              <a:gd name="T5" fmla="*/ 154 h 307"/>
              <a:gd name="T6" fmla="*/ 154 w 678"/>
              <a:gd name="T7" fmla="*/ 0 h 307"/>
              <a:gd name="T8" fmla="*/ 524 w 678"/>
              <a:gd name="T9" fmla="*/ 0 h 307"/>
              <a:gd name="T10" fmla="*/ 678 w 678"/>
              <a:gd name="T11" fmla="*/ 154 h 307"/>
              <a:gd name="T12" fmla="*/ 524 w 678"/>
              <a:gd name="T13" fmla="*/ 307 h 307"/>
              <a:gd name="T14" fmla="*/ 154 w 678"/>
              <a:gd name="T15" fmla="*/ 24 h 307"/>
              <a:gd name="T16" fmla="*/ 24 w 678"/>
              <a:gd name="T17" fmla="*/ 154 h 307"/>
              <a:gd name="T18" fmla="*/ 154 w 678"/>
              <a:gd name="T19" fmla="*/ 283 h 307"/>
              <a:gd name="T20" fmla="*/ 524 w 678"/>
              <a:gd name="T21" fmla="*/ 283 h 307"/>
              <a:gd name="T22" fmla="*/ 654 w 678"/>
              <a:gd name="T23" fmla="*/ 154 h 307"/>
              <a:gd name="T24" fmla="*/ 524 w 678"/>
              <a:gd name="T25" fmla="*/ 24 h 307"/>
              <a:gd name="T26" fmla="*/ 154 w 678"/>
              <a:gd name="T27" fmla="*/ 24 h 307"/>
              <a:gd name="T28" fmla="*/ 524 w 678"/>
              <a:gd name="T29" fmla="*/ 265 h 307"/>
              <a:gd name="T30" fmla="*/ 154 w 678"/>
              <a:gd name="T31" fmla="*/ 265 h 307"/>
              <a:gd name="T32" fmla="*/ 42 w 678"/>
              <a:gd name="T33" fmla="*/ 154 h 307"/>
              <a:gd name="T34" fmla="*/ 154 w 678"/>
              <a:gd name="T35" fmla="*/ 42 h 307"/>
              <a:gd name="T36" fmla="*/ 524 w 678"/>
              <a:gd name="T37" fmla="*/ 42 h 307"/>
              <a:gd name="T38" fmla="*/ 636 w 678"/>
              <a:gd name="T39" fmla="*/ 154 h 307"/>
              <a:gd name="T40" fmla="*/ 524 w 678"/>
              <a:gd name="T41" fmla="*/ 265 h 307"/>
              <a:gd name="T42" fmla="*/ 154 w 678"/>
              <a:gd name="T43" fmla="*/ 66 h 307"/>
              <a:gd name="T44" fmla="*/ 66 w 678"/>
              <a:gd name="T45" fmla="*/ 154 h 307"/>
              <a:gd name="T46" fmla="*/ 154 w 678"/>
              <a:gd name="T47" fmla="*/ 241 h 307"/>
              <a:gd name="T48" fmla="*/ 524 w 678"/>
              <a:gd name="T49" fmla="*/ 241 h 307"/>
              <a:gd name="T50" fmla="*/ 612 w 678"/>
              <a:gd name="T51" fmla="*/ 154 h 307"/>
              <a:gd name="T52" fmla="*/ 524 w 678"/>
              <a:gd name="T53" fmla="*/ 66 h 307"/>
              <a:gd name="T54" fmla="*/ 154 w 678"/>
              <a:gd name="T55" fmla="*/ 66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8" h="307">
                <a:moveTo>
                  <a:pt x="524" y="307"/>
                </a:moveTo>
                <a:cubicBezTo>
                  <a:pt x="154" y="307"/>
                  <a:pt x="154" y="307"/>
                  <a:pt x="154" y="307"/>
                </a:cubicBezTo>
                <a:cubicBezTo>
                  <a:pt x="69" y="307"/>
                  <a:pt x="0" y="239"/>
                  <a:pt x="0" y="154"/>
                </a:cubicBezTo>
                <a:cubicBezTo>
                  <a:pt x="0" y="69"/>
                  <a:pt x="69" y="0"/>
                  <a:pt x="154" y="0"/>
                </a:cubicBezTo>
                <a:cubicBezTo>
                  <a:pt x="524" y="0"/>
                  <a:pt x="524" y="0"/>
                  <a:pt x="524" y="0"/>
                </a:cubicBezTo>
                <a:cubicBezTo>
                  <a:pt x="609" y="0"/>
                  <a:pt x="678" y="69"/>
                  <a:pt x="678" y="154"/>
                </a:cubicBezTo>
                <a:cubicBezTo>
                  <a:pt x="678" y="239"/>
                  <a:pt x="609" y="307"/>
                  <a:pt x="524" y="307"/>
                </a:cubicBezTo>
                <a:close/>
                <a:moveTo>
                  <a:pt x="154" y="24"/>
                </a:moveTo>
                <a:cubicBezTo>
                  <a:pt x="82" y="24"/>
                  <a:pt x="24" y="82"/>
                  <a:pt x="24" y="154"/>
                </a:cubicBezTo>
                <a:cubicBezTo>
                  <a:pt x="24" y="225"/>
                  <a:pt x="82" y="283"/>
                  <a:pt x="154" y="283"/>
                </a:cubicBezTo>
                <a:cubicBezTo>
                  <a:pt x="524" y="283"/>
                  <a:pt x="524" y="283"/>
                  <a:pt x="524" y="283"/>
                </a:cubicBezTo>
                <a:cubicBezTo>
                  <a:pt x="595" y="283"/>
                  <a:pt x="654" y="225"/>
                  <a:pt x="654" y="154"/>
                </a:cubicBezTo>
                <a:cubicBezTo>
                  <a:pt x="654" y="82"/>
                  <a:pt x="595" y="24"/>
                  <a:pt x="524" y="24"/>
                </a:cubicBezTo>
                <a:lnTo>
                  <a:pt x="154" y="24"/>
                </a:lnTo>
                <a:close/>
                <a:moveTo>
                  <a:pt x="524" y="265"/>
                </a:moveTo>
                <a:cubicBezTo>
                  <a:pt x="154" y="265"/>
                  <a:pt x="154" y="265"/>
                  <a:pt x="154" y="265"/>
                </a:cubicBezTo>
                <a:cubicBezTo>
                  <a:pt x="92" y="265"/>
                  <a:pt x="42" y="215"/>
                  <a:pt x="42" y="154"/>
                </a:cubicBezTo>
                <a:cubicBezTo>
                  <a:pt x="42" y="92"/>
                  <a:pt x="92" y="42"/>
                  <a:pt x="154" y="42"/>
                </a:cubicBezTo>
                <a:cubicBezTo>
                  <a:pt x="524" y="42"/>
                  <a:pt x="524" y="42"/>
                  <a:pt x="524" y="42"/>
                </a:cubicBezTo>
                <a:cubicBezTo>
                  <a:pt x="586" y="42"/>
                  <a:pt x="636" y="92"/>
                  <a:pt x="636" y="154"/>
                </a:cubicBezTo>
                <a:cubicBezTo>
                  <a:pt x="636" y="215"/>
                  <a:pt x="586" y="265"/>
                  <a:pt x="524" y="265"/>
                </a:cubicBezTo>
                <a:close/>
                <a:moveTo>
                  <a:pt x="154" y="66"/>
                </a:moveTo>
                <a:cubicBezTo>
                  <a:pt x="105" y="66"/>
                  <a:pt x="66" y="105"/>
                  <a:pt x="66" y="154"/>
                </a:cubicBezTo>
                <a:cubicBezTo>
                  <a:pt x="66" y="202"/>
                  <a:pt x="105" y="241"/>
                  <a:pt x="154" y="241"/>
                </a:cubicBezTo>
                <a:cubicBezTo>
                  <a:pt x="524" y="241"/>
                  <a:pt x="524" y="241"/>
                  <a:pt x="524" y="241"/>
                </a:cubicBezTo>
                <a:cubicBezTo>
                  <a:pt x="572" y="241"/>
                  <a:pt x="612" y="202"/>
                  <a:pt x="612" y="154"/>
                </a:cubicBezTo>
                <a:cubicBezTo>
                  <a:pt x="612" y="105"/>
                  <a:pt x="572" y="66"/>
                  <a:pt x="524" y="66"/>
                </a:cubicBezTo>
                <a:lnTo>
                  <a:pt x="154" y="66"/>
                </a:lnTo>
                <a:close/>
              </a:path>
            </a:pathLst>
          </a:custGeom>
          <a:solidFill>
            <a:srgbClr val="5454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latin typeface="微软雅黑" panose="020B0503020204020204" charset="-122"/>
              <a:ea typeface="微软雅黑" panose="020B0503020204020204" charset="-122"/>
            </a:endParaRPr>
          </a:p>
        </p:txBody>
      </p:sp>
      <p:sp>
        <p:nvSpPr>
          <p:cNvPr id="41" name="矩形 40"/>
          <p:cNvSpPr/>
          <p:nvPr>
            <p:custDataLst>
              <p:tags r:id="rId11"/>
            </p:custDataLst>
          </p:nvPr>
        </p:nvSpPr>
        <p:spPr bwMode="auto">
          <a:xfrm>
            <a:off x="1010026" y="4497335"/>
            <a:ext cx="177437" cy="65717"/>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nSpc>
                <a:spcPct val="130000"/>
              </a:lnSpc>
            </a:pPr>
            <a:endParaRPr lang="zh-CN" altLang="en-US">
              <a:latin typeface="微软雅黑" panose="020B0503020204020204" charset="-122"/>
              <a:ea typeface="微软雅黑" panose="020B0503020204020204" charset="-122"/>
            </a:endParaRPr>
          </a:p>
        </p:txBody>
      </p:sp>
      <p:sp>
        <p:nvSpPr>
          <p:cNvPr id="42" name="矩形 41"/>
          <p:cNvSpPr/>
          <p:nvPr>
            <p:custDataLst>
              <p:tags r:id="rId12"/>
            </p:custDataLst>
          </p:nvPr>
        </p:nvSpPr>
        <p:spPr bwMode="auto">
          <a:xfrm>
            <a:off x="1368186" y="4497335"/>
            <a:ext cx="177437" cy="65717"/>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nSpc>
                <a:spcPct val="130000"/>
              </a:lnSpc>
            </a:pPr>
            <a:endParaRPr lang="zh-CN" altLang="en-US">
              <a:latin typeface="微软雅黑" panose="020B0503020204020204" charset="-122"/>
              <a:ea typeface="微软雅黑" panose="020B0503020204020204" charset="-122"/>
            </a:endParaRPr>
          </a:p>
        </p:txBody>
      </p:sp>
      <p:sp>
        <p:nvSpPr>
          <p:cNvPr id="43" name="矩形 42"/>
          <p:cNvSpPr/>
          <p:nvPr>
            <p:custDataLst>
              <p:tags r:id="rId13"/>
            </p:custDataLst>
          </p:nvPr>
        </p:nvSpPr>
        <p:spPr bwMode="auto">
          <a:xfrm>
            <a:off x="1726344" y="4497335"/>
            <a:ext cx="177437" cy="65717"/>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nSpc>
                <a:spcPct val="130000"/>
              </a:lnSpc>
            </a:pPr>
            <a:endParaRPr lang="zh-CN" altLang="en-US">
              <a:latin typeface="微软雅黑" panose="020B0503020204020204" charset="-122"/>
              <a:ea typeface="微软雅黑" panose="020B0503020204020204" charset="-122"/>
            </a:endParaRPr>
          </a:p>
        </p:txBody>
      </p:sp>
      <p:sp>
        <p:nvSpPr>
          <p:cNvPr id="44" name="矩形 43"/>
          <p:cNvSpPr/>
          <p:nvPr>
            <p:custDataLst>
              <p:tags r:id="rId14"/>
            </p:custDataLst>
          </p:nvPr>
        </p:nvSpPr>
        <p:spPr bwMode="auto">
          <a:xfrm>
            <a:off x="1010026" y="3192857"/>
            <a:ext cx="177437" cy="65717"/>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nSpc>
                <a:spcPct val="130000"/>
              </a:lnSpc>
            </a:pPr>
            <a:endParaRPr lang="zh-CN" altLang="en-US">
              <a:latin typeface="微软雅黑" panose="020B0503020204020204" charset="-122"/>
              <a:ea typeface="微软雅黑" panose="020B0503020204020204" charset="-122"/>
            </a:endParaRPr>
          </a:p>
        </p:txBody>
      </p:sp>
      <p:sp>
        <p:nvSpPr>
          <p:cNvPr id="45" name="矩形 44"/>
          <p:cNvSpPr/>
          <p:nvPr>
            <p:custDataLst>
              <p:tags r:id="rId15"/>
            </p:custDataLst>
          </p:nvPr>
        </p:nvSpPr>
        <p:spPr bwMode="auto">
          <a:xfrm>
            <a:off x="1368186" y="3192857"/>
            <a:ext cx="177437" cy="65717"/>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nSpc>
                <a:spcPct val="130000"/>
              </a:lnSpc>
            </a:pPr>
            <a:endParaRPr lang="zh-CN" altLang="en-US">
              <a:latin typeface="微软雅黑" panose="020B0503020204020204" charset="-122"/>
              <a:ea typeface="微软雅黑" panose="020B0503020204020204" charset="-122"/>
            </a:endParaRPr>
          </a:p>
        </p:txBody>
      </p:sp>
      <p:sp>
        <p:nvSpPr>
          <p:cNvPr id="46" name="矩形 45"/>
          <p:cNvSpPr/>
          <p:nvPr>
            <p:custDataLst>
              <p:tags r:id="rId16"/>
            </p:custDataLst>
          </p:nvPr>
        </p:nvSpPr>
        <p:spPr bwMode="auto">
          <a:xfrm>
            <a:off x="1726344" y="3192857"/>
            <a:ext cx="177437" cy="65717"/>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nSpc>
                <a:spcPct val="130000"/>
              </a:lnSpc>
            </a:pPr>
            <a:endParaRPr lang="zh-CN" altLang="en-US">
              <a:latin typeface="微软雅黑" panose="020B0503020204020204" charset="-122"/>
              <a:ea typeface="微软雅黑" panose="020B0503020204020204" charset="-122"/>
            </a:endParaRPr>
          </a:p>
        </p:txBody>
      </p:sp>
      <p:sp>
        <p:nvSpPr>
          <p:cNvPr id="47" name="矩形 46"/>
          <p:cNvSpPr/>
          <p:nvPr>
            <p:custDataLst>
              <p:tags r:id="rId17"/>
            </p:custDataLst>
          </p:nvPr>
        </p:nvSpPr>
        <p:spPr bwMode="auto">
          <a:xfrm>
            <a:off x="3066977" y="2384539"/>
            <a:ext cx="180724" cy="2145656"/>
          </a:xfrm>
          <a:prstGeom prst="rect">
            <a:avLst/>
          </a:prstGeom>
          <a:solidFill>
            <a:srgbClr val="08C5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nSpc>
                <a:spcPct val="130000"/>
              </a:lnSpc>
            </a:pPr>
            <a:endParaRPr lang="zh-CN" altLang="en-US">
              <a:latin typeface="微软雅黑" panose="020B0503020204020204" charset="-122"/>
              <a:ea typeface="微软雅黑" panose="020B0503020204020204" charset="-122"/>
            </a:endParaRPr>
          </a:p>
        </p:txBody>
      </p:sp>
      <p:sp>
        <p:nvSpPr>
          <p:cNvPr id="48" name="任意多边形 47"/>
          <p:cNvSpPr/>
          <p:nvPr>
            <p:custDataLst>
              <p:tags r:id="rId18"/>
            </p:custDataLst>
          </p:nvPr>
        </p:nvSpPr>
        <p:spPr bwMode="auto">
          <a:xfrm>
            <a:off x="3034118" y="2331361"/>
            <a:ext cx="246441" cy="2211373"/>
          </a:xfrm>
          <a:custGeom>
            <a:avLst/>
            <a:gdLst>
              <a:gd name="T0" fmla="*/ 75 w 75"/>
              <a:gd name="T1" fmla="*/ 673 h 673"/>
              <a:gd name="T2" fmla="*/ 0 w 75"/>
              <a:gd name="T3" fmla="*/ 673 h 673"/>
              <a:gd name="T4" fmla="*/ 0 w 75"/>
              <a:gd name="T5" fmla="*/ 0 h 673"/>
              <a:gd name="T6" fmla="*/ 75 w 75"/>
              <a:gd name="T7" fmla="*/ 0 h 673"/>
              <a:gd name="T8" fmla="*/ 75 w 75"/>
              <a:gd name="T9" fmla="*/ 673 h 673"/>
              <a:gd name="T10" fmla="*/ 21 w 75"/>
              <a:gd name="T11" fmla="*/ 653 h 673"/>
              <a:gd name="T12" fmla="*/ 55 w 75"/>
              <a:gd name="T13" fmla="*/ 653 h 673"/>
              <a:gd name="T14" fmla="*/ 55 w 75"/>
              <a:gd name="T15" fmla="*/ 21 h 673"/>
              <a:gd name="T16" fmla="*/ 21 w 75"/>
              <a:gd name="T17" fmla="*/ 21 h 673"/>
              <a:gd name="T18" fmla="*/ 21 w 75"/>
              <a:gd name="T19" fmla="*/ 653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673">
                <a:moveTo>
                  <a:pt x="75" y="673"/>
                </a:moveTo>
                <a:lnTo>
                  <a:pt x="0" y="673"/>
                </a:lnTo>
                <a:lnTo>
                  <a:pt x="0" y="0"/>
                </a:lnTo>
                <a:lnTo>
                  <a:pt x="75" y="0"/>
                </a:lnTo>
                <a:lnTo>
                  <a:pt x="75" y="673"/>
                </a:lnTo>
                <a:close/>
                <a:moveTo>
                  <a:pt x="21" y="653"/>
                </a:moveTo>
                <a:lnTo>
                  <a:pt x="55" y="653"/>
                </a:lnTo>
                <a:lnTo>
                  <a:pt x="55" y="21"/>
                </a:lnTo>
                <a:lnTo>
                  <a:pt x="21" y="21"/>
                </a:lnTo>
                <a:lnTo>
                  <a:pt x="21" y="653"/>
                </a:lnTo>
                <a:close/>
              </a:path>
            </a:pathLst>
          </a:custGeom>
          <a:solidFill>
            <a:srgbClr val="5454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latin typeface="微软雅黑" panose="020B0503020204020204" charset="-122"/>
              <a:ea typeface="微软雅黑" panose="020B0503020204020204" charset="-122"/>
            </a:endParaRPr>
          </a:p>
        </p:txBody>
      </p:sp>
      <p:sp>
        <p:nvSpPr>
          <p:cNvPr id="49" name="任意多边形 48"/>
          <p:cNvSpPr/>
          <p:nvPr>
            <p:custDataLst>
              <p:tags r:id="rId19"/>
            </p:custDataLst>
          </p:nvPr>
        </p:nvSpPr>
        <p:spPr bwMode="auto">
          <a:xfrm>
            <a:off x="237849" y="2121672"/>
            <a:ext cx="1600217" cy="285869"/>
          </a:xfrm>
          <a:custGeom>
            <a:avLst/>
            <a:gdLst>
              <a:gd name="T0" fmla="*/ 495 w 572"/>
              <a:gd name="T1" fmla="*/ 92 h 103"/>
              <a:gd name="T2" fmla="*/ 417 w 572"/>
              <a:gd name="T3" fmla="*/ 60 h 103"/>
              <a:gd name="T4" fmla="*/ 295 w 572"/>
              <a:gd name="T5" fmla="*/ 60 h 103"/>
              <a:gd name="T6" fmla="*/ 292 w 572"/>
              <a:gd name="T7" fmla="*/ 64 h 103"/>
              <a:gd name="T8" fmla="*/ 291 w 572"/>
              <a:gd name="T9" fmla="*/ 64 h 103"/>
              <a:gd name="T10" fmla="*/ 139 w 572"/>
              <a:gd name="T11" fmla="*/ 60 h 103"/>
              <a:gd name="T12" fmla="*/ 17 w 572"/>
              <a:gd name="T13" fmla="*/ 60 h 103"/>
              <a:gd name="T14" fmla="*/ 0 w 572"/>
              <a:gd name="T15" fmla="*/ 43 h 103"/>
              <a:gd name="T16" fmla="*/ 156 w 572"/>
              <a:gd name="T17" fmla="*/ 43 h 103"/>
              <a:gd name="T18" fmla="*/ 278 w 572"/>
              <a:gd name="T19" fmla="*/ 43 h 103"/>
              <a:gd name="T20" fmla="*/ 281 w 572"/>
              <a:gd name="T21" fmla="*/ 39 h 103"/>
              <a:gd name="T22" fmla="*/ 282 w 572"/>
              <a:gd name="T23" fmla="*/ 39 h 103"/>
              <a:gd name="T24" fmla="*/ 434 w 572"/>
              <a:gd name="T25" fmla="*/ 43 h 103"/>
              <a:gd name="T26" fmla="*/ 555 w 572"/>
              <a:gd name="T27" fmla="*/ 43 h 103"/>
              <a:gd name="T28" fmla="*/ 572 w 572"/>
              <a:gd name="T29" fmla="*/ 60 h 103"/>
              <a:gd name="T30" fmla="*/ 495 w 572"/>
              <a:gd name="T31" fmla="*/ 9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2" h="103">
                <a:moveTo>
                  <a:pt x="495" y="92"/>
                </a:moveTo>
                <a:cubicBezTo>
                  <a:pt x="466" y="92"/>
                  <a:pt x="438" y="81"/>
                  <a:pt x="417" y="60"/>
                </a:cubicBezTo>
                <a:cubicBezTo>
                  <a:pt x="383" y="26"/>
                  <a:pt x="329" y="26"/>
                  <a:pt x="295" y="60"/>
                </a:cubicBezTo>
                <a:cubicBezTo>
                  <a:pt x="292" y="64"/>
                  <a:pt x="292" y="64"/>
                  <a:pt x="292" y="64"/>
                </a:cubicBezTo>
                <a:cubicBezTo>
                  <a:pt x="291" y="64"/>
                  <a:pt x="291" y="64"/>
                  <a:pt x="291" y="64"/>
                </a:cubicBezTo>
                <a:cubicBezTo>
                  <a:pt x="248" y="103"/>
                  <a:pt x="181" y="102"/>
                  <a:pt x="139" y="60"/>
                </a:cubicBezTo>
                <a:cubicBezTo>
                  <a:pt x="106" y="26"/>
                  <a:pt x="51" y="26"/>
                  <a:pt x="17" y="60"/>
                </a:cubicBezTo>
                <a:cubicBezTo>
                  <a:pt x="0" y="43"/>
                  <a:pt x="0" y="43"/>
                  <a:pt x="0" y="43"/>
                </a:cubicBezTo>
                <a:cubicBezTo>
                  <a:pt x="43" y="0"/>
                  <a:pt x="113" y="0"/>
                  <a:pt x="156" y="43"/>
                </a:cubicBezTo>
                <a:cubicBezTo>
                  <a:pt x="190" y="77"/>
                  <a:pt x="244" y="77"/>
                  <a:pt x="278" y="43"/>
                </a:cubicBezTo>
                <a:cubicBezTo>
                  <a:pt x="281" y="39"/>
                  <a:pt x="281" y="39"/>
                  <a:pt x="281" y="39"/>
                </a:cubicBezTo>
                <a:cubicBezTo>
                  <a:pt x="282" y="39"/>
                  <a:pt x="282" y="39"/>
                  <a:pt x="282" y="39"/>
                </a:cubicBezTo>
                <a:cubicBezTo>
                  <a:pt x="325" y="0"/>
                  <a:pt x="392" y="1"/>
                  <a:pt x="434" y="43"/>
                </a:cubicBezTo>
                <a:cubicBezTo>
                  <a:pt x="467" y="77"/>
                  <a:pt x="522" y="77"/>
                  <a:pt x="555" y="43"/>
                </a:cubicBezTo>
                <a:cubicBezTo>
                  <a:pt x="572" y="60"/>
                  <a:pt x="572" y="60"/>
                  <a:pt x="572" y="60"/>
                </a:cubicBezTo>
                <a:cubicBezTo>
                  <a:pt x="551" y="81"/>
                  <a:pt x="523" y="92"/>
                  <a:pt x="495" y="92"/>
                </a:cubicBezTo>
                <a:close/>
              </a:path>
            </a:pathLst>
          </a:custGeom>
          <a:solidFill>
            <a:srgbClr val="5454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latin typeface="微软雅黑" panose="020B0503020204020204" charset="-122"/>
              <a:ea typeface="微软雅黑" panose="020B0503020204020204" charset="-122"/>
            </a:endParaRPr>
          </a:p>
        </p:txBody>
      </p:sp>
      <p:sp>
        <p:nvSpPr>
          <p:cNvPr id="50" name="任意多边形 49"/>
          <p:cNvSpPr/>
          <p:nvPr>
            <p:custDataLst>
              <p:tags r:id="rId20"/>
            </p:custDataLst>
          </p:nvPr>
        </p:nvSpPr>
        <p:spPr bwMode="auto">
          <a:xfrm>
            <a:off x="237849" y="2427254"/>
            <a:ext cx="1600217" cy="285869"/>
          </a:xfrm>
          <a:custGeom>
            <a:avLst/>
            <a:gdLst>
              <a:gd name="T0" fmla="*/ 495 w 572"/>
              <a:gd name="T1" fmla="*/ 92 h 102"/>
              <a:gd name="T2" fmla="*/ 417 w 572"/>
              <a:gd name="T3" fmla="*/ 60 h 102"/>
              <a:gd name="T4" fmla="*/ 295 w 572"/>
              <a:gd name="T5" fmla="*/ 60 h 102"/>
              <a:gd name="T6" fmla="*/ 292 w 572"/>
              <a:gd name="T7" fmla="*/ 63 h 102"/>
              <a:gd name="T8" fmla="*/ 291 w 572"/>
              <a:gd name="T9" fmla="*/ 63 h 102"/>
              <a:gd name="T10" fmla="*/ 139 w 572"/>
              <a:gd name="T11" fmla="*/ 60 h 102"/>
              <a:gd name="T12" fmla="*/ 17 w 572"/>
              <a:gd name="T13" fmla="*/ 60 h 102"/>
              <a:gd name="T14" fmla="*/ 0 w 572"/>
              <a:gd name="T15" fmla="*/ 43 h 102"/>
              <a:gd name="T16" fmla="*/ 156 w 572"/>
              <a:gd name="T17" fmla="*/ 43 h 102"/>
              <a:gd name="T18" fmla="*/ 278 w 572"/>
              <a:gd name="T19" fmla="*/ 43 h 102"/>
              <a:gd name="T20" fmla="*/ 281 w 572"/>
              <a:gd name="T21" fmla="*/ 39 h 102"/>
              <a:gd name="T22" fmla="*/ 282 w 572"/>
              <a:gd name="T23" fmla="*/ 39 h 102"/>
              <a:gd name="T24" fmla="*/ 434 w 572"/>
              <a:gd name="T25" fmla="*/ 43 h 102"/>
              <a:gd name="T26" fmla="*/ 555 w 572"/>
              <a:gd name="T27" fmla="*/ 43 h 102"/>
              <a:gd name="T28" fmla="*/ 572 w 572"/>
              <a:gd name="T29" fmla="*/ 60 h 102"/>
              <a:gd name="T30" fmla="*/ 495 w 572"/>
              <a:gd name="T31" fmla="*/ 9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2" h="102">
                <a:moveTo>
                  <a:pt x="495" y="92"/>
                </a:moveTo>
                <a:cubicBezTo>
                  <a:pt x="466" y="92"/>
                  <a:pt x="438" y="81"/>
                  <a:pt x="417" y="60"/>
                </a:cubicBezTo>
                <a:cubicBezTo>
                  <a:pt x="383" y="26"/>
                  <a:pt x="329" y="26"/>
                  <a:pt x="295" y="60"/>
                </a:cubicBezTo>
                <a:cubicBezTo>
                  <a:pt x="292" y="63"/>
                  <a:pt x="292" y="63"/>
                  <a:pt x="292" y="63"/>
                </a:cubicBezTo>
                <a:cubicBezTo>
                  <a:pt x="291" y="63"/>
                  <a:pt x="291" y="63"/>
                  <a:pt x="291" y="63"/>
                </a:cubicBezTo>
                <a:cubicBezTo>
                  <a:pt x="248" y="102"/>
                  <a:pt x="181" y="101"/>
                  <a:pt x="139" y="60"/>
                </a:cubicBezTo>
                <a:cubicBezTo>
                  <a:pt x="106" y="26"/>
                  <a:pt x="51" y="26"/>
                  <a:pt x="17" y="60"/>
                </a:cubicBezTo>
                <a:cubicBezTo>
                  <a:pt x="0" y="43"/>
                  <a:pt x="0" y="43"/>
                  <a:pt x="0" y="43"/>
                </a:cubicBezTo>
                <a:cubicBezTo>
                  <a:pt x="43" y="0"/>
                  <a:pt x="113" y="0"/>
                  <a:pt x="156" y="43"/>
                </a:cubicBezTo>
                <a:cubicBezTo>
                  <a:pt x="190" y="76"/>
                  <a:pt x="244" y="76"/>
                  <a:pt x="278" y="43"/>
                </a:cubicBezTo>
                <a:cubicBezTo>
                  <a:pt x="281" y="39"/>
                  <a:pt x="281" y="39"/>
                  <a:pt x="281" y="39"/>
                </a:cubicBezTo>
                <a:cubicBezTo>
                  <a:pt x="282" y="39"/>
                  <a:pt x="282" y="39"/>
                  <a:pt x="282" y="39"/>
                </a:cubicBezTo>
                <a:cubicBezTo>
                  <a:pt x="325" y="0"/>
                  <a:pt x="392" y="1"/>
                  <a:pt x="434" y="43"/>
                </a:cubicBezTo>
                <a:cubicBezTo>
                  <a:pt x="467" y="76"/>
                  <a:pt x="522" y="76"/>
                  <a:pt x="555" y="43"/>
                </a:cubicBezTo>
                <a:cubicBezTo>
                  <a:pt x="572" y="60"/>
                  <a:pt x="572" y="60"/>
                  <a:pt x="572" y="60"/>
                </a:cubicBezTo>
                <a:cubicBezTo>
                  <a:pt x="551" y="81"/>
                  <a:pt x="523" y="92"/>
                  <a:pt x="495" y="92"/>
                </a:cubicBezTo>
                <a:close/>
              </a:path>
            </a:pathLst>
          </a:custGeom>
          <a:solidFill>
            <a:srgbClr val="5454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latin typeface="微软雅黑" panose="020B0503020204020204" charset="-122"/>
              <a:ea typeface="微软雅黑" panose="020B0503020204020204" charset="-122"/>
            </a:endParaRPr>
          </a:p>
        </p:txBody>
      </p:sp>
      <p:cxnSp>
        <p:nvCxnSpPr>
          <p:cNvPr id="4" name="直接连接符 3"/>
          <p:cNvCxnSpPr/>
          <p:nvPr>
            <p:custDataLst>
              <p:tags r:id="rId21"/>
            </p:custDataLst>
          </p:nvPr>
        </p:nvCxnSpPr>
        <p:spPr>
          <a:xfrm>
            <a:off x="3755977" y="1738040"/>
            <a:ext cx="8267176" cy="0"/>
          </a:xfrm>
          <a:prstGeom prst="line">
            <a:avLst/>
          </a:prstGeom>
          <a:ln w="9525" cap="rnd">
            <a:solidFill>
              <a:srgbClr val="000000">
                <a:lumMod val="50000"/>
                <a:lumOff val="50000"/>
              </a:srgbClr>
            </a:solidFill>
            <a:round/>
            <a:headEnd type="none"/>
            <a:tailEnd type="none" w="med" len="med"/>
          </a:ln>
        </p:spPr>
        <p:style>
          <a:lnRef idx="1">
            <a:srgbClr val="1F74AD"/>
          </a:lnRef>
          <a:fillRef idx="0">
            <a:srgbClr val="1F74AD"/>
          </a:fillRef>
          <a:effectRef idx="0">
            <a:srgbClr val="1F74AD"/>
          </a:effectRef>
          <a:fontRef idx="minor">
            <a:srgbClr val="000000"/>
          </a:fontRef>
        </p:style>
      </p:cxnSp>
      <p:cxnSp>
        <p:nvCxnSpPr>
          <p:cNvPr id="82" name="直接连接符 81"/>
          <p:cNvCxnSpPr/>
          <p:nvPr>
            <p:custDataLst>
              <p:tags r:id="rId22"/>
            </p:custDataLst>
          </p:nvPr>
        </p:nvCxnSpPr>
        <p:spPr>
          <a:xfrm>
            <a:off x="3737641" y="3876516"/>
            <a:ext cx="8296942" cy="149"/>
          </a:xfrm>
          <a:prstGeom prst="line">
            <a:avLst/>
          </a:prstGeom>
          <a:ln w="3175" cap="rnd">
            <a:solidFill>
              <a:sysClr val="window" lastClr="FFFFFF">
                <a:lumMod val="85000"/>
              </a:sysClr>
            </a:solidFill>
            <a:round/>
            <a:headEnd type="none"/>
            <a:tailEnd type="none" w="med" len="med"/>
          </a:ln>
        </p:spPr>
        <p:style>
          <a:lnRef idx="1">
            <a:srgbClr val="1F74AD"/>
          </a:lnRef>
          <a:fillRef idx="0">
            <a:srgbClr val="1F74AD"/>
          </a:fillRef>
          <a:effectRef idx="0">
            <a:srgbClr val="1F74AD"/>
          </a:effectRef>
          <a:fontRef idx="minor">
            <a:srgbClr val="000000"/>
          </a:fontRef>
        </p:style>
      </p:cxnSp>
      <p:sp>
        <p:nvSpPr>
          <p:cNvPr id="83" name="文本框 82"/>
          <p:cNvSpPr txBox="1"/>
          <p:nvPr>
            <p:custDataLst>
              <p:tags r:id="rId23"/>
            </p:custDataLst>
          </p:nvPr>
        </p:nvSpPr>
        <p:spPr>
          <a:xfrm>
            <a:off x="4504690" y="2578735"/>
            <a:ext cx="1851660" cy="1089660"/>
          </a:xfrm>
          <a:prstGeom prst="rect">
            <a:avLst/>
          </a:prstGeom>
          <a:noFill/>
        </p:spPr>
        <p:txBody>
          <a:bodyPr wrap="square" lIns="90000" tIns="0" rIns="90000" bIns="46800" rtlCol="0">
            <a:noAutofit/>
          </a:bodyPr>
          <a:lstStyle/>
          <a:p>
            <a:pPr>
              <a:lnSpc>
                <a:spcPct val="120000"/>
              </a:lnSpc>
            </a:pPr>
            <a:r>
              <a:rPr lang="zh-CN" altLang="en-US" sz="1400" spc="150" dirty="0">
                <a:latin typeface="微软雅黑" panose="020B0503020204020204" charset="-122"/>
                <a:ea typeface="微软雅黑" panose="020B0503020204020204" charset="-122"/>
              </a:rPr>
              <a:t>标签服务化</a:t>
            </a:r>
          </a:p>
          <a:p>
            <a:pPr>
              <a:lnSpc>
                <a:spcPct val="120000"/>
              </a:lnSpc>
            </a:pPr>
            <a:r>
              <a:rPr lang="zh-CN" altLang="en-US" sz="1400" spc="150" dirty="0">
                <a:latin typeface="微软雅黑" panose="020B0503020204020204" charset="-122"/>
                <a:ea typeface="微软雅黑" panose="020B0503020204020204" charset="-122"/>
              </a:rPr>
              <a:t>自定义SQL服务化算法模型服务化</a:t>
            </a:r>
          </a:p>
          <a:p>
            <a:pPr>
              <a:lnSpc>
                <a:spcPct val="120000"/>
              </a:lnSpc>
            </a:pPr>
            <a:r>
              <a:rPr lang="zh-CN" altLang="en-US" sz="1400" spc="150" dirty="0">
                <a:latin typeface="微软雅黑" panose="020B0503020204020204" charset="-122"/>
                <a:ea typeface="微软雅黑" panose="020B0503020204020204" charset="-122"/>
              </a:rPr>
              <a:t>注册API服务化</a:t>
            </a:r>
          </a:p>
        </p:txBody>
      </p:sp>
      <p:sp>
        <p:nvSpPr>
          <p:cNvPr id="84" name="文本框 83"/>
          <p:cNvSpPr txBox="1"/>
          <p:nvPr>
            <p:custDataLst>
              <p:tags r:id="rId24"/>
            </p:custDataLst>
          </p:nvPr>
        </p:nvSpPr>
        <p:spPr>
          <a:xfrm>
            <a:off x="4504937" y="2117936"/>
            <a:ext cx="1851569" cy="420821"/>
          </a:xfrm>
          <a:prstGeom prst="rect">
            <a:avLst/>
          </a:prstGeom>
          <a:noFill/>
        </p:spPr>
        <p:txBody>
          <a:bodyPr wrap="square" lIns="90000" tIns="46800" rIns="90000" bIns="0" rtlCol="0" anchor="b" anchorCtr="0">
            <a:normAutofit/>
          </a:bodyPr>
          <a:lstStyle/>
          <a:p>
            <a:pPr>
              <a:lnSpc>
                <a:spcPct val="120000"/>
              </a:lnSpc>
            </a:pPr>
            <a:r>
              <a:rPr lang="zh-CN" altLang="en-US" b="1" spc="300" dirty="0">
                <a:solidFill>
                  <a:srgbClr val="1F74AD"/>
                </a:solidFill>
                <a:latin typeface="微软雅黑" panose="020B0503020204020204" charset="-122"/>
                <a:ea typeface="微软雅黑" panose="020B0503020204020204" charset="-122"/>
                <a:cs typeface="+mj-cs"/>
              </a:rPr>
              <a:t>多样数据服务</a:t>
            </a:r>
          </a:p>
        </p:txBody>
      </p:sp>
      <p:sp>
        <p:nvSpPr>
          <p:cNvPr id="85" name="椭圆 84"/>
          <p:cNvSpPr/>
          <p:nvPr>
            <p:custDataLst>
              <p:tags r:id="rId25"/>
            </p:custDataLst>
          </p:nvPr>
        </p:nvSpPr>
        <p:spPr>
          <a:xfrm>
            <a:off x="3801174" y="2295050"/>
            <a:ext cx="582614" cy="582619"/>
          </a:xfrm>
          <a:prstGeom prst="ellipse">
            <a:avLst/>
          </a:prstGeom>
          <a:solidFill>
            <a:srgbClr val="1F74AD"/>
          </a:solidFill>
          <a:ln w="38100">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defPPr>
              <a:defRPr lang="zh-CN"/>
            </a:defPPr>
            <a:lvl1pPr marL="0" algn="l" defTabSz="913765" rtl="0" eaLnBrk="1" latinLnBrk="0" hangingPunct="1">
              <a:defRPr sz="1800" kern="1200">
                <a:solidFill>
                  <a:sysClr val="window" lastClr="FFFFFF"/>
                </a:solidFill>
              </a:defRPr>
            </a:lvl1pPr>
            <a:lvl2pPr marL="457200" algn="l" defTabSz="913765" rtl="0" eaLnBrk="1" latinLnBrk="0" hangingPunct="1">
              <a:defRPr sz="1800" kern="1200">
                <a:solidFill>
                  <a:sysClr val="window" lastClr="FFFFFF"/>
                </a:solidFill>
              </a:defRPr>
            </a:lvl2pPr>
            <a:lvl3pPr marL="914400" algn="l" defTabSz="913765" rtl="0" eaLnBrk="1" latinLnBrk="0" hangingPunct="1">
              <a:defRPr sz="1800" kern="1200">
                <a:solidFill>
                  <a:sysClr val="window" lastClr="FFFFFF"/>
                </a:solidFill>
              </a:defRPr>
            </a:lvl3pPr>
            <a:lvl4pPr marL="1371600" algn="l" defTabSz="913765" rtl="0" eaLnBrk="1" latinLnBrk="0" hangingPunct="1">
              <a:defRPr sz="1800" kern="1200">
                <a:solidFill>
                  <a:sysClr val="window" lastClr="FFFFFF"/>
                </a:solidFill>
              </a:defRPr>
            </a:lvl4pPr>
            <a:lvl5pPr marL="1828800" algn="l" defTabSz="913765" rtl="0" eaLnBrk="1" latinLnBrk="0" hangingPunct="1">
              <a:defRPr sz="1800" kern="1200">
                <a:solidFill>
                  <a:sysClr val="window" lastClr="FFFFFF"/>
                </a:solidFill>
              </a:defRPr>
            </a:lvl5pPr>
            <a:lvl6pPr marL="2286000" algn="l" defTabSz="913765" rtl="0" eaLnBrk="1" latinLnBrk="0" hangingPunct="1">
              <a:defRPr sz="1800" kern="1200">
                <a:solidFill>
                  <a:sysClr val="window" lastClr="FFFFFF"/>
                </a:solidFill>
              </a:defRPr>
            </a:lvl6pPr>
            <a:lvl7pPr marL="2743200" algn="l" defTabSz="913765" rtl="0" eaLnBrk="1" latinLnBrk="0" hangingPunct="1">
              <a:defRPr sz="1800" kern="1200">
                <a:solidFill>
                  <a:sysClr val="window" lastClr="FFFFFF"/>
                </a:solidFill>
              </a:defRPr>
            </a:lvl7pPr>
            <a:lvl8pPr marL="3200400" algn="l" defTabSz="913765" rtl="0" eaLnBrk="1" latinLnBrk="0" hangingPunct="1">
              <a:defRPr sz="1800" kern="1200">
                <a:solidFill>
                  <a:sysClr val="window" lastClr="FFFFFF"/>
                </a:solidFill>
              </a:defRPr>
            </a:lvl8pPr>
            <a:lvl9pPr marL="3657600" algn="l" defTabSz="913765" rtl="0" eaLnBrk="1" latinLnBrk="0" hangingPunct="1">
              <a:defRPr sz="1800" kern="1200">
                <a:solidFill>
                  <a:sysClr val="window" lastClr="FFFFFF"/>
                </a:solidFill>
              </a:defRPr>
            </a:lvl9pPr>
          </a:lstStyle>
          <a:p>
            <a:pPr algn="ctr">
              <a:lnSpc>
                <a:spcPct val="130000"/>
              </a:lnSpc>
            </a:pPr>
            <a:endParaRPr lang="zh-CN" altLang="en-US" dirty="0">
              <a:latin typeface="微软雅黑" panose="020B0503020204020204" charset="-122"/>
              <a:ea typeface="微软雅黑" panose="020B0503020204020204" charset="-122"/>
            </a:endParaRPr>
          </a:p>
        </p:txBody>
      </p:sp>
      <p:sp>
        <p:nvSpPr>
          <p:cNvPr id="86" name="任意多边形 30"/>
          <p:cNvSpPr/>
          <p:nvPr>
            <p:custDataLst>
              <p:tags r:id="rId26"/>
            </p:custDataLst>
          </p:nvPr>
        </p:nvSpPr>
        <p:spPr bwMode="auto">
          <a:xfrm>
            <a:off x="3943942" y="2440716"/>
            <a:ext cx="297077" cy="291285"/>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ysClr val="window" lastClr="FFFFFF"/>
          </a:solidFill>
          <a:ln>
            <a:noFill/>
          </a:ln>
        </p:spPr>
        <p:txBody>
          <a:bodyPr vert="horz" wrap="square" lIns="182832" tIns="91416" rIns="182832" bIns="91416" numCol="1" anchor="t" anchorCtr="0" compatLnSpc="1"/>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nSpc>
                <a:spcPct val="130000"/>
              </a:lnSpc>
            </a:pPr>
            <a:endParaRPr lang="en-US" sz="7200" dirty="0">
              <a:latin typeface="微软雅黑" panose="020B0503020204020204" charset="-122"/>
              <a:ea typeface="微软雅黑" panose="020B0503020204020204" charset="-122"/>
            </a:endParaRPr>
          </a:p>
        </p:txBody>
      </p:sp>
      <p:sp>
        <p:nvSpPr>
          <p:cNvPr id="87" name="文本框 86"/>
          <p:cNvSpPr txBox="1"/>
          <p:nvPr>
            <p:custDataLst>
              <p:tags r:id="rId27"/>
            </p:custDataLst>
          </p:nvPr>
        </p:nvSpPr>
        <p:spPr>
          <a:xfrm>
            <a:off x="4504937" y="4490474"/>
            <a:ext cx="1851571" cy="832190"/>
          </a:xfrm>
          <a:prstGeom prst="rect">
            <a:avLst/>
          </a:prstGeom>
          <a:noFill/>
        </p:spPr>
        <p:txBody>
          <a:bodyPr wrap="square" lIns="90000" tIns="0" rIns="90000" bIns="46800" rtlCol="0">
            <a:normAutofit/>
          </a:bodyPr>
          <a:lstStyle/>
          <a:p>
            <a:pPr>
              <a:lnSpc>
                <a:spcPct val="120000"/>
              </a:lnSpc>
            </a:pPr>
            <a:r>
              <a:rPr lang="zh-CN" altLang="en-US" sz="1600" spc="150" dirty="0">
                <a:latin typeface="微软雅黑" panose="020B0503020204020204" charset="-122"/>
                <a:ea typeface="微软雅黑" panose="020B0503020204020204" charset="-122"/>
              </a:rPr>
              <a:t>多版本服务在线服务路由管控</a:t>
            </a:r>
          </a:p>
        </p:txBody>
      </p:sp>
      <p:sp>
        <p:nvSpPr>
          <p:cNvPr id="88" name="文本框 87"/>
          <p:cNvSpPr txBox="1"/>
          <p:nvPr>
            <p:custDataLst>
              <p:tags r:id="rId28"/>
            </p:custDataLst>
          </p:nvPr>
        </p:nvSpPr>
        <p:spPr>
          <a:xfrm>
            <a:off x="4504937" y="4029710"/>
            <a:ext cx="1851569" cy="420821"/>
          </a:xfrm>
          <a:prstGeom prst="rect">
            <a:avLst/>
          </a:prstGeom>
          <a:noFill/>
        </p:spPr>
        <p:txBody>
          <a:bodyPr wrap="square" lIns="90000" tIns="46800" rIns="90000" bIns="0" rtlCol="0" anchor="b" anchorCtr="0">
            <a:normAutofit/>
          </a:bodyPr>
          <a:lstStyle/>
          <a:p>
            <a:pPr>
              <a:lnSpc>
                <a:spcPct val="120000"/>
              </a:lnSpc>
            </a:pPr>
            <a:r>
              <a:rPr lang="zh-CN" altLang="en-US" b="1" spc="300" dirty="0">
                <a:solidFill>
                  <a:srgbClr val="69A35B"/>
                </a:solidFill>
                <a:latin typeface="微软雅黑" panose="020B0503020204020204" charset="-122"/>
                <a:ea typeface="微软雅黑" panose="020B0503020204020204" charset="-122"/>
                <a:cs typeface="+mj-cs"/>
              </a:rPr>
              <a:t>多版本管理</a:t>
            </a:r>
          </a:p>
        </p:txBody>
      </p:sp>
      <p:sp>
        <p:nvSpPr>
          <p:cNvPr id="89" name="椭圆 88"/>
          <p:cNvSpPr/>
          <p:nvPr>
            <p:custDataLst>
              <p:tags r:id="rId29"/>
            </p:custDataLst>
          </p:nvPr>
        </p:nvSpPr>
        <p:spPr>
          <a:xfrm>
            <a:off x="3801174" y="4206825"/>
            <a:ext cx="582614" cy="582619"/>
          </a:xfrm>
          <a:prstGeom prst="ellipse">
            <a:avLst/>
          </a:prstGeom>
          <a:solidFill>
            <a:srgbClr val="69A35B"/>
          </a:solidFill>
          <a:ln w="38100">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defPPr>
              <a:defRPr lang="zh-CN"/>
            </a:defPPr>
            <a:lvl1pPr marL="0" algn="l" defTabSz="913765" rtl="0" eaLnBrk="1" latinLnBrk="0" hangingPunct="1">
              <a:defRPr sz="1800" kern="1200">
                <a:solidFill>
                  <a:sysClr val="window" lastClr="FFFFFF"/>
                </a:solidFill>
              </a:defRPr>
            </a:lvl1pPr>
            <a:lvl2pPr marL="457200" algn="l" defTabSz="913765" rtl="0" eaLnBrk="1" latinLnBrk="0" hangingPunct="1">
              <a:defRPr sz="1800" kern="1200">
                <a:solidFill>
                  <a:sysClr val="window" lastClr="FFFFFF"/>
                </a:solidFill>
              </a:defRPr>
            </a:lvl2pPr>
            <a:lvl3pPr marL="914400" algn="l" defTabSz="913765" rtl="0" eaLnBrk="1" latinLnBrk="0" hangingPunct="1">
              <a:defRPr sz="1800" kern="1200">
                <a:solidFill>
                  <a:sysClr val="window" lastClr="FFFFFF"/>
                </a:solidFill>
              </a:defRPr>
            </a:lvl3pPr>
            <a:lvl4pPr marL="1371600" algn="l" defTabSz="913765" rtl="0" eaLnBrk="1" latinLnBrk="0" hangingPunct="1">
              <a:defRPr sz="1800" kern="1200">
                <a:solidFill>
                  <a:sysClr val="window" lastClr="FFFFFF"/>
                </a:solidFill>
              </a:defRPr>
            </a:lvl4pPr>
            <a:lvl5pPr marL="1828800" algn="l" defTabSz="913765" rtl="0" eaLnBrk="1" latinLnBrk="0" hangingPunct="1">
              <a:defRPr sz="1800" kern="1200">
                <a:solidFill>
                  <a:sysClr val="window" lastClr="FFFFFF"/>
                </a:solidFill>
              </a:defRPr>
            </a:lvl5pPr>
            <a:lvl6pPr marL="2286000" algn="l" defTabSz="913765" rtl="0" eaLnBrk="1" latinLnBrk="0" hangingPunct="1">
              <a:defRPr sz="1800" kern="1200">
                <a:solidFill>
                  <a:sysClr val="window" lastClr="FFFFFF"/>
                </a:solidFill>
              </a:defRPr>
            </a:lvl6pPr>
            <a:lvl7pPr marL="2743200" algn="l" defTabSz="913765" rtl="0" eaLnBrk="1" latinLnBrk="0" hangingPunct="1">
              <a:defRPr sz="1800" kern="1200">
                <a:solidFill>
                  <a:sysClr val="window" lastClr="FFFFFF"/>
                </a:solidFill>
              </a:defRPr>
            </a:lvl7pPr>
            <a:lvl8pPr marL="3200400" algn="l" defTabSz="913765" rtl="0" eaLnBrk="1" latinLnBrk="0" hangingPunct="1">
              <a:defRPr sz="1800" kern="1200">
                <a:solidFill>
                  <a:sysClr val="window" lastClr="FFFFFF"/>
                </a:solidFill>
              </a:defRPr>
            </a:lvl8pPr>
            <a:lvl9pPr marL="3657600" algn="l" defTabSz="913765" rtl="0" eaLnBrk="1" latinLnBrk="0" hangingPunct="1">
              <a:defRPr sz="1800" kern="1200">
                <a:solidFill>
                  <a:sysClr val="window" lastClr="FFFFFF"/>
                </a:solidFill>
              </a:defRPr>
            </a:lvl9pPr>
          </a:lstStyle>
          <a:p>
            <a:pPr algn="ctr">
              <a:lnSpc>
                <a:spcPct val="130000"/>
              </a:lnSpc>
            </a:pPr>
            <a:endParaRPr lang="zh-CN" altLang="en-US" dirty="0">
              <a:solidFill>
                <a:srgbClr val="1AA3AA"/>
              </a:solidFill>
              <a:latin typeface="微软雅黑" panose="020B0503020204020204" charset="-122"/>
              <a:ea typeface="微软雅黑" panose="020B0503020204020204" charset="-122"/>
            </a:endParaRPr>
          </a:p>
        </p:txBody>
      </p:sp>
      <p:sp>
        <p:nvSpPr>
          <p:cNvPr id="90" name="任意多边形 25"/>
          <p:cNvSpPr/>
          <p:nvPr>
            <p:custDataLst>
              <p:tags r:id="rId30"/>
            </p:custDataLst>
          </p:nvPr>
        </p:nvSpPr>
        <p:spPr bwMode="auto">
          <a:xfrm>
            <a:off x="3943942" y="4352491"/>
            <a:ext cx="297077" cy="291285"/>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ysClr val="window" lastClr="FFFFFF"/>
          </a:solidFill>
          <a:ln>
            <a:noFill/>
          </a:ln>
        </p:spPr>
        <p:txBody>
          <a:bodyPr vert="horz" wrap="square" lIns="182832" tIns="91416" rIns="182832" bIns="91416" numCol="1" anchor="t" anchorCtr="0" compatLnSpc="1"/>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nSpc>
                <a:spcPct val="130000"/>
              </a:lnSpc>
            </a:pPr>
            <a:endParaRPr lang="en-US" sz="7200" dirty="0">
              <a:latin typeface="微软雅黑" panose="020B0503020204020204" charset="-122"/>
              <a:ea typeface="微软雅黑" panose="020B0503020204020204" charset="-122"/>
            </a:endParaRPr>
          </a:p>
        </p:txBody>
      </p:sp>
      <p:cxnSp>
        <p:nvCxnSpPr>
          <p:cNvPr id="91" name="直接连接符 90"/>
          <p:cNvCxnSpPr/>
          <p:nvPr>
            <p:custDataLst>
              <p:tags r:id="rId31"/>
            </p:custDataLst>
          </p:nvPr>
        </p:nvCxnSpPr>
        <p:spPr>
          <a:xfrm>
            <a:off x="6375400" y="2002790"/>
            <a:ext cx="8255" cy="3583940"/>
          </a:xfrm>
          <a:prstGeom prst="line">
            <a:avLst/>
          </a:prstGeom>
          <a:ln w="3175" cap="rnd">
            <a:solidFill>
              <a:sysClr val="window" lastClr="FFFFFF">
                <a:lumMod val="85000"/>
              </a:sysClr>
            </a:solidFill>
            <a:round/>
            <a:headEnd type="none"/>
            <a:tailEnd type="none" w="med" len="med"/>
          </a:ln>
        </p:spPr>
        <p:style>
          <a:lnRef idx="1">
            <a:srgbClr val="1F74AD"/>
          </a:lnRef>
          <a:fillRef idx="0">
            <a:srgbClr val="1F74AD"/>
          </a:fillRef>
          <a:effectRef idx="0">
            <a:srgbClr val="1F74AD"/>
          </a:effectRef>
          <a:fontRef idx="minor">
            <a:srgbClr val="000000"/>
          </a:fontRef>
        </p:style>
      </p:cxnSp>
      <p:sp>
        <p:nvSpPr>
          <p:cNvPr id="92" name="文本框 91"/>
          <p:cNvSpPr txBox="1"/>
          <p:nvPr>
            <p:custDataLst>
              <p:tags r:id="rId32"/>
            </p:custDataLst>
          </p:nvPr>
        </p:nvSpPr>
        <p:spPr>
          <a:xfrm>
            <a:off x="7352030" y="2538730"/>
            <a:ext cx="2036445" cy="832485"/>
          </a:xfrm>
          <a:prstGeom prst="rect">
            <a:avLst/>
          </a:prstGeom>
          <a:noFill/>
        </p:spPr>
        <p:txBody>
          <a:bodyPr wrap="square" lIns="90000" tIns="0" rIns="90000" bIns="46800" rtlCol="0"/>
          <a:lstStyle/>
          <a:p>
            <a:pPr>
              <a:lnSpc>
                <a:spcPct val="120000"/>
              </a:lnSpc>
            </a:pPr>
            <a:r>
              <a:rPr lang="zh-CN" altLang="en-US" sz="1400" spc="150" dirty="0">
                <a:latin typeface="微软雅黑" panose="020B0503020204020204" charset="-122"/>
                <a:ea typeface="微软雅黑" panose="020B0503020204020204" charset="-122"/>
              </a:rPr>
              <a:t>服务的创建部署</a:t>
            </a:r>
          </a:p>
          <a:p>
            <a:pPr>
              <a:lnSpc>
                <a:spcPct val="120000"/>
              </a:lnSpc>
            </a:pPr>
            <a:r>
              <a:rPr lang="zh-CN" altLang="en-US" sz="1400" spc="150" dirty="0">
                <a:latin typeface="微软雅黑" panose="020B0503020204020204" charset="-122"/>
                <a:ea typeface="微软雅黑" panose="020B0503020204020204" charset="-122"/>
              </a:rPr>
              <a:t>服务的授权赋能</a:t>
            </a:r>
          </a:p>
          <a:p>
            <a:pPr>
              <a:lnSpc>
                <a:spcPct val="120000"/>
              </a:lnSpc>
            </a:pPr>
            <a:r>
              <a:rPr lang="zh-CN" altLang="en-US" sz="1400" spc="150" dirty="0">
                <a:latin typeface="微软雅黑" panose="020B0503020204020204" charset="-122"/>
                <a:ea typeface="微软雅黑" panose="020B0503020204020204" charset="-122"/>
              </a:rPr>
              <a:t>服务的运行监控</a:t>
            </a:r>
          </a:p>
          <a:p>
            <a:pPr>
              <a:lnSpc>
                <a:spcPct val="120000"/>
              </a:lnSpc>
            </a:pPr>
            <a:r>
              <a:rPr lang="zh-CN" altLang="en-US" sz="1400" spc="150" dirty="0">
                <a:latin typeface="微软雅黑" panose="020B0503020204020204" charset="-122"/>
                <a:ea typeface="微软雅黑" panose="020B0503020204020204" charset="-122"/>
              </a:rPr>
              <a:t>服务的更新升级</a:t>
            </a:r>
          </a:p>
          <a:p>
            <a:pPr>
              <a:lnSpc>
                <a:spcPct val="120000"/>
              </a:lnSpc>
            </a:pPr>
            <a:r>
              <a:rPr lang="zh-CN" altLang="en-US" sz="1400" spc="150" dirty="0">
                <a:latin typeface="微软雅黑" panose="020B0503020204020204" charset="-122"/>
                <a:ea typeface="微软雅黑" panose="020B0503020204020204" charset="-122"/>
              </a:rPr>
              <a:t>服务的到期停服下架</a:t>
            </a:r>
          </a:p>
        </p:txBody>
      </p:sp>
      <p:sp>
        <p:nvSpPr>
          <p:cNvPr id="93" name="文本框 92"/>
          <p:cNvSpPr txBox="1"/>
          <p:nvPr>
            <p:custDataLst>
              <p:tags r:id="rId33"/>
            </p:custDataLst>
          </p:nvPr>
        </p:nvSpPr>
        <p:spPr>
          <a:xfrm>
            <a:off x="7352030" y="1910715"/>
            <a:ext cx="1909445" cy="535940"/>
          </a:xfrm>
          <a:prstGeom prst="rect">
            <a:avLst/>
          </a:prstGeom>
          <a:noFill/>
        </p:spPr>
        <p:txBody>
          <a:bodyPr wrap="square" lIns="90000" tIns="46800" rIns="90000" bIns="0" rtlCol="0" anchor="b" anchorCtr="0">
            <a:normAutofit fontScale="90000"/>
          </a:bodyPr>
          <a:lstStyle/>
          <a:p>
            <a:pPr>
              <a:lnSpc>
                <a:spcPct val="120000"/>
              </a:lnSpc>
            </a:pPr>
            <a:r>
              <a:rPr lang="zh-CN" altLang="en-US" b="1" spc="300" dirty="0">
                <a:solidFill>
                  <a:srgbClr val="3498DB"/>
                </a:solidFill>
                <a:latin typeface="微软雅黑" panose="020B0503020204020204" charset="-122"/>
                <a:ea typeface="微软雅黑" panose="020B0503020204020204" charset="-122"/>
                <a:cs typeface="+mj-cs"/>
              </a:rPr>
              <a:t>全生命周期管理</a:t>
            </a:r>
          </a:p>
        </p:txBody>
      </p:sp>
      <p:sp>
        <p:nvSpPr>
          <p:cNvPr id="94" name="椭圆 93"/>
          <p:cNvSpPr/>
          <p:nvPr>
            <p:custDataLst>
              <p:tags r:id="rId34"/>
            </p:custDataLst>
          </p:nvPr>
        </p:nvSpPr>
        <p:spPr>
          <a:xfrm>
            <a:off x="6648344" y="2295050"/>
            <a:ext cx="582614" cy="582619"/>
          </a:xfrm>
          <a:prstGeom prst="ellipse">
            <a:avLst/>
          </a:prstGeom>
          <a:solidFill>
            <a:srgbClr val="3498DB"/>
          </a:solidFill>
          <a:ln w="38100">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defPPr>
              <a:defRPr lang="zh-CN"/>
            </a:defPPr>
            <a:lvl1pPr marL="0" algn="l" defTabSz="913765" rtl="0" eaLnBrk="1" latinLnBrk="0" hangingPunct="1">
              <a:defRPr sz="1800" kern="1200">
                <a:solidFill>
                  <a:sysClr val="window" lastClr="FFFFFF"/>
                </a:solidFill>
              </a:defRPr>
            </a:lvl1pPr>
            <a:lvl2pPr marL="457200" algn="l" defTabSz="913765" rtl="0" eaLnBrk="1" latinLnBrk="0" hangingPunct="1">
              <a:defRPr sz="1800" kern="1200">
                <a:solidFill>
                  <a:sysClr val="window" lastClr="FFFFFF"/>
                </a:solidFill>
              </a:defRPr>
            </a:lvl2pPr>
            <a:lvl3pPr marL="914400" algn="l" defTabSz="913765" rtl="0" eaLnBrk="1" latinLnBrk="0" hangingPunct="1">
              <a:defRPr sz="1800" kern="1200">
                <a:solidFill>
                  <a:sysClr val="window" lastClr="FFFFFF"/>
                </a:solidFill>
              </a:defRPr>
            </a:lvl3pPr>
            <a:lvl4pPr marL="1371600" algn="l" defTabSz="913765" rtl="0" eaLnBrk="1" latinLnBrk="0" hangingPunct="1">
              <a:defRPr sz="1800" kern="1200">
                <a:solidFill>
                  <a:sysClr val="window" lastClr="FFFFFF"/>
                </a:solidFill>
              </a:defRPr>
            </a:lvl4pPr>
            <a:lvl5pPr marL="1828800" algn="l" defTabSz="913765" rtl="0" eaLnBrk="1" latinLnBrk="0" hangingPunct="1">
              <a:defRPr sz="1800" kern="1200">
                <a:solidFill>
                  <a:sysClr val="window" lastClr="FFFFFF"/>
                </a:solidFill>
              </a:defRPr>
            </a:lvl5pPr>
            <a:lvl6pPr marL="2286000" algn="l" defTabSz="913765" rtl="0" eaLnBrk="1" latinLnBrk="0" hangingPunct="1">
              <a:defRPr sz="1800" kern="1200">
                <a:solidFill>
                  <a:sysClr val="window" lastClr="FFFFFF"/>
                </a:solidFill>
              </a:defRPr>
            </a:lvl6pPr>
            <a:lvl7pPr marL="2743200" algn="l" defTabSz="913765" rtl="0" eaLnBrk="1" latinLnBrk="0" hangingPunct="1">
              <a:defRPr sz="1800" kern="1200">
                <a:solidFill>
                  <a:sysClr val="window" lastClr="FFFFFF"/>
                </a:solidFill>
              </a:defRPr>
            </a:lvl7pPr>
            <a:lvl8pPr marL="3200400" algn="l" defTabSz="913765" rtl="0" eaLnBrk="1" latinLnBrk="0" hangingPunct="1">
              <a:defRPr sz="1800" kern="1200">
                <a:solidFill>
                  <a:sysClr val="window" lastClr="FFFFFF"/>
                </a:solidFill>
              </a:defRPr>
            </a:lvl8pPr>
            <a:lvl9pPr marL="3657600" algn="l" defTabSz="913765" rtl="0" eaLnBrk="1" latinLnBrk="0" hangingPunct="1">
              <a:defRPr sz="1800" kern="1200">
                <a:solidFill>
                  <a:sysClr val="window" lastClr="FFFFFF"/>
                </a:solidFill>
              </a:defRPr>
            </a:lvl9pPr>
          </a:lstStyle>
          <a:p>
            <a:pPr algn="ctr">
              <a:lnSpc>
                <a:spcPct val="130000"/>
              </a:lnSpc>
            </a:pPr>
            <a:endParaRPr lang="zh-CN" altLang="en-US" dirty="0">
              <a:latin typeface="微软雅黑" panose="020B0503020204020204" charset="-122"/>
              <a:ea typeface="微软雅黑" panose="020B0503020204020204" charset="-122"/>
            </a:endParaRPr>
          </a:p>
        </p:txBody>
      </p:sp>
      <p:sp>
        <p:nvSpPr>
          <p:cNvPr id="95" name="任意多边形 20"/>
          <p:cNvSpPr/>
          <p:nvPr>
            <p:custDataLst>
              <p:tags r:id="rId35"/>
            </p:custDataLst>
          </p:nvPr>
        </p:nvSpPr>
        <p:spPr bwMode="auto">
          <a:xfrm>
            <a:off x="6791112" y="2440716"/>
            <a:ext cx="297077" cy="291285"/>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ysClr val="window" lastClr="FFFFFF"/>
          </a:solidFill>
          <a:ln>
            <a:noFill/>
          </a:ln>
        </p:spPr>
        <p:txBody>
          <a:bodyPr vert="horz" wrap="square" lIns="182832" tIns="91416" rIns="182832" bIns="91416" numCol="1" anchor="t" anchorCtr="0" compatLnSpc="1"/>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nSpc>
                <a:spcPct val="130000"/>
              </a:lnSpc>
            </a:pPr>
            <a:endParaRPr lang="en-US" sz="7200" dirty="0">
              <a:latin typeface="微软雅黑" panose="020B0503020204020204" charset="-122"/>
              <a:ea typeface="微软雅黑" panose="020B0503020204020204" charset="-122"/>
            </a:endParaRPr>
          </a:p>
        </p:txBody>
      </p:sp>
      <p:sp>
        <p:nvSpPr>
          <p:cNvPr id="97" name="文本框 96"/>
          <p:cNvSpPr txBox="1"/>
          <p:nvPr>
            <p:custDataLst>
              <p:tags r:id="rId36"/>
            </p:custDataLst>
          </p:nvPr>
        </p:nvSpPr>
        <p:spPr>
          <a:xfrm>
            <a:off x="7352030" y="4029710"/>
            <a:ext cx="2036445" cy="421005"/>
          </a:xfrm>
          <a:prstGeom prst="rect">
            <a:avLst/>
          </a:prstGeom>
          <a:noFill/>
        </p:spPr>
        <p:txBody>
          <a:bodyPr wrap="square" lIns="90000" tIns="46800" rIns="90000" bIns="0" rtlCol="0" anchor="b" anchorCtr="0"/>
          <a:lstStyle/>
          <a:p>
            <a:pPr>
              <a:lnSpc>
                <a:spcPct val="120000"/>
              </a:lnSpc>
            </a:pPr>
            <a:r>
              <a:rPr lang="zh-CN" altLang="en-US" sz="1600" b="1" spc="300" dirty="0">
                <a:solidFill>
                  <a:srgbClr val="9BBB59"/>
                </a:solidFill>
                <a:latin typeface="微软雅黑" panose="020B0503020204020204" charset="-122"/>
                <a:ea typeface="微软雅黑" panose="020B0503020204020204" charset="-122"/>
                <a:cs typeface="+mj-cs"/>
              </a:rPr>
              <a:t>审计与计量计费</a:t>
            </a:r>
          </a:p>
        </p:txBody>
      </p:sp>
      <p:sp>
        <p:nvSpPr>
          <p:cNvPr id="98" name="椭圆 97"/>
          <p:cNvSpPr/>
          <p:nvPr>
            <p:custDataLst>
              <p:tags r:id="rId37"/>
            </p:custDataLst>
          </p:nvPr>
        </p:nvSpPr>
        <p:spPr>
          <a:xfrm>
            <a:off x="6648344" y="4206825"/>
            <a:ext cx="582614" cy="582619"/>
          </a:xfrm>
          <a:prstGeom prst="ellipse">
            <a:avLst/>
          </a:prstGeom>
          <a:solidFill>
            <a:srgbClr val="9BBB59"/>
          </a:solidFill>
          <a:ln w="38100">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defPPr>
              <a:defRPr lang="zh-CN"/>
            </a:defPPr>
            <a:lvl1pPr marL="0" algn="l" defTabSz="913765" rtl="0" eaLnBrk="1" latinLnBrk="0" hangingPunct="1">
              <a:defRPr sz="1800" kern="1200">
                <a:solidFill>
                  <a:sysClr val="window" lastClr="FFFFFF"/>
                </a:solidFill>
              </a:defRPr>
            </a:lvl1pPr>
            <a:lvl2pPr marL="457200" algn="l" defTabSz="913765" rtl="0" eaLnBrk="1" latinLnBrk="0" hangingPunct="1">
              <a:defRPr sz="1800" kern="1200">
                <a:solidFill>
                  <a:sysClr val="window" lastClr="FFFFFF"/>
                </a:solidFill>
              </a:defRPr>
            </a:lvl2pPr>
            <a:lvl3pPr marL="914400" algn="l" defTabSz="913765" rtl="0" eaLnBrk="1" latinLnBrk="0" hangingPunct="1">
              <a:defRPr sz="1800" kern="1200">
                <a:solidFill>
                  <a:sysClr val="window" lastClr="FFFFFF"/>
                </a:solidFill>
              </a:defRPr>
            </a:lvl3pPr>
            <a:lvl4pPr marL="1371600" algn="l" defTabSz="913765" rtl="0" eaLnBrk="1" latinLnBrk="0" hangingPunct="1">
              <a:defRPr sz="1800" kern="1200">
                <a:solidFill>
                  <a:sysClr val="window" lastClr="FFFFFF"/>
                </a:solidFill>
              </a:defRPr>
            </a:lvl4pPr>
            <a:lvl5pPr marL="1828800" algn="l" defTabSz="913765" rtl="0" eaLnBrk="1" latinLnBrk="0" hangingPunct="1">
              <a:defRPr sz="1800" kern="1200">
                <a:solidFill>
                  <a:sysClr val="window" lastClr="FFFFFF"/>
                </a:solidFill>
              </a:defRPr>
            </a:lvl5pPr>
            <a:lvl6pPr marL="2286000" algn="l" defTabSz="913765" rtl="0" eaLnBrk="1" latinLnBrk="0" hangingPunct="1">
              <a:defRPr sz="1800" kern="1200">
                <a:solidFill>
                  <a:sysClr val="window" lastClr="FFFFFF"/>
                </a:solidFill>
              </a:defRPr>
            </a:lvl6pPr>
            <a:lvl7pPr marL="2743200" algn="l" defTabSz="913765" rtl="0" eaLnBrk="1" latinLnBrk="0" hangingPunct="1">
              <a:defRPr sz="1800" kern="1200">
                <a:solidFill>
                  <a:sysClr val="window" lastClr="FFFFFF"/>
                </a:solidFill>
              </a:defRPr>
            </a:lvl7pPr>
            <a:lvl8pPr marL="3200400" algn="l" defTabSz="913765" rtl="0" eaLnBrk="1" latinLnBrk="0" hangingPunct="1">
              <a:defRPr sz="1800" kern="1200">
                <a:solidFill>
                  <a:sysClr val="window" lastClr="FFFFFF"/>
                </a:solidFill>
              </a:defRPr>
            </a:lvl8pPr>
            <a:lvl9pPr marL="3657600" algn="l" defTabSz="913765" rtl="0" eaLnBrk="1" latinLnBrk="0" hangingPunct="1">
              <a:defRPr sz="1800" kern="1200">
                <a:solidFill>
                  <a:sysClr val="window" lastClr="FFFFFF"/>
                </a:solidFill>
              </a:defRPr>
            </a:lvl9pPr>
          </a:lstStyle>
          <a:p>
            <a:pPr algn="ctr">
              <a:lnSpc>
                <a:spcPct val="130000"/>
              </a:lnSpc>
            </a:pPr>
            <a:endParaRPr lang="zh-CN" altLang="en-US" dirty="0">
              <a:latin typeface="微软雅黑" panose="020B0503020204020204" charset="-122"/>
              <a:ea typeface="微软雅黑" panose="020B0503020204020204" charset="-122"/>
            </a:endParaRPr>
          </a:p>
        </p:txBody>
      </p:sp>
      <p:sp>
        <p:nvSpPr>
          <p:cNvPr id="99" name="任意多边形 15"/>
          <p:cNvSpPr/>
          <p:nvPr>
            <p:custDataLst>
              <p:tags r:id="rId38"/>
            </p:custDataLst>
          </p:nvPr>
        </p:nvSpPr>
        <p:spPr bwMode="auto">
          <a:xfrm>
            <a:off x="6791112" y="4352491"/>
            <a:ext cx="297077" cy="291285"/>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ysClr val="window" lastClr="FFFFFF"/>
          </a:solidFill>
          <a:ln>
            <a:noFill/>
          </a:ln>
        </p:spPr>
        <p:txBody>
          <a:bodyPr vert="horz" wrap="square" lIns="182832" tIns="91416" rIns="182832" bIns="91416" numCol="1" anchor="t" anchorCtr="0" compatLnSpc="1"/>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nSpc>
                <a:spcPct val="130000"/>
              </a:lnSpc>
            </a:pPr>
            <a:endParaRPr lang="en-US" sz="7200" dirty="0">
              <a:latin typeface="微软雅黑" panose="020B0503020204020204" charset="-122"/>
              <a:ea typeface="微软雅黑" panose="020B0503020204020204" charset="-122"/>
            </a:endParaRPr>
          </a:p>
        </p:txBody>
      </p:sp>
      <p:sp>
        <p:nvSpPr>
          <p:cNvPr id="100" name="文本框 99"/>
          <p:cNvSpPr txBox="1"/>
          <p:nvPr>
            <p:custDataLst>
              <p:tags r:id="rId39"/>
            </p:custDataLst>
          </p:nvPr>
        </p:nvSpPr>
        <p:spPr>
          <a:xfrm>
            <a:off x="10199277" y="2578700"/>
            <a:ext cx="1851571" cy="832190"/>
          </a:xfrm>
          <a:prstGeom prst="rect">
            <a:avLst/>
          </a:prstGeom>
          <a:noFill/>
        </p:spPr>
        <p:txBody>
          <a:bodyPr wrap="square" lIns="90000" tIns="0" rIns="90000" bIns="46800" rtlCol="0">
            <a:normAutofit lnSpcReduction="20000"/>
          </a:bodyPr>
          <a:lstStyle/>
          <a:p>
            <a:pPr>
              <a:lnSpc>
                <a:spcPct val="120000"/>
              </a:lnSpc>
            </a:pPr>
            <a:r>
              <a:rPr lang="zh-CN" altLang="en-US" sz="1600" spc="150" dirty="0">
                <a:latin typeface="微软雅黑" panose="020B0503020204020204" charset="-122"/>
                <a:ea typeface="微软雅黑" panose="020B0503020204020204" charset="-122"/>
              </a:rPr>
              <a:t>鉴权机制</a:t>
            </a:r>
          </a:p>
          <a:p>
            <a:pPr>
              <a:lnSpc>
                <a:spcPct val="120000"/>
              </a:lnSpc>
            </a:pPr>
            <a:r>
              <a:rPr lang="zh-CN" altLang="en-US" sz="1600" spc="150" dirty="0">
                <a:latin typeface="微软雅黑" panose="020B0503020204020204" charset="-122"/>
                <a:ea typeface="微软雅黑" panose="020B0503020204020204" charset="-122"/>
              </a:rPr>
              <a:t>黑白名单</a:t>
            </a:r>
          </a:p>
          <a:p>
            <a:pPr>
              <a:lnSpc>
                <a:spcPct val="120000"/>
              </a:lnSpc>
            </a:pPr>
            <a:r>
              <a:rPr lang="zh-CN" altLang="en-US" sz="1600" spc="150" dirty="0">
                <a:latin typeface="微软雅黑" panose="020B0503020204020204" charset="-122"/>
                <a:ea typeface="微软雅黑" panose="020B0503020204020204" charset="-122"/>
              </a:rPr>
              <a:t>申请审批</a:t>
            </a:r>
          </a:p>
        </p:txBody>
      </p:sp>
      <p:sp>
        <p:nvSpPr>
          <p:cNvPr id="101" name="文本框 100"/>
          <p:cNvSpPr txBox="1"/>
          <p:nvPr>
            <p:custDataLst>
              <p:tags r:id="rId40"/>
            </p:custDataLst>
          </p:nvPr>
        </p:nvSpPr>
        <p:spPr>
          <a:xfrm>
            <a:off x="10199277" y="2117936"/>
            <a:ext cx="1851569" cy="420821"/>
          </a:xfrm>
          <a:prstGeom prst="rect">
            <a:avLst/>
          </a:prstGeom>
          <a:noFill/>
        </p:spPr>
        <p:txBody>
          <a:bodyPr wrap="square" lIns="90000" tIns="46800" rIns="90000" bIns="0" rtlCol="0" anchor="b" anchorCtr="0">
            <a:normAutofit/>
          </a:bodyPr>
          <a:lstStyle/>
          <a:p>
            <a:pPr>
              <a:lnSpc>
                <a:spcPct val="120000"/>
              </a:lnSpc>
            </a:pPr>
            <a:r>
              <a:rPr lang="zh-CN" altLang="en-US" b="1" spc="300" dirty="0">
                <a:solidFill>
                  <a:srgbClr val="1AA3AA"/>
                </a:solidFill>
                <a:latin typeface="微软雅黑" panose="020B0503020204020204" charset="-122"/>
                <a:ea typeface="微软雅黑" panose="020B0503020204020204" charset="-122"/>
                <a:cs typeface="+mj-cs"/>
              </a:rPr>
              <a:t>服务安全控制</a:t>
            </a:r>
          </a:p>
        </p:txBody>
      </p:sp>
      <p:sp>
        <p:nvSpPr>
          <p:cNvPr id="102" name="椭圆 101"/>
          <p:cNvSpPr/>
          <p:nvPr>
            <p:custDataLst>
              <p:tags r:id="rId41"/>
            </p:custDataLst>
          </p:nvPr>
        </p:nvSpPr>
        <p:spPr>
          <a:xfrm>
            <a:off x="9495514" y="2295050"/>
            <a:ext cx="582614" cy="582619"/>
          </a:xfrm>
          <a:prstGeom prst="ellipse">
            <a:avLst/>
          </a:prstGeom>
          <a:solidFill>
            <a:srgbClr val="1AA3AA"/>
          </a:solidFill>
          <a:ln w="38100">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defPPr>
              <a:defRPr lang="zh-CN"/>
            </a:defPPr>
            <a:lvl1pPr marL="0" algn="l" defTabSz="913765" rtl="0" eaLnBrk="1" latinLnBrk="0" hangingPunct="1">
              <a:defRPr sz="1800" kern="1200">
                <a:solidFill>
                  <a:sysClr val="window" lastClr="FFFFFF"/>
                </a:solidFill>
              </a:defRPr>
            </a:lvl1pPr>
            <a:lvl2pPr marL="457200" algn="l" defTabSz="913765" rtl="0" eaLnBrk="1" latinLnBrk="0" hangingPunct="1">
              <a:defRPr sz="1800" kern="1200">
                <a:solidFill>
                  <a:sysClr val="window" lastClr="FFFFFF"/>
                </a:solidFill>
              </a:defRPr>
            </a:lvl2pPr>
            <a:lvl3pPr marL="914400" algn="l" defTabSz="913765" rtl="0" eaLnBrk="1" latinLnBrk="0" hangingPunct="1">
              <a:defRPr sz="1800" kern="1200">
                <a:solidFill>
                  <a:sysClr val="window" lastClr="FFFFFF"/>
                </a:solidFill>
              </a:defRPr>
            </a:lvl3pPr>
            <a:lvl4pPr marL="1371600" algn="l" defTabSz="913765" rtl="0" eaLnBrk="1" latinLnBrk="0" hangingPunct="1">
              <a:defRPr sz="1800" kern="1200">
                <a:solidFill>
                  <a:sysClr val="window" lastClr="FFFFFF"/>
                </a:solidFill>
              </a:defRPr>
            </a:lvl4pPr>
            <a:lvl5pPr marL="1828800" algn="l" defTabSz="913765" rtl="0" eaLnBrk="1" latinLnBrk="0" hangingPunct="1">
              <a:defRPr sz="1800" kern="1200">
                <a:solidFill>
                  <a:sysClr val="window" lastClr="FFFFFF"/>
                </a:solidFill>
              </a:defRPr>
            </a:lvl5pPr>
            <a:lvl6pPr marL="2286000" algn="l" defTabSz="913765" rtl="0" eaLnBrk="1" latinLnBrk="0" hangingPunct="1">
              <a:defRPr sz="1800" kern="1200">
                <a:solidFill>
                  <a:sysClr val="window" lastClr="FFFFFF"/>
                </a:solidFill>
              </a:defRPr>
            </a:lvl6pPr>
            <a:lvl7pPr marL="2743200" algn="l" defTabSz="913765" rtl="0" eaLnBrk="1" latinLnBrk="0" hangingPunct="1">
              <a:defRPr sz="1800" kern="1200">
                <a:solidFill>
                  <a:sysClr val="window" lastClr="FFFFFF"/>
                </a:solidFill>
              </a:defRPr>
            </a:lvl7pPr>
            <a:lvl8pPr marL="3200400" algn="l" defTabSz="913765" rtl="0" eaLnBrk="1" latinLnBrk="0" hangingPunct="1">
              <a:defRPr sz="1800" kern="1200">
                <a:solidFill>
                  <a:sysClr val="window" lastClr="FFFFFF"/>
                </a:solidFill>
              </a:defRPr>
            </a:lvl8pPr>
            <a:lvl9pPr marL="3657600" algn="l" defTabSz="913765" rtl="0" eaLnBrk="1" latinLnBrk="0" hangingPunct="1">
              <a:defRPr sz="1800" kern="1200">
                <a:solidFill>
                  <a:sysClr val="window" lastClr="FFFFFF"/>
                </a:solidFill>
              </a:defRPr>
            </a:lvl9pPr>
          </a:lstStyle>
          <a:p>
            <a:pPr algn="ctr">
              <a:lnSpc>
                <a:spcPct val="130000"/>
              </a:lnSpc>
            </a:pPr>
            <a:endParaRPr lang="zh-CN" altLang="en-US" dirty="0">
              <a:latin typeface="微软雅黑" panose="020B0503020204020204" charset="-122"/>
              <a:ea typeface="微软雅黑" panose="020B0503020204020204" charset="-122"/>
            </a:endParaRPr>
          </a:p>
        </p:txBody>
      </p:sp>
      <p:sp>
        <p:nvSpPr>
          <p:cNvPr id="103" name="任意多边形 20"/>
          <p:cNvSpPr/>
          <p:nvPr>
            <p:custDataLst>
              <p:tags r:id="rId42"/>
            </p:custDataLst>
          </p:nvPr>
        </p:nvSpPr>
        <p:spPr bwMode="auto">
          <a:xfrm>
            <a:off x="9638282" y="2440716"/>
            <a:ext cx="297077" cy="291285"/>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ysClr val="window" lastClr="FFFFFF"/>
          </a:solidFill>
          <a:ln>
            <a:noFill/>
          </a:ln>
        </p:spPr>
        <p:txBody>
          <a:bodyPr vert="horz" wrap="square" lIns="182832" tIns="91416" rIns="182832" bIns="91416" numCol="1" anchor="t" anchorCtr="0" compatLnSpc="1"/>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nSpc>
                <a:spcPct val="130000"/>
              </a:lnSpc>
            </a:pPr>
            <a:endParaRPr lang="en-US" sz="7200" dirty="0">
              <a:latin typeface="微软雅黑" panose="020B0503020204020204" charset="-122"/>
              <a:ea typeface="微软雅黑" panose="020B0503020204020204" charset="-122"/>
            </a:endParaRPr>
          </a:p>
        </p:txBody>
      </p:sp>
      <p:cxnSp>
        <p:nvCxnSpPr>
          <p:cNvPr id="108" name="直接连接符 107"/>
          <p:cNvCxnSpPr/>
          <p:nvPr>
            <p:custDataLst>
              <p:tags r:id="rId43"/>
            </p:custDataLst>
          </p:nvPr>
        </p:nvCxnSpPr>
        <p:spPr>
          <a:xfrm>
            <a:off x="9257665" y="2002790"/>
            <a:ext cx="3810" cy="3549015"/>
          </a:xfrm>
          <a:prstGeom prst="line">
            <a:avLst/>
          </a:prstGeom>
          <a:ln w="3175" cap="rnd">
            <a:solidFill>
              <a:sysClr val="window" lastClr="FFFFFF">
                <a:lumMod val="85000"/>
              </a:sysClr>
            </a:solidFill>
            <a:round/>
            <a:headEnd type="none"/>
            <a:tailEnd type="none" w="med" len="med"/>
          </a:ln>
        </p:spPr>
        <p:style>
          <a:lnRef idx="1">
            <a:srgbClr val="1F74AD"/>
          </a:lnRef>
          <a:fillRef idx="0">
            <a:srgbClr val="1F74AD"/>
          </a:fillRef>
          <a:effectRef idx="0">
            <a:srgbClr val="1F74AD"/>
          </a:effectRef>
          <a:fontRef idx="minor">
            <a:srgbClr val="000000"/>
          </a:fontRef>
        </p:style>
      </p:cxnSp>
      <p:sp>
        <p:nvSpPr>
          <p:cNvPr id="153" name="矩形 152"/>
          <p:cNvSpPr/>
          <p:nvPr>
            <p:custDataLst>
              <p:tags r:id="rId44"/>
            </p:custDataLst>
          </p:nvPr>
        </p:nvSpPr>
        <p:spPr>
          <a:xfrm>
            <a:off x="0" y="0"/>
            <a:ext cx="12192000" cy="61976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2" name="标题 4"/>
          <p:cNvSpPr>
            <a:spLocks noGrp="1"/>
          </p:cNvSpPr>
          <p:nvPr>
            <p:custDataLst>
              <p:tags r:id="rId45"/>
            </p:custDataLst>
          </p:nvPr>
        </p:nvSpPr>
        <p:spPr>
          <a:xfrm>
            <a:off x="1221740" y="88900"/>
            <a:ext cx="9774555" cy="743585"/>
          </a:xfrm>
          <a:prstGeom prst="rect">
            <a:avLst/>
          </a:prstGeom>
        </p:spPr>
        <p:txBody>
          <a:bodyPr vert="horz" lIns="90000" tIns="46800" rIns="90000" bIns="46800" rtlCol="0" anchor="t"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ctr">
              <a:lnSpc>
                <a:spcPct val="130000"/>
              </a:lnSpc>
              <a:buClrTx/>
              <a:buSzTx/>
              <a:buFontTx/>
            </a:pPr>
            <a:r>
              <a:rPr lang="en-US" altLang="zh-CN" sz="2400">
                <a:ea typeface="微软雅黑" panose="020B0503020204020204" charset="-122"/>
                <a:sym typeface="Arial" panose="020B0604020202020204" pitchFamily="34" charset="0"/>
              </a:rPr>
              <a:t>9.3 数据服务背后的产品技术</a:t>
            </a:r>
            <a:endParaRPr lang="zh-CN" altLang="en-US" sz="2400" spc="200">
              <a:ea typeface="微软雅黑" panose="020B0503020204020204" charset="-122"/>
              <a:sym typeface="Arial" panose="020B060402020202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custDataLst>
              <p:tags r:id="rId2"/>
            </p:custDataLst>
          </p:nvPr>
        </p:nvSpPr>
        <p:spPr bwMode="auto">
          <a:xfrm>
            <a:off x="640083" y="2705245"/>
            <a:ext cx="849169" cy="558510"/>
          </a:xfrm>
          <a:prstGeom prst="homePlate">
            <a:avLst>
              <a:gd name="adj" fmla="val 31944"/>
            </a:avLst>
          </a:prstGeom>
          <a:solidFill>
            <a:sysClr val="window" lastClr="FFFFFF">
              <a:lumMod val="95000"/>
            </a:sysClr>
          </a:solidFill>
          <a:ln w="19050">
            <a:noFill/>
            <a:round/>
          </a:ln>
        </p:spPr>
        <p:txBody>
          <a:bodyPr vert="horz" wrap="square" lIns="91440" tIns="45720" rIns="91440" bIns="45720" anchor="ctr" anchorCtr="1" compatLnSpc="1">
            <a:normAutofit/>
          </a:bodyPr>
          <a:lstStyle/>
          <a:p>
            <a:pPr algn="ctr"/>
            <a:r>
              <a:rPr lang="en-US" b="1" i="1">
                <a:solidFill>
                  <a:srgbClr val="000000">
                    <a:lumMod val="75000"/>
                    <a:lumOff val="25000"/>
                  </a:srgbClr>
                </a:solidFill>
                <a:latin typeface="Arial" panose="020B0604020202020204" pitchFamily="34" charset="0"/>
                <a:ea typeface="微软雅黑" panose="020B0503020204020204" charset="-122"/>
                <a:cs typeface="微软雅黑" panose="020B0503020204020204" charset="-122"/>
              </a:rPr>
              <a:t>01</a:t>
            </a:r>
          </a:p>
        </p:txBody>
      </p:sp>
      <p:sp>
        <p:nvSpPr>
          <p:cNvPr id="7" name="五边形 6"/>
          <p:cNvSpPr/>
          <p:nvPr>
            <p:custDataLst>
              <p:tags r:id="rId3"/>
            </p:custDataLst>
          </p:nvPr>
        </p:nvSpPr>
        <p:spPr bwMode="auto">
          <a:xfrm>
            <a:off x="3408182" y="2705245"/>
            <a:ext cx="849169" cy="558510"/>
          </a:xfrm>
          <a:prstGeom prst="homePlate">
            <a:avLst>
              <a:gd name="adj" fmla="val 31944"/>
            </a:avLst>
          </a:prstGeom>
          <a:solidFill>
            <a:sysClr val="window" lastClr="FFFFFF">
              <a:lumMod val="95000"/>
            </a:sysClr>
          </a:solidFill>
          <a:ln w="19050">
            <a:noFill/>
            <a:round/>
          </a:ln>
        </p:spPr>
        <p:txBody>
          <a:bodyPr vert="horz" wrap="square" lIns="91440" tIns="45720" rIns="91440" bIns="45720" anchor="ctr" anchorCtr="1" compatLnSpc="1">
            <a:normAutofit/>
          </a:bodyPr>
          <a:lstStyle/>
          <a:p>
            <a:pPr algn="ctr"/>
            <a:r>
              <a:rPr lang="en-US" b="1" i="1" dirty="0">
                <a:solidFill>
                  <a:srgbClr val="000000">
                    <a:lumMod val="75000"/>
                    <a:lumOff val="25000"/>
                  </a:srgbClr>
                </a:solidFill>
                <a:latin typeface="Arial" panose="020B0604020202020204" pitchFamily="34" charset="0"/>
                <a:ea typeface="微软雅黑" panose="020B0503020204020204" charset="-122"/>
                <a:cs typeface="微软雅黑" panose="020B0503020204020204" charset="-122"/>
              </a:rPr>
              <a:t>02</a:t>
            </a:r>
          </a:p>
        </p:txBody>
      </p:sp>
      <p:sp>
        <p:nvSpPr>
          <p:cNvPr id="11" name="五边形 10"/>
          <p:cNvSpPr/>
          <p:nvPr>
            <p:custDataLst>
              <p:tags r:id="rId4"/>
            </p:custDataLst>
          </p:nvPr>
        </p:nvSpPr>
        <p:spPr bwMode="auto">
          <a:xfrm>
            <a:off x="6176279" y="2705245"/>
            <a:ext cx="849169" cy="558510"/>
          </a:xfrm>
          <a:prstGeom prst="homePlate">
            <a:avLst>
              <a:gd name="adj" fmla="val 31944"/>
            </a:avLst>
          </a:prstGeom>
          <a:solidFill>
            <a:sysClr val="window" lastClr="FFFFFF">
              <a:lumMod val="95000"/>
            </a:sysClr>
          </a:solidFill>
          <a:ln w="19050">
            <a:noFill/>
            <a:round/>
          </a:ln>
        </p:spPr>
        <p:txBody>
          <a:bodyPr vert="horz" wrap="square" lIns="91440" tIns="45720" rIns="91440" bIns="45720" anchor="ctr" anchorCtr="1" compatLnSpc="1">
            <a:normAutofit/>
          </a:bodyPr>
          <a:lstStyle/>
          <a:p>
            <a:pPr algn="ctr"/>
            <a:r>
              <a:rPr lang="en-US" b="1" i="1" dirty="0">
                <a:solidFill>
                  <a:srgbClr val="000000">
                    <a:lumMod val="75000"/>
                    <a:lumOff val="25000"/>
                  </a:srgbClr>
                </a:solidFill>
                <a:latin typeface="Arial" panose="020B0604020202020204" pitchFamily="34" charset="0"/>
                <a:ea typeface="微软雅黑" panose="020B0503020204020204" charset="-122"/>
                <a:cs typeface="微软雅黑" panose="020B0503020204020204" charset="-122"/>
              </a:rPr>
              <a:t>03</a:t>
            </a:r>
          </a:p>
        </p:txBody>
      </p:sp>
      <p:sp>
        <p:nvSpPr>
          <p:cNvPr id="15" name="五边形 14"/>
          <p:cNvSpPr/>
          <p:nvPr>
            <p:custDataLst>
              <p:tags r:id="rId5"/>
            </p:custDataLst>
          </p:nvPr>
        </p:nvSpPr>
        <p:spPr bwMode="auto">
          <a:xfrm>
            <a:off x="8944380" y="2705245"/>
            <a:ext cx="849169" cy="558510"/>
          </a:xfrm>
          <a:prstGeom prst="homePlate">
            <a:avLst>
              <a:gd name="adj" fmla="val 31944"/>
            </a:avLst>
          </a:prstGeom>
          <a:solidFill>
            <a:sysClr val="window" lastClr="FFFFFF">
              <a:lumMod val="95000"/>
            </a:sysClr>
          </a:solidFill>
          <a:ln w="19050">
            <a:noFill/>
            <a:round/>
          </a:ln>
        </p:spPr>
        <p:txBody>
          <a:bodyPr vert="horz" wrap="square" lIns="91440" tIns="45720" rIns="91440" bIns="45720" anchor="ctr" anchorCtr="1" compatLnSpc="1">
            <a:normAutofit/>
          </a:bodyPr>
          <a:lstStyle/>
          <a:p>
            <a:pPr algn="ctr"/>
            <a:r>
              <a:rPr lang="en-US" b="1" i="1" dirty="0">
                <a:solidFill>
                  <a:srgbClr val="000000">
                    <a:lumMod val="75000"/>
                    <a:lumOff val="25000"/>
                  </a:srgbClr>
                </a:solidFill>
                <a:latin typeface="Arial" panose="020B0604020202020204" pitchFamily="34" charset="0"/>
                <a:ea typeface="微软雅黑" panose="020B0503020204020204" charset="-122"/>
                <a:cs typeface="微软雅黑" panose="020B0503020204020204" charset="-122"/>
              </a:rPr>
              <a:t>04</a:t>
            </a:r>
          </a:p>
        </p:txBody>
      </p:sp>
      <p:sp>
        <p:nvSpPr>
          <p:cNvPr id="2" name="燕尾形箭头 1"/>
          <p:cNvSpPr/>
          <p:nvPr>
            <p:custDataLst>
              <p:tags r:id="rId6"/>
            </p:custDataLst>
          </p:nvPr>
        </p:nvSpPr>
        <p:spPr bwMode="auto">
          <a:xfrm>
            <a:off x="1055758" y="2537643"/>
            <a:ext cx="2120242" cy="893714"/>
          </a:xfrm>
          <a:prstGeom prst="notchedRightArrow">
            <a:avLst>
              <a:gd name="adj1" fmla="val 100000"/>
              <a:gd name="adj2" fmla="val 31781"/>
            </a:avLst>
          </a:prstGeom>
          <a:solidFill>
            <a:srgbClr val="1F74AD"/>
          </a:solidFill>
          <a:ln w="19050">
            <a:no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29" name="文本框 28"/>
          <p:cNvSpPr txBox="1"/>
          <p:nvPr>
            <p:custDataLst>
              <p:tags r:id="rId7"/>
            </p:custDataLst>
          </p:nvPr>
        </p:nvSpPr>
        <p:spPr>
          <a:xfrm>
            <a:off x="481330" y="3896995"/>
            <a:ext cx="2571115" cy="392430"/>
          </a:xfrm>
          <a:prstGeom prst="rect">
            <a:avLst/>
          </a:prstGeom>
          <a:noFill/>
          <a:ln>
            <a:noFill/>
          </a:ln>
        </p:spPr>
        <p:txBody>
          <a:bodyPr wrap="square" lIns="91440" tIns="45720" rIns="91440" bIns="0" anchor="t" anchorCtr="0"/>
          <a:lstStyle/>
          <a:p>
            <a:pPr marL="0" marR="0" lvl="0" indent="0" algn="ctr" defTabSz="913765" rtl="0" eaLnBrk="1" fontAlgn="auto" latinLnBrk="0" hangingPunct="1">
              <a:lnSpc>
                <a:spcPct val="120000"/>
              </a:lnSpc>
              <a:spcBef>
                <a:spcPts val="0"/>
              </a:spcBef>
              <a:spcAft>
                <a:spcPts val="0"/>
              </a:spcAft>
              <a:buClrTx/>
              <a:buSzPct val="25000"/>
              <a:buFontTx/>
              <a:buNone/>
              <a:defRPr/>
            </a:pPr>
            <a:r>
              <a:rPr lang="zh-CN" altLang="en-US" b="1">
                <a:solidFill>
                  <a:srgbClr val="00B0F0"/>
                </a:solidFill>
                <a:sym typeface="+mn-ea"/>
              </a:rPr>
              <a:t>第1~2章：</a:t>
            </a:r>
            <a:r>
              <a:rPr lang="en-US" altLang="zh-CN" b="1">
                <a:solidFill>
                  <a:srgbClr val="00B0F0"/>
                </a:solidFill>
                <a:sym typeface="+mn-ea"/>
              </a:rPr>
              <a:t>Why &amp;What</a:t>
            </a:r>
            <a:endParaRPr kumimoji="0" lang="en-US" altLang="zh-CN" b="1" i="0" u="none" strike="noStrike" kern="1200" cap="none" spc="300" normalizeH="0" noProof="0">
              <a:ln>
                <a:noFill/>
              </a:ln>
              <a:solidFill>
                <a:srgbClr val="00B0F0"/>
              </a:solidFill>
              <a:effectLst/>
              <a:uLnTx/>
              <a:uFillTx/>
              <a:latin typeface="微软雅黑" panose="020B0503020204020204" charset="-122"/>
              <a:cs typeface="微软雅黑" panose="020B0503020204020204" charset="-122"/>
              <a:sym typeface="+mn-ea"/>
            </a:endParaRPr>
          </a:p>
        </p:txBody>
      </p:sp>
      <p:sp>
        <p:nvSpPr>
          <p:cNvPr id="30" name="文本框 29"/>
          <p:cNvSpPr txBox="1"/>
          <p:nvPr>
            <p:custDataLst>
              <p:tags r:id="rId8"/>
            </p:custDataLst>
          </p:nvPr>
        </p:nvSpPr>
        <p:spPr>
          <a:xfrm>
            <a:off x="777240" y="4317365"/>
            <a:ext cx="2399030" cy="2345055"/>
          </a:xfrm>
          <a:prstGeom prst="rect">
            <a:avLst/>
          </a:prstGeom>
          <a:noFill/>
          <a:ln>
            <a:noFill/>
          </a:ln>
        </p:spPr>
        <p:txBody>
          <a:bodyPr wrap="square" lIns="91440" tIns="0" rIns="91440" bIns="46800" anchor="t" anchorCtr="0"/>
          <a:lstStyle/>
          <a:p>
            <a:pPr algn="l">
              <a:lnSpc>
                <a:spcPct val="120000"/>
              </a:lnSpc>
            </a:pPr>
            <a:r>
              <a:rPr lang="zh-CN" altLang="en-US" sz="1600">
                <a:solidFill>
                  <a:srgbClr val="00B0F0"/>
                </a:solidFill>
                <a:sym typeface="+mn-ea"/>
              </a:rPr>
              <a:t>全面介绍了</a:t>
            </a:r>
            <a:r>
              <a:rPr lang="en-US" altLang="zh-CN" sz="1600">
                <a:solidFill>
                  <a:srgbClr val="00B0F0"/>
                </a:solidFill>
                <a:sym typeface="+mn-ea"/>
              </a:rPr>
              <a:t>:</a:t>
            </a:r>
            <a:endParaRPr lang="zh-CN" altLang="en-US" sz="1600">
              <a:solidFill>
                <a:srgbClr val="00B0F0"/>
              </a:solidFill>
              <a:sym typeface="+mn-ea"/>
            </a:endParaRPr>
          </a:p>
          <a:p>
            <a:pPr marL="285750" indent="-285750" algn="l">
              <a:lnSpc>
                <a:spcPct val="120000"/>
              </a:lnSpc>
              <a:buFont typeface="Arial" panose="020B0604020202020204" pitchFamily="34" charset="0"/>
              <a:buChar char="•"/>
            </a:pPr>
            <a:r>
              <a:rPr lang="zh-CN" altLang="en-US" sz="1600">
                <a:solidFill>
                  <a:srgbClr val="00B0F0"/>
                </a:solidFill>
                <a:sym typeface="+mn-ea"/>
              </a:rPr>
              <a:t>数据中台产生的背景</a:t>
            </a:r>
          </a:p>
          <a:p>
            <a:pPr marL="285750" indent="-285750" algn="l">
              <a:lnSpc>
                <a:spcPct val="120000"/>
              </a:lnSpc>
              <a:buFont typeface="Arial" panose="020B0604020202020204" pitchFamily="34" charset="0"/>
              <a:buChar char="•"/>
            </a:pPr>
            <a:r>
              <a:rPr lang="zh-CN" altLang="en-US" sz="1600">
                <a:solidFill>
                  <a:srgbClr val="00B0F0"/>
                </a:solidFill>
                <a:sym typeface="+mn-ea"/>
              </a:rPr>
              <a:t>发展阶段</a:t>
            </a:r>
          </a:p>
          <a:p>
            <a:pPr marL="285750" indent="-285750" algn="l">
              <a:lnSpc>
                <a:spcPct val="120000"/>
              </a:lnSpc>
              <a:buFont typeface="Arial" panose="020B0604020202020204" pitchFamily="34" charset="0"/>
              <a:buChar char="•"/>
            </a:pPr>
            <a:r>
              <a:rPr lang="zh-CN" altLang="en-US" sz="1600">
                <a:solidFill>
                  <a:srgbClr val="00B0F0"/>
                </a:solidFill>
                <a:sym typeface="+mn-ea"/>
              </a:rPr>
              <a:t>企业应该具备的认知</a:t>
            </a:r>
          </a:p>
          <a:p>
            <a:pPr marL="285750" indent="-285750" algn="l">
              <a:lnSpc>
                <a:spcPct val="120000"/>
              </a:lnSpc>
              <a:buFont typeface="Arial" panose="020B0604020202020204" pitchFamily="34" charset="0"/>
              <a:buChar char="•"/>
            </a:pPr>
            <a:r>
              <a:rPr lang="zh-CN" altLang="en-US" sz="1600">
                <a:solidFill>
                  <a:srgbClr val="00B0F0"/>
                </a:solidFill>
                <a:sym typeface="+mn-ea"/>
              </a:rPr>
              <a:t>什么是数据中台</a:t>
            </a:r>
          </a:p>
          <a:p>
            <a:pPr marL="285750" indent="-285750" algn="l">
              <a:lnSpc>
                <a:spcPct val="120000"/>
              </a:lnSpc>
              <a:buFont typeface="Arial" panose="020B0604020202020204" pitchFamily="34" charset="0"/>
              <a:buChar char="•"/>
            </a:pPr>
            <a:r>
              <a:rPr lang="zh-CN" altLang="en-US" sz="1600">
                <a:solidFill>
                  <a:srgbClr val="00B0F0"/>
                </a:solidFill>
                <a:sym typeface="+mn-ea"/>
              </a:rPr>
              <a:t>数据中台的核心能力</a:t>
            </a:r>
          </a:p>
          <a:p>
            <a:pPr marL="285750" indent="-285750" algn="l">
              <a:lnSpc>
                <a:spcPct val="120000"/>
              </a:lnSpc>
              <a:buFont typeface="Arial" panose="020B0604020202020204" pitchFamily="34" charset="0"/>
              <a:buChar char="•"/>
            </a:pPr>
            <a:r>
              <a:rPr lang="zh-CN" altLang="en-US" sz="1600">
                <a:solidFill>
                  <a:srgbClr val="00B0F0"/>
                </a:solidFill>
                <a:sym typeface="+mn-ea"/>
              </a:rPr>
              <a:t>数据中台的价值等</a:t>
            </a:r>
            <a:endParaRPr lang="zh-CN" altLang="en-US" sz="1600" spc="150">
              <a:solidFill>
                <a:srgbClr val="00B0F0"/>
              </a:solidFill>
              <a:latin typeface="微软雅黑" panose="020B0503020204020204" charset="-122"/>
              <a:cs typeface="微软雅黑" panose="020B0503020204020204" charset="-122"/>
              <a:sym typeface="+mn-ea"/>
            </a:endParaRPr>
          </a:p>
        </p:txBody>
      </p:sp>
      <p:cxnSp>
        <p:nvCxnSpPr>
          <p:cNvPr id="46" name="直接连接符 45"/>
          <p:cNvCxnSpPr/>
          <p:nvPr>
            <p:custDataLst>
              <p:tags r:id="rId9"/>
            </p:custDataLst>
          </p:nvPr>
        </p:nvCxnSpPr>
        <p:spPr>
          <a:xfrm>
            <a:off x="1902584" y="3431357"/>
            <a:ext cx="10912" cy="465885"/>
          </a:xfrm>
          <a:prstGeom prst="line">
            <a:avLst/>
          </a:prstGeom>
          <a:ln w="3175" cap="rnd">
            <a:solidFill>
              <a:sysClr val="window" lastClr="FFFFFF">
                <a:lumMod val="75000"/>
              </a:sysClr>
            </a:solidFill>
            <a:prstDash val="dash"/>
            <a:round/>
            <a:tailEnd type="oval"/>
          </a:ln>
        </p:spPr>
        <p:style>
          <a:lnRef idx="1">
            <a:srgbClr val="1F74AD"/>
          </a:lnRef>
          <a:fillRef idx="0">
            <a:srgbClr val="1F74AD"/>
          </a:fillRef>
          <a:effectRef idx="0">
            <a:srgbClr val="1F74AD"/>
          </a:effectRef>
          <a:fontRef idx="minor">
            <a:srgbClr val="000000"/>
          </a:fontRef>
        </p:style>
      </p:cxnSp>
      <p:sp>
        <p:nvSpPr>
          <p:cNvPr id="6" name="燕尾形箭头 5"/>
          <p:cNvSpPr/>
          <p:nvPr>
            <p:custDataLst>
              <p:tags r:id="rId10"/>
            </p:custDataLst>
          </p:nvPr>
        </p:nvSpPr>
        <p:spPr bwMode="auto">
          <a:xfrm>
            <a:off x="3823856" y="2537643"/>
            <a:ext cx="2120241" cy="893714"/>
          </a:xfrm>
          <a:prstGeom prst="notchedRightArrow">
            <a:avLst>
              <a:gd name="adj1" fmla="val 100000"/>
              <a:gd name="adj2" fmla="val 31781"/>
            </a:avLst>
          </a:prstGeom>
          <a:solidFill>
            <a:srgbClr val="3498DB"/>
          </a:solidFill>
          <a:ln w="19050">
            <a:no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32" name="文本框 31"/>
          <p:cNvSpPr txBox="1"/>
          <p:nvPr>
            <p:custDataLst>
              <p:tags r:id="rId11"/>
            </p:custDataLst>
          </p:nvPr>
        </p:nvSpPr>
        <p:spPr>
          <a:xfrm>
            <a:off x="3321050" y="4475480"/>
            <a:ext cx="2696210" cy="392430"/>
          </a:xfrm>
          <a:prstGeom prst="rect">
            <a:avLst/>
          </a:prstGeom>
          <a:noFill/>
          <a:ln>
            <a:noFill/>
          </a:ln>
        </p:spPr>
        <p:txBody>
          <a:bodyPr wrap="square" lIns="91440" tIns="45720" rIns="91440" bIns="0" anchor="t" anchorCtr="0"/>
          <a:lstStyle/>
          <a:p>
            <a:pPr marL="0" marR="0" lvl="0" indent="0" algn="ctr" defTabSz="913765" rtl="0" eaLnBrk="1" fontAlgn="auto" latinLnBrk="0" hangingPunct="1">
              <a:lnSpc>
                <a:spcPct val="120000"/>
              </a:lnSpc>
              <a:spcBef>
                <a:spcPts val="0"/>
              </a:spcBef>
              <a:spcAft>
                <a:spcPts val="0"/>
              </a:spcAft>
              <a:buClrTx/>
              <a:buSzPct val="25000"/>
              <a:buFontTx/>
              <a:buNone/>
              <a:defRPr/>
            </a:pPr>
            <a:r>
              <a:rPr lang="zh-CN" altLang="en-US" b="1">
                <a:solidFill>
                  <a:srgbClr val="00B0F0"/>
                </a:solidFill>
                <a:sym typeface="+mn-ea"/>
              </a:rPr>
              <a:t>第3~4章：</a:t>
            </a:r>
            <a:r>
              <a:rPr lang="en-US" altLang="zh-CN" b="1">
                <a:solidFill>
                  <a:srgbClr val="00B0F0"/>
                </a:solidFill>
                <a:sym typeface="+mn-ea"/>
              </a:rPr>
              <a:t>Plan</a:t>
            </a:r>
            <a:endParaRPr kumimoji="0" lang="en-US" altLang="zh-CN" b="1" i="0" u="none" strike="noStrike" kern="1200" cap="none" spc="300" normalizeH="0" noProof="0">
              <a:ln>
                <a:noFill/>
              </a:ln>
              <a:solidFill>
                <a:srgbClr val="00B0F0"/>
              </a:solidFill>
              <a:effectLst/>
              <a:uLnTx/>
              <a:uFillTx/>
              <a:latin typeface="微软雅黑" panose="020B0503020204020204" charset="-122"/>
              <a:cs typeface="微软雅黑" panose="020B0503020204020204" charset="-122"/>
              <a:sym typeface="+mn-ea"/>
            </a:endParaRPr>
          </a:p>
        </p:txBody>
      </p:sp>
      <p:sp>
        <p:nvSpPr>
          <p:cNvPr id="33" name="文本框 32"/>
          <p:cNvSpPr txBox="1"/>
          <p:nvPr>
            <p:custDataLst>
              <p:tags r:id="rId12"/>
            </p:custDataLst>
          </p:nvPr>
        </p:nvSpPr>
        <p:spPr>
          <a:xfrm>
            <a:off x="3542665" y="4895850"/>
            <a:ext cx="2474595" cy="1866265"/>
          </a:xfrm>
          <a:prstGeom prst="rect">
            <a:avLst/>
          </a:prstGeom>
          <a:noFill/>
          <a:ln>
            <a:noFill/>
          </a:ln>
        </p:spPr>
        <p:txBody>
          <a:bodyPr wrap="square" lIns="91440" tIns="0" rIns="91440" bIns="46800" anchor="t" anchorCtr="0"/>
          <a:lstStyle/>
          <a:p>
            <a:pPr algn="l">
              <a:lnSpc>
                <a:spcPct val="120000"/>
              </a:lnSpc>
            </a:pPr>
            <a:r>
              <a:rPr lang="zh-CN" altLang="en-US" sz="1600">
                <a:solidFill>
                  <a:srgbClr val="00B0F0"/>
                </a:solidFill>
                <a:sym typeface="+mn-ea"/>
              </a:rPr>
              <a:t>详细讲解了：</a:t>
            </a:r>
          </a:p>
          <a:p>
            <a:pPr marL="285750" indent="-285750" algn="l">
              <a:lnSpc>
                <a:spcPct val="120000"/>
              </a:lnSpc>
              <a:buFont typeface="Arial" panose="020B0604020202020204" pitchFamily="34" charset="0"/>
              <a:buChar char="•"/>
            </a:pPr>
            <a:r>
              <a:rPr lang="zh-CN" altLang="en-US" sz="1600">
                <a:solidFill>
                  <a:srgbClr val="00B0F0"/>
                </a:solidFill>
                <a:sym typeface="+mn-ea"/>
              </a:rPr>
              <a:t>数据中台的架构设计</a:t>
            </a:r>
          </a:p>
          <a:p>
            <a:pPr marL="285750" indent="-285750" algn="l">
              <a:lnSpc>
                <a:spcPct val="120000"/>
              </a:lnSpc>
              <a:buFont typeface="Arial" panose="020B0604020202020204" pitchFamily="34" charset="0"/>
              <a:buChar char="•"/>
            </a:pPr>
            <a:r>
              <a:rPr lang="zh-CN" altLang="en-US" sz="1600">
                <a:solidFill>
                  <a:srgbClr val="00B0F0"/>
                </a:solidFill>
                <a:sym typeface="+mn-ea"/>
              </a:rPr>
              <a:t>建设方法论</a:t>
            </a:r>
          </a:p>
          <a:p>
            <a:pPr marL="285750" indent="-285750" algn="l">
              <a:lnSpc>
                <a:spcPct val="120000"/>
              </a:lnSpc>
              <a:buFont typeface="Arial" panose="020B0604020202020204" pitchFamily="34" charset="0"/>
              <a:buChar char="•"/>
            </a:pPr>
            <a:r>
              <a:rPr lang="zh-CN" altLang="en-US" sz="1600">
                <a:solidFill>
                  <a:srgbClr val="00B0F0"/>
                </a:solidFill>
                <a:sym typeface="+mn-ea"/>
              </a:rPr>
              <a:t>企业建设数据中台的成熟度评估</a:t>
            </a:r>
          </a:p>
          <a:p>
            <a:pPr marL="285750" indent="-285750" algn="l">
              <a:lnSpc>
                <a:spcPct val="120000"/>
              </a:lnSpc>
              <a:buFont typeface="Arial" panose="020B0604020202020204" pitchFamily="34" charset="0"/>
              <a:buChar char="•"/>
            </a:pPr>
            <a:r>
              <a:rPr lang="zh-CN" altLang="en-US" sz="1600">
                <a:solidFill>
                  <a:srgbClr val="00B0F0"/>
                </a:solidFill>
                <a:sym typeface="+mn-ea"/>
              </a:rPr>
              <a:t>应用场景分析</a:t>
            </a:r>
            <a:endParaRPr lang="zh-CN" altLang="en-US" sz="1600" spc="150">
              <a:solidFill>
                <a:srgbClr val="00B0F0"/>
              </a:solidFill>
              <a:latin typeface="微软雅黑" panose="020B0503020204020204" charset="-122"/>
              <a:cs typeface="微软雅黑" panose="020B0503020204020204" charset="-122"/>
              <a:sym typeface="+mn-ea"/>
            </a:endParaRPr>
          </a:p>
        </p:txBody>
      </p:sp>
      <p:cxnSp>
        <p:nvCxnSpPr>
          <p:cNvPr id="47" name="直接连接符 46"/>
          <p:cNvCxnSpPr>
            <a:endCxn id="32" idx="0"/>
          </p:cNvCxnSpPr>
          <p:nvPr>
            <p:custDataLst>
              <p:tags r:id="rId13"/>
            </p:custDataLst>
          </p:nvPr>
        </p:nvCxnSpPr>
        <p:spPr>
          <a:xfrm>
            <a:off x="4660784" y="3431357"/>
            <a:ext cx="8115" cy="1043963"/>
          </a:xfrm>
          <a:prstGeom prst="line">
            <a:avLst/>
          </a:prstGeom>
          <a:ln w="3175" cap="rnd">
            <a:solidFill>
              <a:sysClr val="window" lastClr="FFFFFF">
                <a:lumMod val="75000"/>
              </a:sysClr>
            </a:solidFill>
            <a:prstDash val="dash"/>
            <a:round/>
            <a:tailEnd type="oval"/>
          </a:ln>
        </p:spPr>
        <p:style>
          <a:lnRef idx="1">
            <a:srgbClr val="1F74AD"/>
          </a:lnRef>
          <a:fillRef idx="0">
            <a:srgbClr val="1F74AD"/>
          </a:fillRef>
          <a:effectRef idx="0">
            <a:srgbClr val="1F74AD"/>
          </a:effectRef>
          <a:fontRef idx="minor">
            <a:srgbClr val="000000"/>
          </a:fontRef>
        </p:style>
      </p:cxnSp>
      <p:sp>
        <p:nvSpPr>
          <p:cNvPr id="10" name="燕尾形箭头 9"/>
          <p:cNvSpPr/>
          <p:nvPr>
            <p:custDataLst>
              <p:tags r:id="rId14"/>
            </p:custDataLst>
          </p:nvPr>
        </p:nvSpPr>
        <p:spPr bwMode="auto">
          <a:xfrm>
            <a:off x="6591953" y="2537643"/>
            <a:ext cx="2120241" cy="893714"/>
          </a:xfrm>
          <a:prstGeom prst="notchedRightArrow">
            <a:avLst>
              <a:gd name="adj1" fmla="val 100000"/>
              <a:gd name="adj2" fmla="val 31781"/>
            </a:avLst>
          </a:prstGeom>
          <a:solidFill>
            <a:srgbClr val="1AA3AA"/>
          </a:solidFill>
          <a:ln w="19050">
            <a:no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35" name="文本框 34"/>
          <p:cNvSpPr txBox="1"/>
          <p:nvPr>
            <p:custDataLst>
              <p:tags r:id="rId15"/>
            </p:custDataLst>
          </p:nvPr>
        </p:nvSpPr>
        <p:spPr>
          <a:xfrm>
            <a:off x="6308141" y="3897242"/>
            <a:ext cx="2274980" cy="392512"/>
          </a:xfrm>
          <a:prstGeom prst="rect">
            <a:avLst/>
          </a:prstGeom>
          <a:noFill/>
          <a:ln>
            <a:noFill/>
          </a:ln>
        </p:spPr>
        <p:txBody>
          <a:bodyPr wrap="square" lIns="91440" tIns="45720" rIns="91440" bIns="0" anchor="t" anchorCtr="0">
            <a:normAutofit lnSpcReduction="10000"/>
          </a:bodyPr>
          <a:lstStyle/>
          <a:p>
            <a:pPr marL="0" marR="0" lvl="0" indent="0" algn="ctr" defTabSz="913765" rtl="0" eaLnBrk="1" fontAlgn="auto" latinLnBrk="0" hangingPunct="1">
              <a:lnSpc>
                <a:spcPct val="120000"/>
              </a:lnSpc>
              <a:spcBef>
                <a:spcPts val="0"/>
              </a:spcBef>
              <a:spcAft>
                <a:spcPts val="0"/>
              </a:spcAft>
              <a:buClrTx/>
              <a:buSzPct val="25000"/>
              <a:buFontTx/>
              <a:buNone/>
              <a:defRPr/>
            </a:pPr>
            <a:r>
              <a:rPr lang="zh-CN" altLang="en-US" sz="1800" b="1">
                <a:solidFill>
                  <a:srgbClr val="00B0F0"/>
                </a:solidFill>
                <a:sym typeface="+mn-ea"/>
              </a:rPr>
              <a:t>第5~9章：</a:t>
            </a:r>
            <a:r>
              <a:rPr lang="en-US" altLang="zh-CN" sz="1800" b="1">
                <a:solidFill>
                  <a:srgbClr val="00B0F0"/>
                </a:solidFill>
                <a:sym typeface="+mn-ea"/>
              </a:rPr>
              <a:t>Do</a:t>
            </a:r>
            <a:endParaRPr kumimoji="0" lang="en-US" altLang="zh-CN" sz="1800" b="1" i="0" u="none" strike="noStrike" kern="1200" cap="none" spc="300" normalizeH="0" noProof="0">
              <a:ln>
                <a:noFill/>
              </a:ln>
              <a:solidFill>
                <a:srgbClr val="00B0F0"/>
              </a:solidFill>
              <a:effectLst/>
              <a:uLnTx/>
              <a:uFillTx/>
              <a:latin typeface="微软雅黑" panose="020B0503020204020204" charset="-122"/>
              <a:cs typeface="微软雅黑" panose="020B0503020204020204" charset="-122"/>
              <a:sym typeface="+mn-ea"/>
            </a:endParaRPr>
          </a:p>
        </p:txBody>
      </p:sp>
      <p:sp>
        <p:nvSpPr>
          <p:cNvPr id="36" name="文本框 35"/>
          <p:cNvSpPr txBox="1"/>
          <p:nvPr>
            <p:custDataLst>
              <p:tags r:id="rId16"/>
            </p:custDataLst>
          </p:nvPr>
        </p:nvSpPr>
        <p:spPr>
          <a:xfrm>
            <a:off x="6017260" y="4317365"/>
            <a:ext cx="3250565" cy="2362200"/>
          </a:xfrm>
          <a:prstGeom prst="rect">
            <a:avLst/>
          </a:prstGeom>
          <a:noFill/>
          <a:ln>
            <a:noFill/>
          </a:ln>
        </p:spPr>
        <p:txBody>
          <a:bodyPr wrap="square" lIns="91440" tIns="0" rIns="91440" bIns="46800" anchor="t" anchorCtr="0"/>
          <a:lstStyle/>
          <a:p>
            <a:pPr algn="l">
              <a:lnSpc>
                <a:spcPct val="120000"/>
              </a:lnSpc>
            </a:pPr>
            <a:r>
              <a:rPr lang="zh-CN" altLang="en-US" sz="1600">
                <a:solidFill>
                  <a:srgbClr val="00B0F0"/>
                </a:solidFill>
                <a:sym typeface="+mn-ea"/>
              </a:rPr>
              <a:t>系统讲解了：</a:t>
            </a:r>
          </a:p>
          <a:p>
            <a:pPr marL="285750" indent="-285750" algn="l">
              <a:lnSpc>
                <a:spcPct val="120000"/>
              </a:lnSpc>
              <a:buFont typeface="Arial" panose="020B0604020202020204" pitchFamily="34" charset="0"/>
              <a:buChar char="•"/>
            </a:pPr>
            <a:r>
              <a:rPr lang="zh-CN" altLang="en-US" sz="1600">
                <a:solidFill>
                  <a:srgbClr val="00B0F0"/>
                </a:solidFill>
                <a:sym typeface="+mn-ea"/>
              </a:rPr>
              <a:t>数据汇聚与联通</a:t>
            </a:r>
          </a:p>
          <a:p>
            <a:pPr marL="285750" indent="-285750" algn="l">
              <a:lnSpc>
                <a:spcPct val="120000"/>
              </a:lnSpc>
              <a:buFont typeface="Arial" panose="020B0604020202020204" pitchFamily="34" charset="0"/>
              <a:buChar char="•"/>
            </a:pPr>
            <a:r>
              <a:rPr lang="zh-CN" altLang="en-US" sz="1600">
                <a:solidFill>
                  <a:srgbClr val="00B0F0"/>
                </a:solidFill>
                <a:sym typeface="+mn-ea"/>
              </a:rPr>
              <a:t>数据开发</a:t>
            </a:r>
          </a:p>
          <a:p>
            <a:pPr marL="285750" indent="-285750" algn="l">
              <a:lnSpc>
                <a:spcPct val="120000"/>
              </a:lnSpc>
              <a:buFont typeface="Arial" panose="020B0604020202020204" pitchFamily="34" charset="0"/>
              <a:buChar char="•"/>
            </a:pPr>
            <a:r>
              <a:rPr lang="zh-CN" altLang="en-US" sz="1600">
                <a:solidFill>
                  <a:srgbClr val="00B0F0"/>
                </a:solidFill>
                <a:sym typeface="+mn-ea"/>
              </a:rPr>
              <a:t>数据体系建设</a:t>
            </a:r>
          </a:p>
          <a:p>
            <a:pPr marL="285750" indent="-285750" algn="l">
              <a:lnSpc>
                <a:spcPct val="120000"/>
              </a:lnSpc>
              <a:buFont typeface="Arial" panose="020B0604020202020204" pitchFamily="34" charset="0"/>
              <a:buChar char="•"/>
            </a:pPr>
            <a:r>
              <a:rPr lang="zh-CN" altLang="en-US" sz="1600">
                <a:solidFill>
                  <a:srgbClr val="00B0F0"/>
                </a:solidFill>
                <a:sym typeface="+mn-ea"/>
              </a:rPr>
              <a:t>数据资产管理</a:t>
            </a:r>
          </a:p>
          <a:p>
            <a:pPr marL="285750" indent="-285750" algn="l">
              <a:lnSpc>
                <a:spcPct val="120000"/>
              </a:lnSpc>
              <a:buFont typeface="Arial" panose="020B0604020202020204" pitchFamily="34" charset="0"/>
              <a:buChar char="•"/>
            </a:pPr>
            <a:r>
              <a:rPr lang="zh-CN" altLang="en-US" sz="1600">
                <a:solidFill>
                  <a:srgbClr val="00B0F0"/>
                </a:solidFill>
                <a:sym typeface="+mn-ea"/>
              </a:rPr>
              <a:t>数据服务体系建设</a:t>
            </a:r>
          </a:p>
          <a:p>
            <a:pPr marL="285750" indent="-285750" algn="l">
              <a:lnSpc>
                <a:spcPct val="120000"/>
              </a:lnSpc>
              <a:buFont typeface="Arial" panose="020B0604020202020204" pitchFamily="34" charset="0"/>
              <a:buChar char="•"/>
            </a:pPr>
            <a:r>
              <a:rPr lang="zh-CN" altLang="en-US" sz="1600">
                <a:solidFill>
                  <a:srgbClr val="00B0F0"/>
                </a:solidFill>
                <a:sym typeface="+mn-ea"/>
              </a:rPr>
              <a:t>数据中台的核心模块</a:t>
            </a:r>
          </a:p>
          <a:p>
            <a:pPr marL="285750" indent="-285750" algn="l">
              <a:lnSpc>
                <a:spcPct val="120000"/>
              </a:lnSpc>
              <a:buFont typeface="Arial" panose="020B0604020202020204" pitchFamily="34" charset="0"/>
              <a:buChar char="•"/>
            </a:pPr>
            <a:r>
              <a:rPr lang="zh-CN" altLang="en-US" sz="1600">
                <a:solidFill>
                  <a:srgbClr val="00B0F0"/>
                </a:solidFill>
                <a:sym typeface="+mn-ea"/>
              </a:rPr>
              <a:t>如何从0到1实现一个数据中台</a:t>
            </a:r>
            <a:endParaRPr lang="zh-CN" altLang="en-US" sz="1600" spc="150">
              <a:solidFill>
                <a:srgbClr val="00B0F0"/>
              </a:solidFill>
              <a:latin typeface="微软雅黑" panose="020B0503020204020204" charset="-122"/>
              <a:cs typeface="微软雅黑" panose="020B0503020204020204" charset="-122"/>
              <a:sym typeface="+mn-ea"/>
            </a:endParaRPr>
          </a:p>
        </p:txBody>
      </p:sp>
      <p:cxnSp>
        <p:nvCxnSpPr>
          <p:cNvPr id="48" name="直接连接符 47"/>
          <p:cNvCxnSpPr>
            <a:stCxn id="35" idx="0"/>
          </p:cNvCxnSpPr>
          <p:nvPr>
            <p:custDataLst>
              <p:tags r:id="rId17"/>
            </p:custDataLst>
          </p:nvPr>
        </p:nvCxnSpPr>
        <p:spPr>
          <a:xfrm flipH="1" flipV="1">
            <a:off x="7440948" y="3431358"/>
            <a:ext cx="5318" cy="465884"/>
          </a:xfrm>
          <a:prstGeom prst="line">
            <a:avLst/>
          </a:prstGeom>
          <a:ln w="3175" cap="rnd">
            <a:solidFill>
              <a:sysClr val="window" lastClr="FFFFFF">
                <a:lumMod val="75000"/>
              </a:sysClr>
            </a:solidFill>
            <a:prstDash val="dash"/>
            <a:round/>
            <a:headEnd type="oval"/>
            <a:tailEnd type="none"/>
          </a:ln>
        </p:spPr>
        <p:style>
          <a:lnRef idx="1">
            <a:srgbClr val="1F74AD"/>
          </a:lnRef>
          <a:fillRef idx="0">
            <a:srgbClr val="1F74AD"/>
          </a:fillRef>
          <a:effectRef idx="0">
            <a:srgbClr val="1F74AD"/>
          </a:effectRef>
          <a:fontRef idx="minor">
            <a:srgbClr val="000000"/>
          </a:fontRef>
        </p:style>
      </p:cxnSp>
      <p:sp>
        <p:nvSpPr>
          <p:cNvPr id="14" name="燕尾形箭头 13"/>
          <p:cNvSpPr/>
          <p:nvPr>
            <p:custDataLst>
              <p:tags r:id="rId18"/>
            </p:custDataLst>
          </p:nvPr>
        </p:nvSpPr>
        <p:spPr bwMode="auto">
          <a:xfrm>
            <a:off x="9360051" y="2537643"/>
            <a:ext cx="2120241" cy="893714"/>
          </a:xfrm>
          <a:prstGeom prst="notchedRightArrow">
            <a:avLst>
              <a:gd name="adj1" fmla="val 100000"/>
              <a:gd name="adj2" fmla="val 31781"/>
            </a:avLst>
          </a:prstGeom>
          <a:solidFill>
            <a:srgbClr val="69A35B"/>
          </a:solidFill>
          <a:ln w="19050">
            <a:no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38" name="文本框 37"/>
          <p:cNvSpPr txBox="1"/>
          <p:nvPr>
            <p:custDataLst>
              <p:tags r:id="rId19"/>
            </p:custDataLst>
          </p:nvPr>
        </p:nvSpPr>
        <p:spPr>
          <a:xfrm>
            <a:off x="8712200" y="4475480"/>
            <a:ext cx="3212465" cy="392430"/>
          </a:xfrm>
          <a:prstGeom prst="rect">
            <a:avLst/>
          </a:prstGeom>
          <a:noFill/>
          <a:ln>
            <a:noFill/>
          </a:ln>
        </p:spPr>
        <p:txBody>
          <a:bodyPr wrap="square" lIns="91440" tIns="45720" rIns="91440" bIns="0" anchor="t" anchorCtr="0"/>
          <a:lstStyle/>
          <a:p>
            <a:pPr marL="0" marR="0" lvl="0" indent="0" algn="ctr" defTabSz="913765" rtl="0" eaLnBrk="1" fontAlgn="auto" latinLnBrk="0" hangingPunct="1">
              <a:lnSpc>
                <a:spcPct val="120000"/>
              </a:lnSpc>
              <a:spcBef>
                <a:spcPts val="0"/>
              </a:spcBef>
              <a:spcAft>
                <a:spcPts val="0"/>
              </a:spcAft>
              <a:buClrTx/>
              <a:buSzPct val="25000"/>
              <a:buFontTx/>
              <a:buNone/>
              <a:defRPr/>
            </a:pPr>
            <a:r>
              <a:rPr lang="zh-CN" altLang="en-US" b="1">
                <a:solidFill>
                  <a:srgbClr val="00B0F0"/>
                </a:solidFill>
                <a:sym typeface="+mn-ea"/>
              </a:rPr>
              <a:t>第10~11章：</a:t>
            </a:r>
            <a:r>
              <a:rPr lang="en-US" altLang="zh-CN" b="1">
                <a:solidFill>
                  <a:srgbClr val="00B0F0"/>
                </a:solidFill>
                <a:sym typeface="+mn-ea"/>
              </a:rPr>
              <a:t>Check&amp;Action</a:t>
            </a:r>
            <a:endParaRPr kumimoji="0" lang="en-US" altLang="zh-CN" b="1" i="0" u="none" strike="noStrike" kern="1200" cap="none" spc="300" normalizeH="0" noProof="0">
              <a:ln>
                <a:noFill/>
              </a:ln>
              <a:solidFill>
                <a:srgbClr val="00B0F0"/>
              </a:solidFill>
              <a:effectLst/>
              <a:uLnTx/>
              <a:uFillTx/>
              <a:latin typeface="微软雅黑" panose="020B0503020204020204" charset="-122"/>
              <a:cs typeface="微软雅黑" panose="020B0503020204020204" charset="-122"/>
              <a:sym typeface="+mn-ea"/>
            </a:endParaRPr>
          </a:p>
        </p:txBody>
      </p:sp>
      <p:sp>
        <p:nvSpPr>
          <p:cNvPr id="39" name="文本框 38"/>
          <p:cNvSpPr txBox="1"/>
          <p:nvPr>
            <p:custDataLst>
              <p:tags r:id="rId20"/>
            </p:custDataLst>
          </p:nvPr>
        </p:nvSpPr>
        <p:spPr>
          <a:xfrm>
            <a:off x="9073515" y="4867910"/>
            <a:ext cx="2529840" cy="1529080"/>
          </a:xfrm>
          <a:prstGeom prst="rect">
            <a:avLst/>
          </a:prstGeom>
          <a:noFill/>
          <a:ln>
            <a:noFill/>
          </a:ln>
        </p:spPr>
        <p:txBody>
          <a:bodyPr wrap="square" lIns="91440" tIns="0" rIns="91440" bIns="46800" anchor="t" anchorCtr="0"/>
          <a:lstStyle/>
          <a:p>
            <a:pPr algn="l">
              <a:lnSpc>
                <a:spcPct val="120000"/>
              </a:lnSpc>
            </a:pPr>
            <a:r>
              <a:rPr lang="zh-CN" altLang="en-US" sz="1600">
                <a:solidFill>
                  <a:srgbClr val="00B0F0"/>
                </a:solidFill>
                <a:sym typeface="+mn-ea"/>
              </a:rPr>
              <a:t>详细地讲解了：</a:t>
            </a:r>
          </a:p>
          <a:p>
            <a:pPr marL="285750" indent="-285750" algn="l">
              <a:lnSpc>
                <a:spcPct val="120000"/>
              </a:lnSpc>
              <a:buFont typeface="Arial" panose="020B0604020202020204" pitchFamily="34" charset="0"/>
              <a:buChar char="•"/>
            </a:pPr>
            <a:r>
              <a:rPr lang="zh-CN" altLang="en-US" sz="1600">
                <a:solidFill>
                  <a:srgbClr val="00B0F0"/>
                </a:solidFill>
                <a:sym typeface="+mn-ea"/>
              </a:rPr>
              <a:t>数据中台的管理</a:t>
            </a:r>
          </a:p>
          <a:p>
            <a:pPr marL="285750" indent="-285750" algn="l">
              <a:lnSpc>
                <a:spcPct val="120000"/>
              </a:lnSpc>
              <a:buFont typeface="Arial" panose="020B0604020202020204" pitchFamily="34" charset="0"/>
              <a:buChar char="•"/>
            </a:pPr>
            <a:r>
              <a:rPr lang="zh-CN" altLang="en-US" sz="1600">
                <a:solidFill>
                  <a:srgbClr val="00B0F0"/>
                </a:solidFill>
                <a:sym typeface="+mn-ea"/>
              </a:rPr>
              <a:t>运营和安全保障方法</a:t>
            </a:r>
            <a:endParaRPr lang="zh-CN" altLang="en-US" sz="1600" spc="150">
              <a:solidFill>
                <a:srgbClr val="00B0F0"/>
              </a:solidFill>
              <a:latin typeface="微软雅黑" panose="020B0503020204020204" charset="-122"/>
              <a:cs typeface="微软雅黑" panose="020B0503020204020204" charset="-122"/>
              <a:sym typeface="+mn-ea"/>
            </a:endParaRPr>
          </a:p>
        </p:txBody>
      </p:sp>
      <p:cxnSp>
        <p:nvCxnSpPr>
          <p:cNvPr id="49" name="直接连接符 48"/>
          <p:cNvCxnSpPr>
            <a:stCxn id="38" idx="0"/>
          </p:cNvCxnSpPr>
          <p:nvPr>
            <p:custDataLst>
              <p:tags r:id="rId21"/>
            </p:custDataLst>
          </p:nvPr>
        </p:nvCxnSpPr>
        <p:spPr>
          <a:xfrm flipH="1" flipV="1">
            <a:off x="10316362" y="3431358"/>
            <a:ext cx="2522" cy="1043962"/>
          </a:xfrm>
          <a:prstGeom prst="line">
            <a:avLst/>
          </a:prstGeom>
          <a:ln w="3175" cap="rnd">
            <a:solidFill>
              <a:sysClr val="window" lastClr="FFFFFF">
                <a:lumMod val="75000"/>
              </a:sysClr>
            </a:solidFill>
            <a:prstDash val="dash"/>
            <a:round/>
            <a:headEnd type="oval"/>
            <a:tailEnd type="none"/>
          </a:ln>
        </p:spPr>
        <p:style>
          <a:lnRef idx="1">
            <a:srgbClr val="1F74AD"/>
          </a:lnRef>
          <a:fillRef idx="0">
            <a:srgbClr val="1F74AD"/>
          </a:fillRef>
          <a:effectRef idx="0">
            <a:srgbClr val="1F74AD"/>
          </a:effectRef>
          <a:fontRef idx="minor">
            <a:srgbClr val="000000"/>
          </a:fontRef>
        </p:style>
      </p:cxnSp>
      <p:sp>
        <p:nvSpPr>
          <p:cNvPr id="4" name="椭圆 3"/>
          <p:cNvSpPr/>
          <p:nvPr>
            <p:custDataLst>
              <p:tags r:id="rId22"/>
            </p:custDataLst>
          </p:nvPr>
        </p:nvSpPr>
        <p:spPr bwMode="auto">
          <a:xfrm>
            <a:off x="1624634" y="2694107"/>
            <a:ext cx="580787" cy="580787"/>
          </a:xfrm>
          <a:prstGeom prst="ellipse">
            <a:avLst/>
          </a:prstGeom>
          <a:noFill/>
          <a:ln w="19050">
            <a:solidFill>
              <a:sysClr val="window" lastClr="FFFFFF"/>
            </a:solid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5" name="任意多边形 4"/>
          <p:cNvSpPr/>
          <p:nvPr>
            <p:custDataLst>
              <p:tags r:id="rId23"/>
            </p:custDataLst>
          </p:nvPr>
        </p:nvSpPr>
        <p:spPr bwMode="auto">
          <a:xfrm>
            <a:off x="1735440" y="2822556"/>
            <a:ext cx="359174" cy="323888"/>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ysClr val="window" lastClr="FFFFFF"/>
          </a:solidFill>
          <a:ln w="9525">
            <a:noFill/>
            <a:round/>
          </a:ln>
        </p:spPr>
        <p:txBody>
          <a:bodyPr wrap="square" lIns="91440" tIns="45720" rIns="91440" bIns="45720" anchor="ctr">
            <a:no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8" name="椭圆 7"/>
          <p:cNvSpPr/>
          <p:nvPr>
            <p:custDataLst>
              <p:tags r:id="rId24"/>
            </p:custDataLst>
          </p:nvPr>
        </p:nvSpPr>
        <p:spPr bwMode="auto">
          <a:xfrm>
            <a:off x="4389936" y="2694107"/>
            <a:ext cx="580787" cy="580787"/>
          </a:xfrm>
          <a:prstGeom prst="ellipse">
            <a:avLst/>
          </a:prstGeom>
          <a:noFill/>
          <a:ln w="19050">
            <a:solidFill>
              <a:sysClr val="window" lastClr="FFFFFF"/>
            </a:solid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9" name="任意多边形 8"/>
          <p:cNvSpPr/>
          <p:nvPr>
            <p:custDataLst>
              <p:tags r:id="rId25"/>
            </p:custDataLst>
          </p:nvPr>
        </p:nvSpPr>
        <p:spPr bwMode="auto">
          <a:xfrm>
            <a:off x="4505514" y="2803505"/>
            <a:ext cx="349630" cy="361990"/>
          </a:xfrm>
          <a:custGeom>
            <a:avLst/>
            <a:gdLst>
              <a:gd name="connsiteX0" fmla="*/ 459289 w 585107"/>
              <a:gd name="connsiteY0" fmla="*/ 416179 h 605788"/>
              <a:gd name="connsiteX1" fmla="*/ 459289 w 585107"/>
              <a:gd name="connsiteY1" fmla="*/ 511030 h 605788"/>
              <a:gd name="connsiteX2" fmla="*/ 554270 w 585107"/>
              <a:gd name="connsiteY2" fmla="*/ 511030 h 605788"/>
              <a:gd name="connsiteX3" fmla="*/ 459289 w 585107"/>
              <a:gd name="connsiteY3" fmla="*/ 605788 h 605788"/>
              <a:gd name="connsiteX4" fmla="*/ 364308 w 585107"/>
              <a:gd name="connsiteY4" fmla="*/ 511030 h 605788"/>
              <a:gd name="connsiteX5" fmla="*/ 459289 w 585107"/>
              <a:gd name="connsiteY5" fmla="*/ 416179 h 605788"/>
              <a:gd name="connsiteX6" fmla="*/ 490126 w 585107"/>
              <a:gd name="connsiteY6" fmla="*/ 385412 h 605788"/>
              <a:gd name="connsiteX7" fmla="*/ 585107 w 585107"/>
              <a:gd name="connsiteY7" fmla="*/ 480252 h 605788"/>
              <a:gd name="connsiteX8" fmla="*/ 490126 w 585107"/>
              <a:gd name="connsiteY8" fmla="*/ 480252 h 605788"/>
              <a:gd name="connsiteX9" fmla="*/ 151337 w 585107"/>
              <a:gd name="connsiteY9" fmla="*/ 315411 h 605788"/>
              <a:gd name="connsiteX10" fmla="*/ 188565 w 585107"/>
              <a:gd name="connsiteY10" fmla="*/ 433251 h 605788"/>
              <a:gd name="connsiteX11" fmla="*/ 195621 w 585107"/>
              <a:gd name="connsiteY11" fmla="*/ 455410 h 605788"/>
              <a:gd name="connsiteX12" fmla="*/ 195714 w 585107"/>
              <a:gd name="connsiteY12" fmla="*/ 455132 h 605788"/>
              <a:gd name="connsiteX13" fmla="*/ 201841 w 585107"/>
              <a:gd name="connsiteY13" fmla="*/ 473953 h 605788"/>
              <a:gd name="connsiteX14" fmla="*/ 221523 w 585107"/>
              <a:gd name="connsiteY14" fmla="*/ 418138 h 605788"/>
              <a:gd name="connsiteX15" fmla="*/ 234521 w 585107"/>
              <a:gd name="connsiteY15" fmla="*/ 351570 h 605788"/>
              <a:gd name="connsiteX16" fmla="*/ 247518 w 585107"/>
              <a:gd name="connsiteY16" fmla="*/ 418138 h 605788"/>
              <a:gd name="connsiteX17" fmla="*/ 267200 w 585107"/>
              <a:gd name="connsiteY17" fmla="*/ 473953 h 605788"/>
              <a:gd name="connsiteX18" fmla="*/ 273235 w 585107"/>
              <a:gd name="connsiteY18" fmla="*/ 455132 h 605788"/>
              <a:gd name="connsiteX19" fmla="*/ 273327 w 585107"/>
              <a:gd name="connsiteY19" fmla="*/ 455410 h 605788"/>
              <a:gd name="connsiteX20" fmla="*/ 280383 w 585107"/>
              <a:gd name="connsiteY20" fmla="*/ 433251 h 605788"/>
              <a:gd name="connsiteX21" fmla="*/ 317705 w 585107"/>
              <a:gd name="connsiteY21" fmla="*/ 315411 h 605788"/>
              <a:gd name="connsiteX22" fmla="*/ 424377 w 585107"/>
              <a:gd name="connsiteY22" fmla="*/ 363993 h 605788"/>
              <a:gd name="connsiteX23" fmla="*/ 453714 w 585107"/>
              <a:gd name="connsiteY23" fmla="*/ 383185 h 605788"/>
              <a:gd name="connsiteX24" fmla="*/ 331630 w 585107"/>
              <a:gd name="connsiteY24" fmla="*/ 511131 h 605788"/>
              <a:gd name="connsiteX25" fmla="*/ 336365 w 585107"/>
              <a:gd name="connsiteY25" fmla="*/ 545528 h 605788"/>
              <a:gd name="connsiteX26" fmla="*/ 234521 w 585107"/>
              <a:gd name="connsiteY26" fmla="*/ 555263 h 605788"/>
              <a:gd name="connsiteX27" fmla="*/ 5486 w 585107"/>
              <a:gd name="connsiteY27" fmla="*/ 499634 h 605788"/>
              <a:gd name="connsiteX28" fmla="*/ 380 w 585107"/>
              <a:gd name="connsiteY28" fmla="*/ 450774 h 605788"/>
              <a:gd name="connsiteX29" fmla="*/ 44572 w 585107"/>
              <a:gd name="connsiteY29" fmla="*/ 363993 h 605788"/>
              <a:gd name="connsiteX30" fmla="*/ 151337 w 585107"/>
              <a:gd name="connsiteY30" fmla="*/ 315411 h 605788"/>
              <a:gd name="connsiteX31" fmla="*/ 227063 w 585107"/>
              <a:gd name="connsiteY31" fmla="*/ 445 h 605788"/>
              <a:gd name="connsiteX32" fmla="*/ 286856 w 585107"/>
              <a:gd name="connsiteY32" fmla="*/ 13052 h 605788"/>
              <a:gd name="connsiteX33" fmla="*/ 315917 w 585107"/>
              <a:gd name="connsiteY33" fmla="*/ 40120 h 605788"/>
              <a:gd name="connsiteX34" fmla="*/ 347856 w 585107"/>
              <a:gd name="connsiteY34" fmla="*/ 141531 h 605788"/>
              <a:gd name="connsiteX35" fmla="*/ 343678 w 585107"/>
              <a:gd name="connsiteY35" fmla="*/ 157104 h 605788"/>
              <a:gd name="connsiteX36" fmla="*/ 353891 w 585107"/>
              <a:gd name="connsiteY36" fmla="*/ 199653 h 605788"/>
              <a:gd name="connsiteX37" fmla="*/ 333279 w 585107"/>
              <a:gd name="connsiteY37" fmla="*/ 235527 h 605788"/>
              <a:gd name="connsiteX38" fmla="*/ 260859 w 585107"/>
              <a:gd name="connsiteY38" fmla="*/ 324888 h 605788"/>
              <a:gd name="connsiteX39" fmla="*/ 207843 w 585107"/>
              <a:gd name="connsiteY39" fmla="*/ 324981 h 605788"/>
              <a:gd name="connsiteX40" fmla="*/ 135516 w 585107"/>
              <a:gd name="connsiteY40" fmla="*/ 235527 h 605788"/>
              <a:gd name="connsiteX41" fmla="*/ 114904 w 585107"/>
              <a:gd name="connsiteY41" fmla="*/ 199653 h 605788"/>
              <a:gd name="connsiteX42" fmla="*/ 125396 w 585107"/>
              <a:gd name="connsiteY42" fmla="*/ 157012 h 605788"/>
              <a:gd name="connsiteX43" fmla="*/ 121218 w 585107"/>
              <a:gd name="connsiteY43" fmla="*/ 141438 h 605788"/>
              <a:gd name="connsiteX44" fmla="*/ 120939 w 585107"/>
              <a:gd name="connsiteY44" fmla="*/ 91660 h 605788"/>
              <a:gd name="connsiteX45" fmla="*/ 150000 w 585107"/>
              <a:gd name="connsiteY45" fmla="*/ 40583 h 605788"/>
              <a:gd name="connsiteX46" fmla="*/ 177018 w 585107"/>
              <a:gd name="connsiteY46" fmla="*/ 18335 h 605788"/>
              <a:gd name="connsiteX47" fmla="*/ 203294 w 585107"/>
              <a:gd name="connsiteY47" fmla="*/ 4987 h 605788"/>
              <a:gd name="connsiteX48" fmla="*/ 227063 w 585107"/>
              <a:gd name="connsiteY48" fmla="*/ 445 h 60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85107" h="605788">
                <a:moveTo>
                  <a:pt x="459289" y="416179"/>
                </a:moveTo>
                <a:lnTo>
                  <a:pt x="459289" y="511030"/>
                </a:lnTo>
                <a:lnTo>
                  <a:pt x="554270" y="511030"/>
                </a:lnTo>
                <a:cubicBezTo>
                  <a:pt x="554270" y="563416"/>
                  <a:pt x="511654" y="605788"/>
                  <a:pt x="459289" y="605788"/>
                </a:cubicBezTo>
                <a:cubicBezTo>
                  <a:pt x="406831" y="605788"/>
                  <a:pt x="364308" y="563323"/>
                  <a:pt x="364308" y="511030"/>
                </a:cubicBezTo>
                <a:cubicBezTo>
                  <a:pt x="364308" y="458551"/>
                  <a:pt x="406924" y="416179"/>
                  <a:pt x="459289" y="416179"/>
                </a:cubicBezTo>
                <a:close/>
                <a:moveTo>
                  <a:pt x="490126" y="385412"/>
                </a:moveTo>
                <a:cubicBezTo>
                  <a:pt x="542491" y="385412"/>
                  <a:pt x="584921" y="427779"/>
                  <a:pt x="585107" y="480252"/>
                </a:cubicBezTo>
                <a:lnTo>
                  <a:pt x="490126" y="480252"/>
                </a:lnTo>
                <a:close/>
                <a:moveTo>
                  <a:pt x="151337" y="315411"/>
                </a:moveTo>
                <a:lnTo>
                  <a:pt x="188565" y="433251"/>
                </a:lnTo>
                <a:lnTo>
                  <a:pt x="195621" y="455410"/>
                </a:lnTo>
                <a:lnTo>
                  <a:pt x="195714" y="455132"/>
                </a:lnTo>
                <a:lnTo>
                  <a:pt x="201841" y="473953"/>
                </a:lnTo>
                <a:lnTo>
                  <a:pt x="221523" y="418138"/>
                </a:lnTo>
                <a:cubicBezTo>
                  <a:pt x="173061" y="350828"/>
                  <a:pt x="231271" y="351384"/>
                  <a:pt x="234521" y="351570"/>
                </a:cubicBezTo>
                <a:cubicBezTo>
                  <a:pt x="237677" y="351384"/>
                  <a:pt x="295887" y="350828"/>
                  <a:pt x="247518" y="418138"/>
                </a:cubicBezTo>
                <a:lnTo>
                  <a:pt x="267200" y="473953"/>
                </a:lnTo>
                <a:lnTo>
                  <a:pt x="273235" y="455132"/>
                </a:lnTo>
                <a:lnTo>
                  <a:pt x="273327" y="455410"/>
                </a:lnTo>
                <a:lnTo>
                  <a:pt x="280383" y="433251"/>
                </a:lnTo>
                <a:lnTo>
                  <a:pt x="317705" y="315411"/>
                </a:lnTo>
                <a:cubicBezTo>
                  <a:pt x="317705" y="315411"/>
                  <a:pt x="365610" y="349066"/>
                  <a:pt x="424377" y="363993"/>
                </a:cubicBezTo>
                <a:cubicBezTo>
                  <a:pt x="437653" y="367331"/>
                  <a:pt x="447030" y="374377"/>
                  <a:pt x="453714" y="383185"/>
                </a:cubicBezTo>
                <a:cubicBezTo>
                  <a:pt x="385849" y="386523"/>
                  <a:pt x="331630" y="442615"/>
                  <a:pt x="331630" y="511131"/>
                </a:cubicBezTo>
                <a:cubicBezTo>
                  <a:pt x="331630" y="523091"/>
                  <a:pt x="333302" y="534588"/>
                  <a:pt x="336365" y="545528"/>
                </a:cubicBezTo>
                <a:cubicBezTo>
                  <a:pt x="306935" y="551276"/>
                  <a:pt x="272770" y="555263"/>
                  <a:pt x="234521" y="555263"/>
                </a:cubicBezTo>
                <a:cubicBezTo>
                  <a:pt x="91177" y="555263"/>
                  <a:pt x="5486" y="499634"/>
                  <a:pt x="5486" y="499634"/>
                </a:cubicBezTo>
                <a:cubicBezTo>
                  <a:pt x="2980" y="484800"/>
                  <a:pt x="380" y="450774"/>
                  <a:pt x="380" y="450774"/>
                </a:cubicBezTo>
                <a:cubicBezTo>
                  <a:pt x="-1291" y="425741"/>
                  <a:pt x="751" y="375119"/>
                  <a:pt x="44572" y="363993"/>
                </a:cubicBezTo>
                <a:cubicBezTo>
                  <a:pt x="103524" y="349066"/>
                  <a:pt x="151337" y="315411"/>
                  <a:pt x="151337" y="315411"/>
                </a:cubicBezTo>
                <a:close/>
                <a:moveTo>
                  <a:pt x="227063" y="445"/>
                </a:moveTo>
                <a:cubicBezTo>
                  <a:pt x="253060" y="-1780"/>
                  <a:pt x="272743" y="4616"/>
                  <a:pt x="286856" y="13052"/>
                </a:cubicBezTo>
                <a:cubicBezTo>
                  <a:pt x="307839" y="24639"/>
                  <a:pt x="315917" y="40120"/>
                  <a:pt x="315917" y="40120"/>
                </a:cubicBezTo>
                <a:cubicBezTo>
                  <a:pt x="315917" y="40120"/>
                  <a:pt x="364197" y="43549"/>
                  <a:pt x="347856" y="141531"/>
                </a:cubicBezTo>
                <a:cubicBezTo>
                  <a:pt x="346834" y="146722"/>
                  <a:pt x="345535" y="151913"/>
                  <a:pt x="343678" y="157104"/>
                </a:cubicBezTo>
                <a:cubicBezTo>
                  <a:pt x="353334" y="156177"/>
                  <a:pt x="364661" y="161832"/>
                  <a:pt x="353891" y="199653"/>
                </a:cubicBezTo>
                <a:cubicBezTo>
                  <a:pt x="346092" y="227370"/>
                  <a:pt x="338850" y="234971"/>
                  <a:pt x="333279" y="235527"/>
                </a:cubicBezTo>
                <a:cubicBezTo>
                  <a:pt x="328172" y="268342"/>
                  <a:pt x="301897" y="310056"/>
                  <a:pt x="260859" y="324888"/>
                </a:cubicBezTo>
                <a:cubicBezTo>
                  <a:pt x="243775" y="331006"/>
                  <a:pt x="224927" y="331006"/>
                  <a:pt x="207843" y="324981"/>
                </a:cubicBezTo>
                <a:cubicBezTo>
                  <a:pt x="165970" y="310242"/>
                  <a:pt x="140623" y="268342"/>
                  <a:pt x="135516" y="235527"/>
                </a:cubicBezTo>
                <a:cubicBezTo>
                  <a:pt x="129945" y="235156"/>
                  <a:pt x="122703" y="227370"/>
                  <a:pt x="114904" y="199653"/>
                </a:cubicBezTo>
                <a:cubicBezTo>
                  <a:pt x="104134" y="161739"/>
                  <a:pt x="115461" y="156177"/>
                  <a:pt x="125396" y="157012"/>
                </a:cubicBezTo>
                <a:cubicBezTo>
                  <a:pt x="123539" y="151821"/>
                  <a:pt x="122146" y="146630"/>
                  <a:pt x="121218" y="141438"/>
                </a:cubicBezTo>
                <a:cubicBezTo>
                  <a:pt x="117690" y="123733"/>
                  <a:pt x="116854" y="107326"/>
                  <a:pt x="120939" y="91660"/>
                </a:cubicBezTo>
                <a:cubicBezTo>
                  <a:pt x="125767" y="70524"/>
                  <a:pt x="137280" y="53653"/>
                  <a:pt x="150000" y="40583"/>
                </a:cubicBezTo>
                <a:cubicBezTo>
                  <a:pt x="158171" y="32055"/>
                  <a:pt x="167362" y="24546"/>
                  <a:pt x="177018" y="18335"/>
                </a:cubicBezTo>
                <a:cubicBezTo>
                  <a:pt x="184910" y="12866"/>
                  <a:pt x="193731" y="8231"/>
                  <a:pt x="203294" y="4987"/>
                </a:cubicBezTo>
                <a:cubicBezTo>
                  <a:pt x="210722" y="2391"/>
                  <a:pt x="218614" y="816"/>
                  <a:pt x="227063" y="445"/>
                </a:cubicBezTo>
                <a:close/>
              </a:path>
            </a:pathLst>
          </a:custGeom>
          <a:solidFill>
            <a:sysClr val="window" lastClr="FFFFFF"/>
          </a:solidFill>
          <a:ln w="9525">
            <a:noFill/>
            <a:round/>
          </a:ln>
        </p:spPr>
        <p:txBody>
          <a:bodyPr wrap="square" lIns="91440" tIns="45720" rIns="91440" bIns="45720" anchor="ctr">
            <a:no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12" name="椭圆 11"/>
          <p:cNvSpPr/>
          <p:nvPr>
            <p:custDataLst>
              <p:tags r:id="rId26"/>
            </p:custDataLst>
          </p:nvPr>
        </p:nvSpPr>
        <p:spPr bwMode="auto">
          <a:xfrm>
            <a:off x="7155238" y="2694107"/>
            <a:ext cx="580787" cy="580787"/>
          </a:xfrm>
          <a:prstGeom prst="ellipse">
            <a:avLst/>
          </a:prstGeom>
          <a:noFill/>
          <a:ln w="19050">
            <a:solidFill>
              <a:sysClr val="window" lastClr="FFFFFF"/>
            </a:solid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13" name="任意多边形 12"/>
          <p:cNvSpPr/>
          <p:nvPr>
            <p:custDataLst>
              <p:tags r:id="rId27"/>
            </p:custDataLst>
          </p:nvPr>
        </p:nvSpPr>
        <p:spPr bwMode="auto">
          <a:xfrm>
            <a:off x="7298562" y="2822556"/>
            <a:ext cx="294138" cy="323888"/>
          </a:xfrm>
          <a:custGeom>
            <a:avLst/>
            <a:gdLst>
              <a:gd name="T0" fmla="*/ 409 w 409"/>
              <a:gd name="T1" fmla="*/ 391 h 451"/>
              <a:gd name="T2" fmla="*/ 409 w 409"/>
              <a:gd name="T3" fmla="*/ 451 h 451"/>
              <a:gd name="T4" fmla="*/ 0 w 409"/>
              <a:gd name="T5" fmla="*/ 451 h 451"/>
              <a:gd name="T6" fmla="*/ 0 w 409"/>
              <a:gd name="T7" fmla="*/ 391 h 451"/>
              <a:gd name="T8" fmla="*/ 54 w 409"/>
              <a:gd name="T9" fmla="*/ 314 h 451"/>
              <a:gd name="T10" fmla="*/ 121 w 409"/>
              <a:gd name="T11" fmla="*/ 282 h 451"/>
              <a:gd name="T12" fmla="*/ 167 w 409"/>
              <a:gd name="T13" fmla="*/ 378 h 451"/>
              <a:gd name="T14" fmla="*/ 190 w 409"/>
              <a:gd name="T15" fmla="*/ 314 h 451"/>
              <a:gd name="T16" fmla="*/ 205 w 409"/>
              <a:gd name="T17" fmla="*/ 316 h 451"/>
              <a:gd name="T18" fmla="*/ 219 w 409"/>
              <a:gd name="T19" fmla="*/ 314 h 451"/>
              <a:gd name="T20" fmla="*/ 241 w 409"/>
              <a:gd name="T21" fmla="*/ 375 h 451"/>
              <a:gd name="T22" fmla="*/ 286 w 409"/>
              <a:gd name="T23" fmla="*/ 281 h 451"/>
              <a:gd name="T24" fmla="*/ 355 w 409"/>
              <a:gd name="T25" fmla="*/ 314 h 451"/>
              <a:gd name="T26" fmla="*/ 409 w 409"/>
              <a:gd name="T27" fmla="*/ 391 h 451"/>
              <a:gd name="T28" fmla="*/ 60 w 409"/>
              <a:gd name="T29" fmla="*/ 181 h 451"/>
              <a:gd name="T30" fmla="*/ 60 w 409"/>
              <a:gd name="T31" fmla="*/ 137 h 451"/>
              <a:gd name="T32" fmla="*/ 70 w 409"/>
              <a:gd name="T33" fmla="*/ 120 h 451"/>
              <a:gd name="T34" fmla="*/ 205 w 409"/>
              <a:gd name="T35" fmla="*/ 0 h 451"/>
              <a:gd name="T36" fmla="*/ 339 w 409"/>
              <a:gd name="T37" fmla="*/ 120 h 451"/>
              <a:gd name="T38" fmla="*/ 349 w 409"/>
              <a:gd name="T39" fmla="*/ 137 h 451"/>
              <a:gd name="T40" fmla="*/ 349 w 409"/>
              <a:gd name="T41" fmla="*/ 181 h 451"/>
              <a:gd name="T42" fmla="*/ 328 w 409"/>
              <a:gd name="T43" fmla="*/ 202 h 451"/>
              <a:gd name="T44" fmla="*/ 307 w 409"/>
              <a:gd name="T45" fmla="*/ 181 h 451"/>
              <a:gd name="T46" fmla="*/ 307 w 409"/>
              <a:gd name="T47" fmla="*/ 172 h 451"/>
              <a:gd name="T48" fmla="*/ 205 w 409"/>
              <a:gd name="T49" fmla="*/ 281 h 451"/>
              <a:gd name="T50" fmla="*/ 102 w 409"/>
              <a:gd name="T51" fmla="*/ 172 h 451"/>
              <a:gd name="T52" fmla="*/ 102 w 409"/>
              <a:gd name="T53" fmla="*/ 181 h 451"/>
              <a:gd name="T54" fmla="*/ 87 w 409"/>
              <a:gd name="T55" fmla="*/ 201 h 451"/>
              <a:gd name="T56" fmla="*/ 140 w 409"/>
              <a:gd name="T57" fmla="*/ 269 h 451"/>
              <a:gd name="T58" fmla="*/ 156 w 409"/>
              <a:gd name="T59" fmla="*/ 271 h 451"/>
              <a:gd name="T60" fmla="*/ 166 w 409"/>
              <a:gd name="T61" fmla="*/ 292 h 451"/>
              <a:gd name="T62" fmla="*/ 143 w 409"/>
              <a:gd name="T63" fmla="*/ 295 h 451"/>
              <a:gd name="T64" fmla="*/ 132 w 409"/>
              <a:gd name="T65" fmla="*/ 280 h 451"/>
              <a:gd name="T66" fmla="*/ 73 w 409"/>
              <a:gd name="T67" fmla="*/ 200 h 451"/>
              <a:gd name="T68" fmla="*/ 60 w 409"/>
              <a:gd name="T69" fmla="*/ 181 h 451"/>
              <a:gd name="T70" fmla="*/ 84 w 409"/>
              <a:gd name="T71" fmla="*/ 115 h 451"/>
              <a:gd name="T72" fmla="*/ 86 w 409"/>
              <a:gd name="T73" fmla="*/ 115 h 451"/>
              <a:gd name="T74" fmla="*/ 89 w 409"/>
              <a:gd name="T75" fmla="*/ 118 h 451"/>
              <a:gd name="T76" fmla="*/ 100 w 409"/>
              <a:gd name="T77" fmla="*/ 128 h 451"/>
              <a:gd name="T78" fmla="*/ 205 w 409"/>
              <a:gd name="T79" fmla="*/ 40 h 451"/>
              <a:gd name="T80" fmla="*/ 309 w 409"/>
              <a:gd name="T81" fmla="*/ 128 h 451"/>
              <a:gd name="T82" fmla="*/ 325 w 409"/>
              <a:gd name="T83" fmla="*/ 117 h 451"/>
              <a:gd name="T84" fmla="*/ 205 w 409"/>
              <a:gd name="T85" fmla="*/ 13 h 451"/>
              <a:gd name="T86" fmla="*/ 84 w 409"/>
              <a:gd name="T87" fmla="*/ 115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9" h="451">
                <a:moveTo>
                  <a:pt x="409" y="391"/>
                </a:moveTo>
                <a:lnTo>
                  <a:pt x="409" y="451"/>
                </a:lnTo>
                <a:lnTo>
                  <a:pt x="0" y="451"/>
                </a:lnTo>
                <a:lnTo>
                  <a:pt x="0" y="391"/>
                </a:lnTo>
                <a:cubicBezTo>
                  <a:pt x="0" y="363"/>
                  <a:pt x="25" y="328"/>
                  <a:pt x="54" y="314"/>
                </a:cubicBezTo>
                <a:lnTo>
                  <a:pt x="121" y="282"/>
                </a:lnTo>
                <a:lnTo>
                  <a:pt x="167" y="378"/>
                </a:lnTo>
                <a:lnTo>
                  <a:pt x="190" y="314"/>
                </a:lnTo>
                <a:cubicBezTo>
                  <a:pt x="195" y="315"/>
                  <a:pt x="200" y="316"/>
                  <a:pt x="205" y="316"/>
                </a:cubicBezTo>
                <a:cubicBezTo>
                  <a:pt x="209" y="316"/>
                  <a:pt x="214" y="315"/>
                  <a:pt x="219" y="314"/>
                </a:cubicBezTo>
                <a:lnTo>
                  <a:pt x="241" y="375"/>
                </a:lnTo>
                <a:lnTo>
                  <a:pt x="286" y="281"/>
                </a:lnTo>
                <a:lnTo>
                  <a:pt x="355" y="314"/>
                </a:lnTo>
                <a:cubicBezTo>
                  <a:pt x="385" y="328"/>
                  <a:pt x="409" y="363"/>
                  <a:pt x="409" y="391"/>
                </a:cubicBezTo>
                <a:close/>
                <a:moveTo>
                  <a:pt x="60" y="181"/>
                </a:moveTo>
                <a:lnTo>
                  <a:pt x="60" y="137"/>
                </a:lnTo>
                <a:cubicBezTo>
                  <a:pt x="60" y="130"/>
                  <a:pt x="64" y="124"/>
                  <a:pt x="70" y="120"/>
                </a:cubicBezTo>
                <a:cubicBezTo>
                  <a:pt x="78" y="53"/>
                  <a:pt x="135" y="0"/>
                  <a:pt x="205" y="0"/>
                </a:cubicBezTo>
                <a:cubicBezTo>
                  <a:pt x="274" y="0"/>
                  <a:pt x="331" y="53"/>
                  <a:pt x="339" y="120"/>
                </a:cubicBezTo>
                <a:cubicBezTo>
                  <a:pt x="345" y="124"/>
                  <a:pt x="349" y="130"/>
                  <a:pt x="349" y="137"/>
                </a:cubicBezTo>
                <a:lnTo>
                  <a:pt x="349" y="181"/>
                </a:lnTo>
                <a:cubicBezTo>
                  <a:pt x="349" y="192"/>
                  <a:pt x="339" y="202"/>
                  <a:pt x="328" y="202"/>
                </a:cubicBezTo>
                <a:cubicBezTo>
                  <a:pt x="316" y="202"/>
                  <a:pt x="307" y="192"/>
                  <a:pt x="307" y="181"/>
                </a:cubicBezTo>
                <a:lnTo>
                  <a:pt x="307" y="172"/>
                </a:lnTo>
                <a:cubicBezTo>
                  <a:pt x="296" y="228"/>
                  <a:pt x="254" y="281"/>
                  <a:pt x="205" y="281"/>
                </a:cubicBezTo>
                <a:cubicBezTo>
                  <a:pt x="155" y="281"/>
                  <a:pt x="113" y="228"/>
                  <a:pt x="102" y="172"/>
                </a:cubicBezTo>
                <a:lnTo>
                  <a:pt x="102" y="181"/>
                </a:lnTo>
                <a:cubicBezTo>
                  <a:pt x="102" y="190"/>
                  <a:pt x="96" y="198"/>
                  <a:pt x="87" y="201"/>
                </a:cubicBezTo>
                <a:cubicBezTo>
                  <a:pt x="96" y="229"/>
                  <a:pt x="114" y="253"/>
                  <a:pt x="140" y="269"/>
                </a:cubicBezTo>
                <a:cubicBezTo>
                  <a:pt x="144" y="268"/>
                  <a:pt x="150" y="268"/>
                  <a:pt x="156" y="271"/>
                </a:cubicBezTo>
                <a:cubicBezTo>
                  <a:pt x="165" y="276"/>
                  <a:pt x="170" y="285"/>
                  <a:pt x="166" y="292"/>
                </a:cubicBezTo>
                <a:cubicBezTo>
                  <a:pt x="163" y="298"/>
                  <a:pt x="153" y="300"/>
                  <a:pt x="143" y="295"/>
                </a:cubicBezTo>
                <a:cubicBezTo>
                  <a:pt x="137" y="292"/>
                  <a:pt x="132" y="286"/>
                  <a:pt x="132" y="280"/>
                </a:cubicBezTo>
                <a:cubicBezTo>
                  <a:pt x="103" y="261"/>
                  <a:pt x="82" y="233"/>
                  <a:pt x="73" y="200"/>
                </a:cubicBezTo>
                <a:cubicBezTo>
                  <a:pt x="66" y="197"/>
                  <a:pt x="60" y="190"/>
                  <a:pt x="60" y="181"/>
                </a:cubicBezTo>
                <a:close/>
                <a:moveTo>
                  <a:pt x="84" y="115"/>
                </a:moveTo>
                <a:cubicBezTo>
                  <a:pt x="85" y="115"/>
                  <a:pt x="85" y="115"/>
                  <a:pt x="86" y="115"/>
                </a:cubicBezTo>
                <a:cubicBezTo>
                  <a:pt x="88" y="116"/>
                  <a:pt x="89" y="117"/>
                  <a:pt x="89" y="118"/>
                </a:cubicBezTo>
                <a:cubicBezTo>
                  <a:pt x="94" y="120"/>
                  <a:pt x="98" y="124"/>
                  <a:pt x="100" y="128"/>
                </a:cubicBezTo>
                <a:cubicBezTo>
                  <a:pt x="106" y="70"/>
                  <a:pt x="150" y="40"/>
                  <a:pt x="205" y="40"/>
                </a:cubicBezTo>
                <a:cubicBezTo>
                  <a:pt x="259" y="40"/>
                  <a:pt x="303" y="70"/>
                  <a:pt x="309" y="128"/>
                </a:cubicBezTo>
                <a:cubicBezTo>
                  <a:pt x="312" y="122"/>
                  <a:pt x="318" y="118"/>
                  <a:pt x="325" y="117"/>
                </a:cubicBezTo>
                <a:cubicBezTo>
                  <a:pt x="316" y="58"/>
                  <a:pt x="266" y="13"/>
                  <a:pt x="205" y="13"/>
                </a:cubicBezTo>
                <a:cubicBezTo>
                  <a:pt x="144" y="13"/>
                  <a:pt x="94" y="57"/>
                  <a:pt x="84" y="115"/>
                </a:cubicBezTo>
                <a:close/>
              </a:path>
            </a:pathLst>
          </a:custGeom>
          <a:solidFill>
            <a:sysClr val="window" lastClr="FFFFFF"/>
          </a:solidFill>
          <a:ln w="9525">
            <a:noFill/>
            <a:round/>
          </a:ln>
        </p:spPr>
        <p:txBody>
          <a:bodyPr wrap="square" lIns="91440" tIns="45720" rIns="91440" bIns="45720" anchor="ctr">
            <a:no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16" name="椭圆 15"/>
          <p:cNvSpPr/>
          <p:nvPr>
            <p:custDataLst>
              <p:tags r:id="rId28"/>
            </p:custDataLst>
          </p:nvPr>
        </p:nvSpPr>
        <p:spPr bwMode="auto">
          <a:xfrm>
            <a:off x="9920541" y="2694107"/>
            <a:ext cx="580787" cy="580787"/>
          </a:xfrm>
          <a:prstGeom prst="ellipse">
            <a:avLst/>
          </a:prstGeom>
          <a:noFill/>
          <a:ln w="19050">
            <a:solidFill>
              <a:sysClr val="window" lastClr="FFFFFF"/>
            </a:solid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17" name="任意多边形 16"/>
          <p:cNvSpPr/>
          <p:nvPr>
            <p:custDataLst>
              <p:tags r:id="rId29"/>
            </p:custDataLst>
          </p:nvPr>
        </p:nvSpPr>
        <p:spPr bwMode="auto">
          <a:xfrm>
            <a:off x="10035329" y="2822556"/>
            <a:ext cx="351210" cy="323888"/>
          </a:xfrm>
          <a:custGeom>
            <a:avLst/>
            <a:gdLst>
              <a:gd name="connsiteX0" fmla="*/ 392435 w 609156"/>
              <a:gd name="connsiteY0" fmla="*/ 452324 h 561771"/>
              <a:gd name="connsiteX1" fmla="*/ 427863 w 609156"/>
              <a:gd name="connsiteY1" fmla="*/ 452324 h 561771"/>
              <a:gd name="connsiteX2" fmla="*/ 435435 w 609156"/>
              <a:gd name="connsiteY2" fmla="*/ 459885 h 561771"/>
              <a:gd name="connsiteX3" fmla="*/ 435435 w 609156"/>
              <a:gd name="connsiteY3" fmla="*/ 474634 h 561771"/>
              <a:gd name="connsiteX4" fmla="*/ 435435 w 609156"/>
              <a:gd name="connsiteY4" fmla="*/ 539321 h 561771"/>
              <a:gd name="connsiteX5" fmla="*/ 435435 w 609156"/>
              <a:gd name="connsiteY5" fmla="*/ 553976 h 561771"/>
              <a:gd name="connsiteX6" fmla="*/ 427863 w 609156"/>
              <a:gd name="connsiteY6" fmla="*/ 561630 h 561771"/>
              <a:gd name="connsiteX7" fmla="*/ 392435 w 609156"/>
              <a:gd name="connsiteY7" fmla="*/ 561630 h 561771"/>
              <a:gd name="connsiteX8" fmla="*/ 384863 w 609156"/>
              <a:gd name="connsiteY8" fmla="*/ 553976 h 561771"/>
              <a:gd name="connsiteX9" fmla="*/ 384863 w 609156"/>
              <a:gd name="connsiteY9" fmla="*/ 539321 h 561771"/>
              <a:gd name="connsiteX10" fmla="*/ 384863 w 609156"/>
              <a:gd name="connsiteY10" fmla="*/ 474634 h 561771"/>
              <a:gd name="connsiteX11" fmla="*/ 384863 w 609156"/>
              <a:gd name="connsiteY11" fmla="*/ 459885 h 561771"/>
              <a:gd name="connsiteX12" fmla="*/ 392435 w 609156"/>
              <a:gd name="connsiteY12" fmla="*/ 452324 h 561771"/>
              <a:gd name="connsiteX13" fmla="*/ 464152 w 609156"/>
              <a:gd name="connsiteY13" fmla="*/ 409985 h 561771"/>
              <a:gd name="connsiteX14" fmla="*/ 499488 w 609156"/>
              <a:gd name="connsiteY14" fmla="*/ 409985 h 561771"/>
              <a:gd name="connsiteX15" fmla="*/ 507153 w 609156"/>
              <a:gd name="connsiteY15" fmla="*/ 417551 h 561771"/>
              <a:gd name="connsiteX16" fmla="*/ 507153 w 609156"/>
              <a:gd name="connsiteY16" fmla="*/ 474622 h 561771"/>
              <a:gd name="connsiteX17" fmla="*/ 507153 w 609156"/>
              <a:gd name="connsiteY17" fmla="*/ 496853 h 561771"/>
              <a:gd name="connsiteX18" fmla="*/ 507153 w 609156"/>
              <a:gd name="connsiteY18" fmla="*/ 553923 h 561771"/>
              <a:gd name="connsiteX19" fmla="*/ 499488 w 609156"/>
              <a:gd name="connsiteY19" fmla="*/ 561489 h 561771"/>
              <a:gd name="connsiteX20" fmla="*/ 464152 w 609156"/>
              <a:gd name="connsiteY20" fmla="*/ 561489 h 561771"/>
              <a:gd name="connsiteX21" fmla="*/ 456487 w 609156"/>
              <a:gd name="connsiteY21" fmla="*/ 553923 h 561771"/>
              <a:gd name="connsiteX22" fmla="*/ 456487 w 609156"/>
              <a:gd name="connsiteY22" fmla="*/ 496853 h 561771"/>
              <a:gd name="connsiteX23" fmla="*/ 456487 w 609156"/>
              <a:gd name="connsiteY23" fmla="*/ 474622 h 561771"/>
              <a:gd name="connsiteX24" fmla="*/ 456487 w 609156"/>
              <a:gd name="connsiteY24" fmla="*/ 417551 h 561771"/>
              <a:gd name="connsiteX25" fmla="*/ 464152 w 609156"/>
              <a:gd name="connsiteY25" fmla="*/ 409985 h 561771"/>
              <a:gd name="connsiteX26" fmla="*/ 553539 w 609156"/>
              <a:gd name="connsiteY26" fmla="*/ 277886 h 561771"/>
              <a:gd name="connsiteX27" fmla="*/ 558399 w 609156"/>
              <a:gd name="connsiteY27" fmla="*/ 280594 h 561771"/>
              <a:gd name="connsiteX28" fmla="*/ 608220 w 609156"/>
              <a:gd name="connsiteY28" fmla="*/ 360717 h 561771"/>
              <a:gd name="connsiteX29" fmla="*/ 603359 w 609156"/>
              <a:gd name="connsiteY29" fmla="*/ 369402 h 561771"/>
              <a:gd name="connsiteX30" fmla="*/ 578776 w 609156"/>
              <a:gd name="connsiteY30" fmla="*/ 369402 h 561771"/>
              <a:gd name="connsiteX31" fmla="*/ 578776 w 609156"/>
              <a:gd name="connsiteY31" fmla="*/ 429074 h 561771"/>
              <a:gd name="connsiteX32" fmla="*/ 578776 w 609156"/>
              <a:gd name="connsiteY32" fmla="*/ 432529 h 561771"/>
              <a:gd name="connsiteX33" fmla="*/ 578776 w 609156"/>
              <a:gd name="connsiteY33" fmla="*/ 554674 h 561771"/>
              <a:gd name="connsiteX34" fmla="*/ 571205 w 609156"/>
              <a:gd name="connsiteY34" fmla="*/ 561771 h 561771"/>
              <a:gd name="connsiteX35" fmla="*/ 535779 w 609156"/>
              <a:gd name="connsiteY35" fmla="*/ 561771 h 561771"/>
              <a:gd name="connsiteX36" fmla="*/ 528208 w 609156"/>
              <a:gd name="connsiteY36" fmla="*/ 554207 h 561771"/>
              <a:gd name="connsiteX37" fmla="*/ 528208 w 609156"/>
              <a:gd name="connsiteY37" fmla="*/ 369495 h 561771"/>
              <a:gd name="connsiteX38" fmla="*/ 503625 w 609156"/>
              <a:gd name="connsiteY38" fmla="*/ 369495 h 561771"/>
              <a:gd name="connsiteX39" fmla="*/ 498764 w 609156"/>
              <a:gd name="connsiteY39" fmla="*/ 360717 h 561771"/>
              <a:gd name="connsiteX40" fmla="*/ 548678 w 609156"/>
              <a:gd name="connsiteY40" fmla="*/ 280594 h 561771"/>
              <a:gd name="connsiteX41" fmla="*/ 553539 w 609156"/>
              <a:gd name="connsiteY41" fmla="*/ 277886 h 561771"/>
              <a:gd name="connsiteX42" fmla="*/ 248743 w 609156"/>
              <a:gd name="connsiteY42" fmla="*/ 0 h 561771"/>
              <a:gd name="connsiteX43" fmla="*/ 260245 w 609156"/>
              <a:gd name="connsiteY43" fmla="*/ 0 h 561771"/>
              <a:gd name="connsiteX44" fmla="*/ 271654 w 609156"/>
              <a:gd name="connsiteY44" fmla="*/ 0 h 561771"/>
              <a:gd name="connsiteX45" fmla="*/ 368159 w 609156"/>
              <a:gd name="connsiteY45" fmla="*/ 96367 h 561771"/>
              <a:gd name="connsiteX46" fmla="*/ 368159 w 609156"/>
              <a:gd name="connsiteY46" fmla="*/ 203287 h 561771"/>
              <a:gd name="connsiteX47" fmla="*/ 346651 w 609156"/>
              <a:gd name="connsiteY47" fmla="*/ 243440 h 561771"/>
              <a:gd name="connsiteX48" fmla="*/ 346651 w 609156"/>
              <a:gd name="connsiteY48" fmla="*/ 346532 h 561771"/>
              <a:gd name="connsiteX49" fmla="*/ 349269 w 609156"/>
              <a:gd name="connsiteY49" fmla="*/ 351014 h 561771"/>
              <a:gd name="connsiteX50" fmla="*/ 440257 w 609156"/>
              <a:gd name="connsiteY50" fmla="*/ 403493 h 561771"/>
              <a:gd name="connsiteX51" fmla="*/ 436236 w 609156"/>
              <a:gd name="connsiteY51" fmla="*/ 417687 h 561771"/>
              <a:gd name="connsiteX52" fmla="*/ 436236 w 609156"/>
              <a:gd name="connsiteY52" fmla="*/ 433748 h 561771"/>
              <a:gd name="connsiteX53" fmla="*/ 427820 w 609156"/>
              <a:gd name="connsiteY53" fmla="*/ 432441 h 561771"/>
              <a:gd name="connsiteX54" fmla="*/ 392378 w 609156"/>
              <a:gd name="connsiteY54" fmla="*/ 432441 h 561771"/>
              <a:gd name="connsiteX55" fmla="*/ 364699 w 609156"/>
              <a:gd name="connsiteY55" fmla="*/ 460081 h 561771"/>
              <a:gd name="connsiteX56" fmla="*/ 364699 w 609156"/>
              <a:gd name="connsiteY56" fmla="*/ 474742 h 561771"/>
              <a:gd name="connsiteX57" fmla="*/ 364699 w 609156"/>
              <a:gd name="connsiteY57" fmla="*/ 539454 h 561771"/>
              <a:gd name="connsiteX58" fmla="*/ 364699 w 609156"/>
              <a:gd name="connsiteY58" fmla="*/ 554207 h 561771"/>
              <a:gd name="connsiteX59" fmla="*/ 365821 w 609156"/>
              <a:gd name="connsiteY59" fmla="*/ 561771 h 561771"/>
              <a:gd name="connsiteX60" fmla="*/ 294471 w 609156"/>
              <a:gd name="connsiteY60" fmla="*/ 561771 h 561771"/>
              <a:gd name="connsiteX61" fmla="*/ 272215 w 609156"/>
              <a:gd name="connsiteY61" fmla="*/ 459521 h 561771"/>
              <a:gd name="connsiteX62" fmla="*/ 260339 w 609156"/>
              <a:gd name="connsiteY62" fmla="*/ 393595 h 561771"/>
              <a:gd name="connsiteX63" fmla="*/ 248463 w 609156"/>
              <a:gd name="connsiteY63" fmla="*/ 459521 h 561771"/>
              <a:gd name="connsiteX64" fmla="*/ 226207 w 609156"/>
              <a:gd name="connsiteY64" fmla="*/ 561771 h 561771"/>
              <a:gd name="connsiteX65" fmla="*/ 0 w 609156"/>
              <a:gd name="connsiteY65" fmla="*/ 561771 h 561771"/>
              <a:gd name="connsiteX66" fmla="*/ 0 w 609156"/>
              <a:gd name="connsiteY66" fmla="*/ 488468 h 561771"/>
              <a:gd name="connsiteX67" fmla="*/ 18796 w 609156"/>
              <a:gd name="connsiteY67" fmla="*/ 448315 h 561771"/>
              <a:gd name="connsiteX68" fmla="*/ 171221 w 609156"/>
              <a:gd name="connsiteY68" fmla="*/ 350734 h 561771"/>
              <a:gd name="connsiteX69" fmla="*/ 173840 w 609156"/>
              <a:gd name="connsiteY69" fmla="*/ 346532 h 561771"/>
              <a:gd name="connsiteX70" fmla="*/ 173840 w 609156"/>
              <a:gd name="connsiteY70" fmla="*/ 243440 h 561771"/>
              <a:gd name="connsiteX71" fmla="*/ 152238 w 609156"/>
              <a:gd name="connsiteY71" fmla="*/ 203287 h 561771"/>
              <a:gd name="connsiteX72" fmla="*/ 152238 w 609156"/>
              <a:gd name="connsiteY72" fmla="*/ 96367 h 561771"/>
              <a:gd name="connsiteX73" fmla="*/ 248743 w 609156"/>
              <a:gd name="connsiteY73" fmla="*/ 0 h 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9156" h="561771">
                <a:moveTo>
                  <a:pt x="392435" y="452324"/>
                </a:moveTo>
                <a:lnTo>
                  <a:pt x="427863" y="452324"/>
                </a:lnTo>
                <a:cubicBezTo>
                  <a:pt x="432070" y="452324"/>
                  <a:pt x="435529" y="455685"/>
                  <a:pt x="435435" y="459885"/>
                </a:cubicBezTo>
                <a:lnTo>
                  <a:pt x="435435" y="474634"/>
                </a:lnTo>
                <a:lnTo>
                  <a:pt x="435435" y="539321"/>
                </a:lnTo>
                <a:lnTo>
                  <a:pt x="435435" y="553976"/>
                </a:lnTo>
                <a:cubicBezTo>
                  <a:pt x="435435" y="558270"/>
                  <a:pt x="432070" y="561630"/>
                  <a:pt x="427863" y="561630"/>
                </a:cubicBezTo>
                <a:lnTo>
                  <a:pt x="392435" y="561630"/>
                </a:lnTo>
                <a:cubicBezTo>
                  <a:pt x="388228" y="561630"/>
                  <a:pt x="384863" y="558270"/>
                  <a:pt x="384863" y="553976"/>
                </a:cubicBezTo>
                <a:lnTo>
                  <a:pt x="384863" y="539321"/>
                </a:lnTo>
                <a:lnTo>
                  <a:pt x="384863" y="474634"/>
                </a:lnTo>
                <a:lnTo>
                  <a:pt x="384863" y="459885"/>
                </a:lnTo>
                <a:cubicBezTo>
                  <a:pt x="384863" y="455685"/>
                  <a:pt x="388228" y="452324"/>
                  <a:pt x="392435" y="452324"/>
                </a:cubicBezTo>
                <a:close/>
                <a:moveTo>
                  <a:pt x="464152" y="409985"/>
                </a:moveTo>
                <a:lnTo>
                  <a:pt x="499488" y="409985"/>
                </a:lnTo>
                <a:cubicBezTo>
                  <a:pt x="503788" y="409985"/>
                  <a:pt x="507153" y="413348"/>
                  <a:pt x="507153" y="417551"/>
                </a:cubicBezTo>
                <a:lnTo>
                  <a:pt x="507153" y="474622"/>
                </a:lnTo>
                <a:lnTo>
                  <a:pt x="507153" y="496853"/>
                </a:lnTo>
                <a:lnTo>
                  <a:pt x="507153" y="553923"/>
                </a:lnTo>
                <a:cubicBezTo>
                  <a:pt x="507153" y="558127"/>
                  <a:pt x="503788" y="561489"/>
                  <a:pt x="499488" y="561489"/>
                </a:cubicBezTo>
                <a:lnTo>
                  <a:pt x="464152" y="561489"/>
                </a:lnTo>
                <a:cubicBezTo>
                  <a:pt x="459852" y="561489"/>
                  <a:pt x="456487" y="558127"/>
                  <a:pt x="456487" y="553923"/>
                </a:cubicBezTo>
                <a:lnTo>
                  <a:pt x="456487" y="496853"/>
                </a:lnTo>
                <a:lnTo>
                  <a:pt x="456487" y="474622"/>
                </a:lnTo>
                <a:lnTo>
                  <a:pt x="456487" y="417551"/>
                </a:lnTo>
                <a:cubicBezTo>
                  <a:pt x="456487" y="413348"/>
                  <a:pt x="459852" y="409985"/>
                  <a:pt x="464152" y="409985"/>
                </a:cubicBezTo>
                <a:close/>
                <a:moveTo>
                  <a:pt x="553539" y="277886"/>
                </a:moveTo>
                <a:cubicBezTo>
                  <a:pt x="555408" y="277886"/>
                  <a:pt x="557277" y="278727"/>
                  <a:pt x="558399" y="280594"/>
                </a:cubicBezTo>
                <a:lnTo>
                  <a:pt x="608220" y="360717"/>
                </a:lnTo>
                <a:cubicBezTo>
                  <a:pt x="610743" y="364546"/>
                  <a:pt x="607846" y="369495"/>
                  <a:pt x="603359" y="369402"/>
                </a:cubicBezTo>
                <a:lnTo>
                  <a:pt x="578776" y="369402"/>
                </a:lnTo>
                <a:lnTo>
                  <a:pt x="578776" y="429074"/>
                </a:lnTo>
                <a:lnTo>
                  <a:pt x="578776" y="432529"/>
                </a:lnTo>
                <a:lnTo>
                  <a:pt x="578776" y="554674"/>
                </a:lnTo>
                <a:cubicBezTo>
                  <a:pt x="578589" y="558690"/>
                  <a:pt x="575224" y="561771"/>
                  <a:pt x="571205" y="561771"/>
                </a:cubicBezTo>
                <a:lnTo>
                  <a:pt x="535779" y="561771"/>
                </a:lnTo>
                <a:cubicBezTo>
                  <a:pt x="531573" y="561771"/>
                  <a:pt x="528208" y="558409"/>
                  <a:pt x="528208" y="554207"/>
                </a:cubicBezTo>
                <a:lnTo>
                  <a:pt x="528208" y="369495"/>
                </a:lnTo>
                <a:lnTo>
                  <a:pt x="503625" y="369495"/>
                </a:lnTo>
                <a:cubicBezTo>
                  <a:pt x="499138" y="369495"/>
                  <a:pt x="496427" y="364546"/>
                  <a:pt x="498764" y="360717"/>
                </a:cubicBezTo>
                <a:lnTo>
                  <a:pt x="548678" y="280594"/>
                </a:lnTo>
                <a:cubicBezTo>
                  <a:pt x="549800" y="278727"/>
                  <a:pt x="551669" y="277886"/>
                  <a:pt x="553539" y="277886"/>
                </a:cubicBezTo>
                <a:close/>
                <a:moveTo>
                  <a:pt x="248743" y="0"/>
                </a:moveTo>
                <a:lnTo>
                  <a:pt x="260245" y="0"/>
                </a:lnTo>
                <a:lnTo>
                  <a:pt x="271654" y="0"/>
                </a:lnTo>
                <a:cubicBezTo>
                  <a:pt x="325049" y="0"/>
                  <a:pt x="368159" y="43234"/>
                  <a:pt x="368159" y="96367"/>
                </a:cubicBezTo>
                <a:lnTo>
                  <a:pt x="368159" y="203287"/>
                </a:lnTo>
                <a:cubicBezTo>
                  <a:pt x="368159" y="220002"/>
                  <a:pt x="359555" y="234849"/>
                  <a:pt x="346651" y="243440"/>
                </a:cubicBezTo>
                <a:lnTo>
                  <a:pt x="346651" y="346532"/>
                </a:lnTo>
                <a:cubicBezTo>
                  <a:pt x="346651" y="348399"/>
                  <a:pt x="347586" y="349987"/>
                  <a:pt x="349269" y="351014"/>
                </a:cubicBezTo>
                <a:cubicBezTo>
                  <a:pt x="359368" y="355869"/>
                  <a:pt x="396399" y="374545"/>
                  <a:pt x="440257" y="403493"/>
                </a:cubicBezTo>
                <a:cubicBezTo>
                  <a:pt x="437732" y="407602"/>
                  <a:pt x="436236" y="412457"/>
                  <a:pt x="436236" y="417687"/>
                </a:cubicBezTo>
                <a:lnTo>
                  <a:pt x="436236" y="433748"/>
                </a:lnTo>
                <a:cubicBezTo>
                  <a:pt x="433617" y="432908"/>
                  <a:pt x="430812" y="432441"/>
                  <a:pt x="427820" y="432441"/>
                </a:cubicBezTo>
                <a:lnTo>
                  <a:pt x="392378" y="432441"/>
                </a:lnTo>
                <a:cubicBezTo>
                  <a:pt x="377136" y="432441"/>
                  <a:pt x="364699" y="444767"/>
                  <a:pt x="364699" y="460081"/>
                </a:cubicBezTo>
                <a:lnTo>
                  <a:pt x="364699" y="474742"/>
                </a:lnTo>
                <a:lnTo>
                  <a:pt x="364699" y="539454"/>
                </a:lnTo>
                <a:lnTo>
                  <a:pt x="364699" y="554207"/>
                </a:lnTo>
                <a:cubicBezTo>
                  <a:pt x="364699" y="556822"/>
                  <a:pt x="365073" y="559250"/>
                  <a:pt x="365821" y="561771"/>
                </a:cubicBezTo>
                <a:lnTo>
                  <a:pt x="294471" y="561771"/>
                </a:lnTo>
                <a:lnTo>
                  <a:pt x="272215" y="459521"/>
                </a:lnTo>
                <a:cubicBezTo>
                  <a:pt x="317288" y="396676"/>
                  <a:pt x="268848" y="393688"/>
                  <a:pt x="260339" y="393595"/>
                </a:cubicBezTo>
                <a:cubicBezTo>
                  <a:pt x="251829" y="393688"/>
                  <a:pt x="203390" y="396676"/>
                  <a:pt x="248463" y="459521"/>
                </a:cubicBezTo>
                <a:lnTo>
                  <a:pt x="226207" y="561771"/>
                </a:lnTo>
                <a:lnTo>
                  <a:pt x="0" y="561771"/>
                </a:lnTo>
                <a:lnTo>
                  <a:pt x="0" y="488468"/>
                </a:lnTo>
                <a:cubicBezTo>
                  <a:pt x="0" y="472874"/>
                  <a:pt x="6826" y="458213"/>
                  <a:pt x="18796" y="448315"/>
                </a:cubicBezTo>
                <a:cubicBezTo>
                  <a:pt x="85190" y="393968"/>
                  <a:pt x="156633" y="357830"/>
                  <a:pt x="171221" y="350734"/>
                </a:cubicBezTo>
                <a:cubicBezTo>
                  <a:pt x="172811" y="349987"/>
                  <a:pt x="173840" y="348399"/>
                  <a:pt x="173840" y="346532"/>
                </a:cubicBezTo>
                <a:lnTo>
                  <a:pt x="173840" y="243440"/>
                </a:lnTo>
                <a:cubicBezTo>
                  <a:pt x="160841" y="234849"/>
                  <a:pt x="152238" y="220095"/>
                  <a:pt x="152238" y="203287"/>
                </a:cubicBezTo>
                <a:lnTo>
                  <a:pt x="152238" y="96367"/>
                </a:lnTo>
                <a:cubicBezTo>
                  <a:pt x="152238" y="43048"/>
                  <a:pt x="195534" y="0"/>
                  <a:pt x="248743" y="0"/>
                </a:cubicBezTo>
                <a:close/>
              </a:path>
            </a:pathLst>
          </a:custGeom>
          <a:solidFill>
            <a:sysClr val="window" lastClr="FFFFFF"/>
          </a:solidFill>
          <a:ln w="9525">
            <a:noFill/>
            <a:round/>
          </a:ln>
        </p:spPr>
        <p:txBody>
          <a:bodyPr wrap="square" lIns="91440" tIns="45720" rIns="91440" bIns="45720" anchor="ctr">
            <a:no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34" name="文本框 33"/>
          <p:cNvSpPr txBox="1"/>
          <p:nvPr>
            <p:custDataLst>
              <p:tags r:id="rId30"/>
            </p:custDataLst>
          </p:nvPr>
        </p:nvSpPr>
        <p:spPr>
          <a:xfrm>
            <a:off x="634365" y="1092835"/>
            <a:ext cx="10845800" cy="843280"/>
          </a:xfrm>
          <a:prstGeom prst="rect">
            <a:avLst/>
          </a:prstGeom>
          <a:noFill/>
          <a:ln>
            <a:noFill/>
          </a:ln>
        </p:spPr>
        <p:txBody>
          <a:bodyPr wrap="square" lIns="91440" tIns="0" rIns="91440" bIns="45720" anchor="t" anchorCtr="0"/>
          <a:lstStyle/>
          <a:p>
            <a:pPr marL="0" marR="0" lvl="1" indent="0" algn="l" defTabSz="913765" rtl="0" eaLnBrk="1" fontAlgn="auto" latinLnBrk="0" hangingPunct="1">
              <a:lnSpc>
                <a:spcPct val="120000"/>
              </a:lnSpc>
              <a:spcBef>
                <a:spcPts val="0"/>
              </a:spcBef>
              <a:spcAft>
                <a:spcPts val="0"/>
              </a:spcAft>
              <a:buClrTx/>
              <a:buSzPct val="25000"/>
              <a:buFontTx/>
              <a:buNone/>
              <a:defRPr/>
            </a:pPr>
            <a:r>
              <a:rPr lang="zh-CN" altLang="en-US" sz="2000">
                <a:sym typeface="+mn-ea"/>
              </a:rPr>
              <a:t>作者按照Why--What--How的方式，在本书中先后说明了为什么需要数据中台？数据中台到底是什么？</a:t>
            </a:r>
            <a:r>
              <a:rPr lang="en-US" altLang="zh-CN" sz="2000">
                <a:sym typeface="+mn-ea"/>
              </a:rPr>
              <a:t>How</a:t>
            </a:r>
            <a:r>
              <a:rPr lang="zh-CN" altLang="en-US" sz="2000">
                <a:sym typeface="+mn-ea"/>
              </a:rPr>
              <a:t>这个阶段按照</a:t>
            </a:r>
            <a:r>
              <a:rPr lang="en-US" altLang="zh-CN" sz="2000">
                <a:sym typeface="+mn-ea"/>
              </a:rPr>
              <a:t>PDCA</a:t>
            </a:r>
            <a:r>
              <a:rPr lang="zh-CN" altLang="en-US" sz="2000">
                <a:sym typeface="+mn-ea"/>
              </a:rPr>
              <a:t>方法讲解了如何建设企业的数据中台。基于这样一个逻辑，全书分为</a:t>
            </a:r>
            <a:r>
              <a:rPr lang="en-US" altLang="zh-CN" sz="2000">
                <a:sym typeface="+mn-ea"/>
              </a:rPr>
              <a:t>11</a:t>
            </a:r>
            <a:r>
              <a:rPr lang="zh-CN" altLang="en-US" sz="2000">
                <a:sym typeface="+mn-ea"/>
              </a:rPr>
              <a:t>章。</a:t>
            </a:r>
            <a:endParaRPr lang="zh-CN" altLang="en-US" sz="2000"/>
          </a:p>
          <a:p>
            <a:pPr marL="0" marR="0" lvl="0" indent="0" algn="l" defTabSz="913765" rtl="0" eaLnBrk="1" fontAlgn="auto" latinLnBrk="0" hangingPunct="1">
              <a:lnSpc>
                <a:spcPct val="120000"/>
              </a:lnSpc>
              <a:spcBef>
                <a:spcPts val="0"/>
              </a:spcBef>
              <a:spcAft>
                <a:spcPts val="0"/>
              </a:spcAft>
              <a:buClrTx/>
              <a:buSzPct val="25000"/>
              <a:buFontTx/>
              <a:buNone/>
              <a:defRPr/>
            </a:pPr>
            <a:endParaRPr kumimoji="0" lang="zh-CN" altLang="en-US" sz="2000" b="0" i="0" u="none" strike="noStrike" kern="1200" cap="none" spc="150" normalizeH="0" noProof="0">
              <a:ln>
                <a:noFill/>
              </a:ln>
              <a:solidFill>
                <a:srgbClr val="000000">
                  <a:lumMod val="75000"/>
                  <a:lumOff val="25000"/>
                </a:srgbClr>
              </a:solidFill>
              <a:effectLst/>
              <a:uLnTx/>
              <a:uFillTx/>
              <a:latin typeface="微软雅黑" panose="020B0503020204020204" charset="-122"/>
              <a:cs typeface="微软雅黑" panose="020B0503020204020204" charset="-122"/>
            </a:endParaRPr>
          </a:p>
        </p:txBody>
      </p:sp>
      <p:sp>
        <p:nvSpPr>
          <p:cNvPr id="153" name="矩形 152"/>
          <p:cNvSpPr/>
          <p:nvPr>
            <p:custDataLst>
              <p:tags r:id="rId3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18" name="标题 1"/>
          <p:cNvSpPr>
            <a:spLocks noGrp="1"/>
          </p:cNvSpPr>
          <p:nvPr/>
        </p:nvSpPr>
        <p:spPr>
          <a:xfrm>
            <a:off x="669882" y="443230"/>
            <a:ext cx="10852237" cy="441964"/>
          </a:xfrm>
          <a:prstGeom prst="rect">
            <a:avLst/>
          </a:prstGeom>
        </p:spPr>
        <p:txBody>
          <a:bodyPr vert="horz" wrap="square" lIns="90170" tIns="46990" rIns="90170" bIns="46990" rtlCol="0" anchor="ctr" anchorCtr="0">
            <a:normAutofit fontScale="90000" lnSpcReduction="20000"/>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algn="ctr"/>
            <a:r>
              <a:rPr>
                <a:sym typeface="+mn-ea"/>
              </a:rPr>
              <a:t>关于本书基本内容</a:t>
            </a: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custDataLst>
              <p:tags r:id="rId2"/>
            </p:custDataLst>
          </p:nvPr>
        </p:nvSpPr>
        <p:spPr>
          <a:xfrm>
            <a:off x="1589613" y="3429000"/>
            <a:ext cx="2843214" cy="830997"/>
          </a:xfrm>
          <a:prstGeom prst="rect">
            <a:avLst/>
          </a:prstGeom>
          <a:noFill/>
        </p:spPr>
        <p:txBody>
          <a:bodyPr wrap="square" rtlCol="0">
            <a:normAutofit fontScale="80000"/>
          </a:bodyPr>
          <a:lstStyle/>
          <a:p>
            <a:r>
              <a:rPr lang="en-US" altLang="zh-CN" sz="4800" b="1"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rPr>
              <a:t>Chapter10</a:t>
            </a:r>
          </a:p>
        </p:txBody>
      </p:sp>
      <p:sp>
        <p:nvSpPr>
          <p:cNvPr id="5" name="标题 4"/>
          <p:cNvSpPr>
            <a:spLocks noGrp="1"/>
          </p:cNvSpPr>
          <p:nvPr>
            <p:ph type="title"/>
            <p:custDataLst>
              <p:tags r:id="rId3"/>
            </p:custDataLst>
          </p:nvPr>
        </p:nvSpPr>
        <p:spPr>
          <a:xfrm>
            <a:off x="5203825" y="2971165"/>
            <a:ext cx="5882640" cy="743585"/>
          </a:xfrm>
        </p:spPr>
        <p:txBody>
          <a:bodyPr>
            <a:normAutofit/>
          </a:bodyPr>
          <a:lstStyle/>
          <a:p>
            <a:pPr algn="ctr"/>
            <a:r>
              <a:rPr lang="zh-CN" altLang="en-US" spc="200">
                <a:ea typeface="微软雅黑" panose="020B0503020204020204" charset="-122"/>
                <a:sym typeface="Arial" panose="020B0604020202020204" pitchFamily="34" charset="0"/>
              </a:rPr>
              <a:t>数据中台运营机制</a:t>
            </a:r>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矩形 152"/>
          <p:cNvSpPr/>
          <p:nvPr>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pic>
        <p:nvPicPr>
          <p:cNvPr id="154" name="图片 153"/>
          <p:cNvPicPr/>
          <p:nvPr>
            <p:custDataLst>
              <p:tags r:id="rId3"/>
            </p:custDataLst>
          </p:nvPr>
        </p:nvPicPr>
        <p:blipFill>
          <a:blip r:embed="rId38" r:link="rId39" cstate="print">
            <a:extLst>
              <a:ext uri="{28A0092B-C50C-407E-A947-70E740481C1C}">
                <a14:useLocalDpi xmlns:a14="http://schemas.microsoft.com/office/drawing/2010/main" val="0"/>
              </a:ext>
            </a:extLst>
          </a:blip>
          <a:stretch>
            <a:fillRect/>
          </a:stretch>
        </p:blipFill>
        <p:spPr>
          <a:xfrm>
            <a:off x="11471910" y="6140779"/>
            <a:ext cx="720090" cy="717221"/>
          </a:xfrm>
          <a:prstGeom prst="rect">
            <a:avLst/>
          </a:prstGeom>
        </p:spPr>
      </p:pic>
      <p:pic>
        <p:nvPicPr>
          <p:cNvPr id="155" name="图片 154"/>
          <p:cNvPicPr/>
          <p:nvPr>
            <p:custDataLst>
              <p:tags r:id="rId4"/>
            </p:custDataLst>
          </p:nvPr>
        </p:nvPicPr>
        <p:blipFill>
          <a:blip r:embed="rId40" r:link="rId41" cstate="print">
            <a:extLst>
              <a:ext uri="{28A0092B-C50C-407E-A947-70E740481C1C}">
                <a14:useLocalDpi xmlns:a14="http://schemas.microsoft.com/office/drawing/2010/main" val="0"/>
              </a:ext>
            </a:extLst>
          </a:blip>
          <a:stretch>
            <a:fillRect/>
          </a:stretch>
        </p:blipFill>
        <p:spPr>
          <a:xfrm>
            <a:off x="0" y="6140779"/>
            <a:ext cx="720090" cy="717221"/>
          </a:xfrm>
          <a:prstGeom prst="rect">
            <a:avLst/>
          </a:prstGeom>
        </p:spPr>
      </p:pic>
      <p:sp>
        <p:nvSpPr>
          <p:cNvPr id="5" name="任意多边形 254"/>
          <p:cNvSpPr/>
          <p:nvPr>
            <p:custDataLst>
              <p:tags r:id="rId5"/>
            </p:custDataLst>
          </p:nvPr>
        </p:nvSpPr>
        <p:spPr>
          <a:xfrm>
            <a:off x="6051435" y="2257947"/>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75000"/>
            </a:schemeClr>
          </a:solidFill>
          <a:ln w="12700" cap="flat">
            <a:noFill/>
            <a:miter lim="400000"/>
          </a:ln>
          <a:effectLst/>
        </p:spPr>
        <p:txBody>
          <a:bodyPr wrap="square" lIns="91440" tIns="45720" rIns="91440" bIns="45720" anchor="ctr">
            <a:normAutofit lnSpcReduction="1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6" name="任意多边形 255"/>
          <p:cNvSpPr/>
          <p:nvPr>
            <p:custDataLst>
              <p:tags r:id="rId6"/>
            </p:custDataLst>
          </p:nvPr>
        </p:nvSpPr>
        <p:spPr>
          <a:xfrm>
            <a:off x="6173413" y="2376128"/>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7" name="矩形 6"/>
          <p:cNvSpPr/>
          <p:nvPr>
            <p:custDataLst>
              <p:tags r:id="rId7"/>
            </p:custDataLst>
          </p:nvPr>
        </p:nvSpPr>
        <p:spPr>
          <a:xfrm>
            <a:off x="6609080" y="2200275"/>
            <a:ext cx="4467860" cy="428625"/>
          </a:xfrm>
          <a:prstGeom prst="rect">
            <a:avLst/>
          </a:prstGeom>
        </p:spPr>
        <p:txBody>
          <a:bodyPr wrap="square" lIns="91440" tIns="45720" rIns="91440" bIns="0" anchor="ctr"/>
          <a:lstStyle/>
          <a:p>
            <a:pPr>
              <a:lnSpc>
                <a:spcPct val="130000"/>
              </a:lnSpc>
              <a:spcBef>
                <a:spcPct val="0"/>
              </a:spcBef>
            </a:pPr>
            <a:r>
              <a:rPr b="1" spc="300"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10.1 数据中台运营效果评估模型</a:t>
            </a:r>
          </a:p>
        </p:txBody>
      </p:sp>
      <p:sp>
        <p:nvSpPr>
          <p:cNvPr id="9" name="任意多边形 261"/>
          <p:cNvSpPr/>
          <p:nvPr>
            <p:custDataLst>
              <p:tags r:id="rId8"/>
            </p:custDataLst>
          </p:nvPr>
        </p:nvSpPr>
        <p:spPr>
          <a:xfrm>
            <a:off x="6051435" y="3113927"/>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75000"/>
            </a:schemeClr>
          </a:solidFill>
          <a:ln w="12700" cap="flat">
            <a:noFill/>
            <a:miter lim="400000"/>
          </a:ln>
          <a:effectLst/>
        </p:spPr>
        <p:txBody>
          <a:bodyPr wrap="square" lIns="91440" tIns="45720" rIns="91440" bIns="45720" anchor="ctr">
            <a:normAutofit lnSpcReduction="1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0" name="任意多边形 262"/>
          <p:cNvSpPr/>
          <p:nvPr>
            <p:custDataLst>
              <p:tags r:id="rId9"/>
            </p:custDataLst>
          </p:nvPr>
        </p:nvSpPr>
        <p:spPr>
          <a:xfrm>
            <a:off x="6173413" y="3232108"/>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2" name="矩形 11"/>
          <p:cNvSpPr/>
          <p:nvPr>
            <p:custDataLst>
              <p:tags r:id="rId10"/>
            </p:custDataLst>
          </p:nvPr>
        </p:nvSpPr>
        <p:spPr>
          <a:xfrm>
            <a:off x="6609080" y="3098800"/>
            <a:ext cx="5366385" cy="428625"/>
          </a:xfrm>
          <a:prstGeom prst="rect">
            <a:avLst/>
          </a:prstGeom>
        </p:spPr>
        <p:txBody>
          <a:bodyPr wrap="square" lIns="91440" tIns="45720" rIns="91440" bIns="0" anchor="ctr"/>
          <a:lstStyle/>
          <a:p>
            <a:pPr>
              <a:lnSpc>
                <a:spcPct val="130000"/>
              </a:lnSpc>
              <a:spcBef>
                <a:spcPct val="0"/>
              </a:spcBef>
            </a:pPr>
            <a:r>
              <a:rPr lang="en-US" altLang="zh-CN" b="1" spc="3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10.2 </a:t>
            </a:r>
            <a:r>
              <a:rPr lang="zh-CN" altLang="en-US" b="1" spc="3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数据中台运营</a:t>
            </a:r>
          </a:p>
        </p:txBody>
      </p:sp>
      <p:sp>
        <p:nvSpPr>
          <p:cNvPr id="27" name="椭圆 26"/>
          <p:cNvSpPr/>
          <p:nvPr>
            <p:custDataLst>
              <p:tags r:id="rId11"/>
            </p:custDataLst>
          </p:nvPr>
        </p:nvSpPr>
        <p:spPr>
          <a:xfrm>
            <a:off x="766094" y="1558087"/>
            <a:ext cx="4505028" cy="4505026"/>
          </a:xfrm>
          <a:prstGeom prst="ellipse">
            <a:avLst/>
          </a:prstGeom>
          <a:noFill/>
          <a:ln w="38100">
            <a:gradFill flip="none" rotWithShape="1">
              <a:gsLst>
                <a:gs pos="79000">
                  <a:schemeClr val="bg1"/>
                </a:gs>
                <a:gs pos="100000">
                  <a:schemeClr val="bg1">
                    <a:lumMod val="7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8" name="椭圆 27"/>
          <p:cNvSpPr/>
          <p:nvPr>
            <p:custDataLst>
              <p:tags r:id="rId12"/>
            </p:custDataLst>
          </p:nvPr>
        </p:nvSpPr>
        <p:spPr>
          <a:xfrm>
            <a:off x="4925215" y="2823242"/>
            <a:ext cx="540663" cy="540663"/>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2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29" name="任意多边形 131"/>
          <p:cNvSpPr/>
          <p:nvPr>
            <p:custDataLst>
              <p:tags r:id="rId13"/>
            </p:custDataLst>
          </p:nvPr>
        </p:nvSpPr>
        <p:spPr bwMode="auto">
          <a:xfrm>
            <a:off x="5068710" y="2966928"/>
            <a:ext cx="253672" cy="2532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wrap="square">
            <a:normAutofit fontScale="55000" lnSpcReduction="20000"/>
          </a:bodyP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0" name="椭圆 29"/>
          <p:cNvSpPr/>
          <p:nvPr>
            <p:custDataLst>
              <p:tags r:id="rId14"/>
            </p:custDataLst>
          </p:nvPr>
        </p:nvSpPr>
        <p:spPr>
          <a:xfrm>
            <a:off x="4033859" y="1696134"/>
            <a:ext cx="540663" cy="5406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2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31" name="任意多边形 132"/>
          <p:cNvSpPr/>
          <p:nvPr>
            <p:custDataLst>
              <p:tags r:id="rId15"/>
            </p:custDataLst>
          </p:nvPr>
        </p:nvSpPr>
        <p:spPr bwMode="auto">
          <a:xfrm>
            <a:off x="4177354" y="1839820"/>
            <a:ext cx="253672" cy="2532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wrap="square">
            <a:normAutofit fontScale="55000" lnSpcReduction="20000"/>
          </a:bodyP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2" name="椭圆 31"/>
          <p:cNvSpPr/>
          <p:nvPr>
            <p:custDataLst>
              <p:tags r:id="rId16"/>
            </p:custDataLst>
          </p:nvPr>
        </p:nvSpPr>
        <p:spPr>
          <a:xfrm>
            <a:off x="4024126" y="5384403"/>
            <a:ext cx="540663" cy="540663"/>
          </a:xfrm>
          <a:prstGeom prst="ellipse">
            <a:avLst/>
          </a:prstGeom>
          <a:solidFill>
            <a:schemeClr val="accent2">
              <a:lumMod val="75000"/>
            </a:schemeClr>
          </a:solidFill>
          <a:ln w="12700" cap="flat">
            <a:noFill/>
            <a:miter lim="400000"/>
          </a:ln>
          <a:effectLst/>
        </p:spPr>
        <p:txBody>
          <a:bodyPr wrap="square" lIns="91440" tIns="45720" rIns="91440" bIns="45720" anchor="ctr">
            <a:normAutofit lnSpcReduction="20000"/>
          </a:bodyPr>
          <a:lstStyle/>
          <a:p>
            <a:pPr algn="ctr">
              <a:lnSpc>
                <a:spcPct val="120000"/>
              </a:lnSpc>
            </a:pPr>
            <a:endParaRPr dirty="0">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33" name="任意多边形 133"/>
          <p:cNvSpPr/>
          <p:nvPr>
            <p:custDataLst>
              <p:tags r:id="rId17"/>
            </p:custDataLst>
          </p:nvPr>
        </p:nvSpPr>
        <p:spPr bwMode="auto">
          <a:xfrm>
            <a:off x="4167621" y="5528089"/>
            <a:ext cx="253672" cy="2532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wrap="square">
            <a:normAutofit fontScale="55000" lnSpcReduction="20000"/>
          </a:bodyP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4" name="椭圆 33"/>
          <p:cNvSpPr/>
          <p:nvPr>
            <p:custDataLst>
              <p:tags r:id="rId18"/>
            </p:custDataLst>
          </p:nvPr>
        </p:nvSpPr>
        <p:spPr>
          <a:xfrm>
            <a:off x="4908557" y="4262157"/>
            <a:ext cx="540663" cy="5406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2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35" name="任意多边形 135"/>
          <p:cNvSpPr/>
          <p:nvPr>
            <p:custDataLst>
              <p:tags r:id="rId19"/>
            </p:custDataLst>
          </p:nvPr>
        </p:nvSpPr>
        <p:spPr bwMode="auto">
          <a:xfrm>
            <a:off x="5052052" y="4405843"/>
            <a:ext cx="253672" cy="2532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wrap="square">
            <a:normAutofit fontScale="55000" lnSpcReduction="20000"/>
          </a:bodyP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pic>
        <p:nvPicPr>
          <p:cNvPr id="156" name="图片 155"/>
          <p:cNvPicPr>
            <a:picLocks noChangeAspect="1"/>
          </p:cNvPicPr>
          <p:nvPr>
            <p:custDataLst>
              <p:tags r:id="rId20"/>
            </p:custDataLst>
          </p:nvPr>
        </p:nvPicPr>
        <p:blipFill>
          <a:blip r:embed="rId42"/>
          <a:stretch>
            <a:fillRect/>
          </a:stretch>
        </p:blipFill>
        <p:spPr>
          <a:xfrm>
            <a:off x="1706771" y="2539152"/>
            <a:ext cx="2584928" cy="2456901"/>
          </a:xfrm>
          <a:prstGeom prst="rect">
            <a:avLst/>
          </a:prstGeom>
        </p:spPr>
      </p:pic>
      <p:sp>
        <p:nvSpPr>
          <p:cNvPr id="157" name="椭圆 156"/>
          <p:cNvSpPr/>
          <p:nvPr>
            <p:custDataLst>
              <p:tags r:id="rId21"/>
            </p:custDataLst>
          </p:nvPr>
        </p:nvSpPr>
        <p:spPr bwMode="auto">
          <a:xfrm>
            <a:off x="2839720" y="3672840"/>
            <a:ext cx="186690" cy="187325"/>
          </a:xfrm>
          <a:prstGeom prst="ellipse">
            <a:avLst/>
          </a:prstGeom>
          <a:solidFill>
            <a:schemeClr val="accent1"/>
          </a:solidFill>
          <a:ln>
            <a:noFill/>
          </a:ln>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58" name="任意多边形: 形状 157"/>
          <p:cNvSpPr/>
          <p:nvPr>
            <p:custDataLst>
              <p:tags r:id="rId22"/>
            </p:custDataLst>
          </p:nvPr>
        </p:nvSpPr>
        <p:spPr bwMode="auto">
          <a:xfrm>
            <a:off x="2042159" y="2893694"/>
            <a:ext cx="902970" cy="892810"/>
          </a:xfrm>
          <a:custGeom>
            <a:avLst/>
            <a:gdLst>
              <a:gd name="connsiteX0" fmla="*/ 744147 w 902970"/>
              <a:gd name="connsiteY0" fmla="*/ 671195 h 892810"/>
              <a:gd name="connsiteX1" fmla="*/ 745273 w 902970"/>
              <a:gd name="connsiteY1" fmla="*/ 671195 h 892810"/>
              <a:gd name="connsiteX2" fmla="*/ 902970 w 902970"/>
              <a:gd name="connsiteY2" fmla="*/ 892810 h 892810"/>
              <a:gd name="connsiteX3" fmla="*/ 679942 w 902970"/>
              <a:gd name="connsiteY3" fmla="*/ 737567 h 892810"/>
              <a:gd name="connsiteX4" fmla="*/ 678815 w 902970"/>
              <a:gd name="connsiteY4" fmla="*/ 736442 h 892810"/>
              <a:gd name="connsiteX5" fmla="*/ 684447 w 902970"/>
              <a:gd name="connsiteY5" fmla="*/ 733067 h 892810"/>
              <a:gd name="connsiteX6" fmla="*/ 740768 w 902970"/>
              <a:gd name="connsiteY6" fmla="*/ 675695 h 892810"/>
              <a:gd name="connsiteX7" fmla="*/ 744147 w 902970"/>
              <a:gd name="connsiteY7" fmla="*/ 671195 h 892810"/>
              <a:gd name="connsiteX8" fmla="*/ 58530 w 902970"/>
              <a:gd name="connsiteY8" fmla="*/ 0 h 892810"/>
              <a:gd name="connsiteX9" fmla="*/ 648335 w 902970"/>
              <a:gd name="connsiteY9" fmla="*/ 583418 h 892810"/>
              <a:gd name="connsiteX10" fmla="*/ 647210 w 902970"/>
              <a:gd name="connsiteY10" fmla="*/ 583418 h 892810"/>
              <a:gd name="connsiteX11" fmla="*/ 590930 w 902970"/>
              <a:gd name="connsiteY11" fmla="*/ 640859 h 892810"/>
              <a:gd name="connsiteX12" fmla="*/ 589805 w 902970"/>
              <a:gd name="connsiteY12" fmla="*/ 641985 h 892810"/>
              <a:gd name="connsiteX13" fmla="*/ 0 w 902970"/>
              <a:gd name="connsiteY13" fmla="*/ 58567 h 892810"/>
              <a:gd name="connsiteX14" fmla="*/ 41647 w 902970"/>
              <a:gd name="connsiteY14" fmla="*/ 41673 h 892810"/>
              <a:gd name="connsiteX15" fmla="*/ 58530 w 902970"/>
              <a:gd name="connsiteY15" fmla="*/ 0 h 89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2970" h="892810">
                <a:moveTo>
                  <a:pt x="744147" y="671195"/>
                </a:moveTo>
                <a:cubicBezTo>
                  <a:pt x="744147" y="671195"/>
                  <a:pt x="745273" y="671195"/>
                  <a:pt x="745273" y="671195"/>
                </a:cubicBezTo>
                <a:cubicBezTo>
                  <a:pt x="745273" y="671195"/>
                  <a:pt x="745273" y="671195"/>
                  <a:pt x="902970" y="892810"/>
                </a:cubicBezTo>
                <a:lnTo>
                  <a:pt x="679942" y="737567"/>
                </a:lnTo>
                <a:cubicBezTo>
                  <a:pt x="679942" y="737567"/>
                  <a:pt x="679942" y="736442"/>
                  <a:pt x="678815" y="736442"/>
                </a:cubicBezTo>
                <a:cubicBezTo>
                  <a:pt x="681068" y="735317"/>
                  <a:pt x="682194" y="734192"/>
                  <a:pt x="684447" y="733067"/>
                </a:cubicBezTo>
                <a:cubicBezTo>
                  <a:pt x="684447" y="733067"/>
                  <a:pt x="684447" y="733067"/>
                  <a:pt x="740768" y="675695"/>
                </a:cubicBezTo>
                <a:cubicBezTo>
                  <a:pt x="741894" y="674570"/>
                  <a:pt x="743020" y="673445"/>
                  <a:pt x="744147" y="671195"/>
                </a:cubicBezTo>
                <a:close/>
                <a:moveTo>
                  <a:pt x="58530" y="0"/>
                </a:moveTo>
                <a:cubicBezTo>
                  <a:pt x="58530" y="0"/>
                  <a:pt x="58530" y="0"/>
                  <a:pt x="648335" y="583418"/>
                </a:cubicBezTo>
                <a:cubicBezTo>
                  <a:pt x="648335" y="583418"/>
                  <a:pt x="648335" y="583418"/>
                  <a:pt x="647210" y="583418"/>
                </a:cubicBezTo>
                <a:lnTo>
                  <a:pt x="590930" y="640859"/>
                </a:lnTo>
                <a:cubicBezTo>
                  <a:pt x="590930" y="640859"/>
                  <a:pt x="590930" y="640859"/>
                  <a:pt x="589805" y="641985"/>
                </a:cubicBezTo>
                <a:cubicBezTo>
                  <a:pt x="589805" y="641985"/>
                  <a:pt x="589805" y="641985"/>
                  <a:pt x="0" y="58567"/>
                </a:cubicBezTo>
                <a:cubicBezTo>
                  <a:pt x="13507" y="52936"/>
                  <a:pt x="27014" y="47304"/>
                  <a:pt x="41647" y="41673"/>
                </a:cubicBezTo>
                <a:cubicBezTo>
                  <a:pt x="47274" y="27031"/>
                  <a:pt x="52902" y="13516"/>
                  <a:pt x="58530" y="0"/>
                </a:cubicBezTo>
                <a:close/>
              </a:path>
            </a:pathLst>
          </a:custGeom>
          <a:solidFill>
            <a:schemeClr val="bg1">
              <a:lumMod val="85000"/>
            </a:schemeClr>
          </a:solidFill>
          <a:ln>
            <a:noFill/>
          </a:ln>
        </p:spPr>
        <p:txBody>
          <a:bodyPr wrap="square" lIns="91440" tIns="45720" rIns="91440" bIns="45720" anchor="ctr">
            <a:noAutofit/>
          </a:bodyPr>
          <a:lstStyle/>
          <a:p>
            <a:pPr algn="ctr">
              <a:lnSpc>
                <a:spcPct val="12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59" name="任意多边形 8"/>
          <p:cNvSpPr/>
          <p:nvPr>
            <p:custDataLst>
              <p:tags r:id="rId23"/>
            </p:custDataLst>
          </p:nvPr>
        </p:nvSpPr>
        <p:spPr bwMode="auto">
          <a:xfrm>
            <a:off x="2696210" y="3538855"/>
            <a:ext cx="92075" cy="93345"/>
          </a:xfrm>
          <a:custGeom>
            <a:avLst/>
            <a:gdLst>
              <a:gd name="T0" fmla="*/ 77 w 82"/>
              <a:gd name="T1" fmla="*/ 27 h 83"/>
              <a:gd name="T2" fmla="*/ 80 w 82"/>
              <a:gd name="T3" fmla="*/ 23 h 83"/>
              <a:gd name="T4" fmla="*/ 77 w 82"/>
              <a:gd name="T5" fmla="*/ 7 h 83"/>
              <a:gd name="T6" fmla="*/ 75 w 82"/>
              <a:gd name="T7" fmla="*/ 6 h 83"/>
              <a:gd name="T8" fmla="*/ 55 w 82"/>
              <a:gd name="T9" fmla="*/ 6 h 83"/>
              <a:gd name="T10" fmla="*/ 5 w 82"/>
              <a:gd name="T11" fmla="*/ 57 h 83"/>
              <a:gd name="T12" fmla="*/ 5 w 82"/>
              <a:gd name="T13" fmla="*/ 77 h 83"/>
              <a:gd name="T14" fmla="*/ 7 w 82"/>
              <a:gd name="T15" fmla="*/ 78 h 83"/>
              <a:gd name="T16" fmla="*/ 22 w 82"/>
              <a:gd name="T17" fmla="*/ 81 h 83"/>
              <a:gd name="T18" fmla="*/ 27 w 82"/>
              <a:gd name="T19" fmla="*/ 78 h 83"/>
              <a:gd name="T20" fmla="*/ 77 w 82"/>
              <a:gd name="T21"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3">
                <a:moveTo>
                  <a:pt x="77" y="27"/>
                </a:moveTo>
                <a:cubicBezTo>
                  <a:pt x="78" y="26"/>
                  <a:pt x="79" y="25"/>
                  <a:pt x="80" y="23"/>
                </a:cubicBezTo>
                <a:cubicBezTo>
                  <a:pt x="82" y="18"/>
                  <a:pt x="81" y="12"/>
                  <a:pt x="77" y="7"/>
                </a:cubicBezTo>
                <a:cubicBezTo>
                  <a:pt x="75" y="6"/>
                  <a:pt x="75" y="6"/>
                  <a:pt x="75" y="6"/>
                </a:cubicBezTo>
                <a:cubicBezTo>
                  <a:pt x="70" y="0"/>
                  <a:pt x="61" y="1"/>
                  <a:pt x="55" y="6"/>
                </a:cubicBezTo>
                <a:cubicBezTo>
                  <a:pt x="5" y="57"/>
                  <a:pt x="5" y="57"/>
                  <a:pt x="5" y="57"/>
                </a:cubicBezTo>
                <a:cubicBezTo>
                  <a:pt x="0" y="62"/>
                  <a:pt x="0" y="71"/>
                  <a:pt x="5" y="77"/>
                </a:cubicBezTo>
                <a:cubicBezTo>
                  <a:pt x="7" y="78"/>
                  <a:pt x="7" y="78"/>
                  <a:pt x="7" y="78"/>
                </a:cubicBezTo>
                <a:cubicBezTo>
                  <a:pt x="11" y="82"/>
                  <a:pt x="17" y="83"/>
                  <a:pt x="22" y="81"/>
                </a:cubicBezTo>
                <a:cubicBezTo>
                  <a:pt x="24" y="80"/>
                  <a:pt x="25" y="79"/>
                  <a:pt x="27" y="78"/>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0" name="任意多边形 9"/>
          <p:cNvSpPr/>
          <p:nvPr>
            <p:custDataLst>
              <p:tags r:id="rId24"/>
            </p:custDataLst>
          </p:nvPr>
        </p:nvSpPr>
        <p:spPr bwMode="auto">
          <a:xfrm>
            <a:off x="2672715" y="3516630"/>
            <a:ext cx="92075" cy="92075"/>
          </a:xfrm>
          <a:custGeom>
            <a:avLst/>
            <a:gdLst>
              <a:gd name="T0" fmla="*/ 76 w 82"/>
              <a:gd name="T1" fmla="*/ 6 h 82"/>
              <a:gd name="T2" fmla="*/ 75 w 82"/>
              <a:gd name="T3" fmla="*/ 5 h 82"/>
              <a:gd name="T4" fmla="*/ 62 w 82"/>
              <a:gd name="T5" fmla="*/ 1 h 82"/>
              <a:gd name="T6" fmla="*/ 58 w 82"/>
              <a:gd name="T7" fmla="*/ 8 h 82"/>
              <a:gd name="T8" fmla="*/ 8 w 82"/>
              <a:gd name="T9" fmla="*/ 58 h 82"/>
              <a:gd name="T10" fmla="*/ 1 w 82"/>
              <a:gd name="T11" fmla="*/ 62 h 82"/>
              <a:gd name="T12" fmla="*/ 5 w 82"/>
              <a:gd name="T13" fmla="*/ 75 h 82"/>
              <a:gd name="T14" fmla="*/ 6 w 82"/>
              <a:gd name="T15" fmla="*/ 77 h 82"/>
              <a:gd name="T16" fmla="*/ 26 w 82"/>
              <a:gd name="T17" fmla="*/ 77 h 82"/>
              <a:gd name="T18" fmla="*/ 76 w 82"/>
              <a:gd name="T19" fmla="*/ 26 h 82"/>
              <a:gd name="T20" fmla="*/ 76 w 82"/>
              <a:gd name="T21"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6" y="6"/>
                </a:moveTo>
                <a:cubicBezTo>
                  <a:pt x="75" y="5"/>
                  <a:pt x="75" y="5"/>
                  <a:pt x="75" y="5"/>
                </a:cubicBezTo>
                <a:cubicBezTo>
                  <a:pt x="71" y="1"/>
                  <a:pt x="66" y="0"/>
                  <a:pt x="62" y="1"/>
                </a:cubicBezTo>
                <a:cubicBezTo>
                  <a:pt x="61" y="4"/>
                  <a:pt x="60" y="6"/>
                  <a:pt x="58" y="8"/>
                </a:cubicBezTo>
                <a:cubicBezTo>
                  <a:pt x="8" y="58"/>
                  <a:pt x="8" y="58"/>
                  <a:pt x="8" y="58"/>
                </a:cubicBezTo>
                <a:cubicBezTo>
                  <a:pt x="6" y="60"/>
                  <a:pt x="3" y="62"/>
                  <a:pt x="1" y="62"/>
                </a:cubicBezTo>
                <a:cubicBezTo>
                  <a:pt x="0" y="67"/>
                  <a:pt x="1" y="72"/>
                  <a:pt x="5" y="75"/>
                </a:cubicBezTo>
                <a:cubicBezTo>
                  <a:pt x="6" y="77"/>
                  <a:pt x="6" y="77"/>
                  <a:pt x="6" y="77"/>
                </a:cubicBezTo>
                <a:cubicBezTo>
                  <a:pt x="12" y="82"/>
                  <a:pt x="21" y="82"/>
                  <a:pt x="26" y="77"/>
                </a:cubicBezTo>
                <a:cubicBezTo>
                  <a:pt x="76" y="26"/>
                  <a:pt x="76" y="26"/>
                  <a:pt x="76" y="26"/>
                </a:cubicBezTo>
                <a:cubicBezTo>
                  <a:pt x="82" y="21"/>
                  <a:pt x="82" y="12"/>
                  <a:pt x="76" y="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1" name="任意多边形 10"/>
          <p:cNvSpPr/>
          <p:nvPr>
            <p:custDataLst>
              <p:tags r:id="rId25"/>
            </p:custDataLst>
          </p:nvPr>
        </p:nvSpPr>
        <p:spPr bwMode="auto">
          <a:xfrm>
            <a:off x="2651760" y="3495040"/>
            <a:ext cx="92075" cy="92075"/>
          </a:xfrm>
          <a:custGeom>
            <a:avLst/>
            <a:gdLst>
              <a:gd name="T0" fmla="*/ 77 w 82"/>
              <a:gd name="T1" fmla="*/ 27 h 82"/>
              <a:gd name="T2" fmla="*/ 81 w 82"/>
              <a:gd name="T3" fmla="*/ 20 h 82"/>
              <a:gd name="T4" fmla="*/ 77 w 82"/>
              <a:gd name="T5" fmla="*/ 7 h 82"/>
              <a:gd name="T6" fmla="*/ 75 w 82"/>
              <a:gd name="T7" fmla="*/ 5 h 82"/>
              <a:gd name="T8" fmla="*/ 55 w 82"/>
              <a:gd name="T9" fmla="*/ 6 h 82"/>
              <a:gd name="T10" fmla="*/ 5 w 82"/>
              <a:gd name="T11" fmla="*/ 56 h 82"/>
              <a:gd name="T12" fmla="*/ 5 w 82"/>
              <a:gd name="T13" fmla="*/ 76 h 82"/>
              <a:gd name="T14" fmla="*/ 7 w 82"/>
              <a:gd name="T15" fmla="*/ 78 h 82"/>
              <a:gd name="T16" fmla="*/ 20 w 82"/>
              <a:gd name="T17" fmla="*/ 81 h 82"/>
              <a:gd name="T18" fmla="*/ 27 w 82"/>
              <a:gd name="T19" fmla="*/ 77 h 82"/>
              <a:gd name="T20" fmla="*/ 77 w 82"/>
              <a:gd name="T21"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7" y="27"/>
                </a:moveTo>
                <a:cubicBezTo>
                  <a:pt x="79" y="25"/>
                  <a:pt x="80" y="23"/>
                  <a:pt x="81" y="20"/>
                </a:cubicBezTo>
                <a:cubicBezTo>
                  <a:pt x="82" y="15"/>
                  <a:pt x="80" y="11"/>
                  <a:pt x="77" y="7"/>
                </a:cubicBezTo>
                <a:cubicBezTo>
                  <a:pt x="75" y="5"/>
                  <a:pt x="75" y="5"/>
                  <a:pt x="75" y="5"/>
                </a:cubicBezTo>
                <a:cubicBezTo>
                  <a:pt x="70" y="0"/>
                  <a:pt x="61" y="0"/>
                  <a:pt x="55" y="6"/>
                </a:cubicBezTo>
                <a:cubicBezTo>
                  <a:pt x="5" y="56"/>
                  <a:pt x="5" y="56"/>
                  <a:pt x="5" y="56"/>
                </a:cubicBezTo>
                <a:cubicBezTo>
                  <a:pt x="0" y="62"/>
                  <a:pt x="0" y="71"/>
                  <a:pt x="5" y="76"/>
                </a:cubicBezTo>
                <a:cubicBezTo>
                  <a:pt x="7" y="78"/>
                  <a:pt x="7" y="78"/>
                  <a:pt x="7" y="78"/>
                </a:cubicBezTo>
                <a:cubicBezTo>
                  <a:pt x="10" y="81"/>
                  <a:pt x="15" y="82"/>
                  <a:pt x="20" y="81"/>
                </a:cubicBezTo>
                <a:cubicBezTo>
                  <a:pt x="22" y="81"/>
                  <a:pt x="25" y="79"/>
                  <a:pt x="27" y="77"/>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2" name="任意多边形 11"/>
          <p:cNvSpPr/>
          <p:nvPr>
            <p:custDataLst>
              <p:tags r:id="rId26"/>
            </p:custDataLst>
          </p:nvPr>
        </p:nvSpPr>
        <p:spPr bwMode="auto">
          <a:xfrm>
            <a:off x="2626360" y="3471545"/>
            <a:ext cx="93980" cy="93345"/>
          </a:xfrm>
          <a:custGeom>
            <a:avLst/>
            <a:gdLst>
              <a:gd name="T0" fmla="*/ 77 w 83"/>
              <a:gd name="T1" fmla="*/ 7 h 83"/>
              <a:gd name="T2" fmla="*/ 76 w 83"/>
              <a:gd name="T3" fmla="*/ 5 h 83"/>
              <a:gd name="T4" fmla="*/ 57 w 83"/>
              <a:gd name="T5" fmla="*/ 5 h 83"/>
              <a:gd name="T6" fmla="*/ 56 w 83"/>
              <a:gd name="T7" fmla="*/ 5 h 83"/>
              <a:gd name="T8" fmla="*/ 6 w 83"/>
              <a:gd name="T9" fmla="*/ 56 h 83"/>
              <a:gd name="T10" fmla="*/ 5 w 83"/>
              <a:gd name="T11" fmla="*/ 57 h 83"/>
              <a:gd name="T12" fmla="*/ 6 w 83"/>
              <a:gd name="T13" fmla="*/ 76 h 83"/>
              <a:gd name="T14" fmla="*/ 7 w 83"/>
              <a:gd name="T15" fmla="*/ 77 h 83"/>
              <a:gd name="T16" fmla="*/ 27 w 83"/>
              <a:gd name="T17" fmla="*/ 77 h 83"/>
              <a:gd name="T18" fmla="*/ 77 w 83"/>
              <a:gd name="T19" fmla="*/ 27 h 83"/>
              <a:gd name="T20" fmla="*/ 77 w 83"/>
              <a:gd name="T2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83">
                <a:moveTo>
                  <a:pt x="77" y="7"/>
                </a:moveTo>
                <a:cubicBezTo>
                  <a:pt x="76" y="5"/>
                  <a:pt x="76" y="5"/>
                  <a:pt x="76" y="5"/>
                </a:cubicBezTo>
                <a:cubicBezTo>
                  <a:pt x="70" y="0"/>
                  <a:pt x="62" y="0"/>
                  <a:pt x="57" y="5"/>
                </a:cubicBezTo>
                <a:cubicBezTo>
                  <a:pt x="56" y="5"/>
                  <a:pt x="56" y="5"/>
                  <a:pt x="56" y="5"/>
                </a:cubicBezTo>
                <a:cubicBezTo>
                  <a:pt x="6" y="56"/>
                  <a:pt x="6" y="56"/>
                  <a:pt x="6" y="56"/>
                </a:cubicBezTo>
                <a:cubicBezTo>
                  <a:pt x="5" y="57"/>
                  <a:pt x="5" y="57"/>
                  <a:pt x="5" y="57"/>
                </a:cubicBezTo>
                <a:cubicBezTo>
                  <a:pt x="0" y="62"/>
                  <a:pt x="1" y="71"/>
                  <a:pt x="6" y="76"/>
                </a:cubicBezTo>
                <a:cubicBezTo>
                  <a:pt x="7" y="77"/>
                  <a:pt x="7" y="77"/>
                  <a:pt x="7" y="77"/>
                </a:cubicBezTo>
                <a:cubicBezTo>
                  <a:pt x="13" y="83"/>
                  <a:pt x="22" y="83"/>
                  <a:pt x="27" y="77"/>
                </a:cubicBezTo>
                <a:cubicBezTo>
                  <a:pt x="77" y="27"/>
                  <a:pt x="77" y="27"/>
                  <a:pt x="77" y="27"/>
                </a:cubicBezTo>
                <a:cubicBezTo>
                  <a:pt x="83" y="21"/>
                  <a:pt x="83" y="12"/>
                  <a:pt x="7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3" name="任意多边形 12"/>
          <p:cNvSpPr/>
          <p:nvPr>
            <p:custDataLst>
              <p:tags r:id="rId27"/>
            </p:custDataLst>
          </p:nvPr>
        </p:nvSpPr>
        <p:spPr bwMode="auto">
          <a:xfrm>
            <a:off x="1699895" y="2670810"/>
            <a:ext cx="383540" cy="398780"/>
          </a:xfrm>
          <a:custGeom>
            <a:avLst/>
            <a:gdLst>
              <a:gd name="T0" fmla="*/ 222 w 341"/>
              <a:gd name="T1" fmla="*/ 117 h 354"/>
              <a:gd name="T2" fmla="*/ 27 w 341"/>
              <a:gd name="T3" fmla="*/ 120 h 354"/>
              <a:gd name="T4" fmla="*/ 304 w 341"/>
              <a:gd name="T5" fmla="*/ 250 h 354"/>
              <a:gd name="T6" fmla="*/ 341 w 341"/>
              <a:gd name="T7" fmla="*/ 235 h 354"/>
              <a:gd name="T8" fmla="*/ 222 w 341"/>
              <a:gd name="T9" fmla="*/ 117 h 354"/>
            </a:gdLst>
            <a:ahLst/>
            <a:cxnLst>
              <a:cxn ang="0">
                <a:pos x="T0" y="T1"/>
              </a:cxn>
              <a:cxn ang="0">
                <a:pos x="T2" y="T3"/>
              </a:cxn>
              <a:cxn ang="0">
                <a:pos x="T4" y="T5"/>
              </a:cxn>
              <a:cxn ang="0">
                <a:pos x="T6" y="T7"/>
              </a:cxn>
              <a:cxn ang="0">
                <a:pos x="T8" y="T9"/>
              </a:cxn>
            </a:cxnLst>
            <a:rect l="0" t="0" r="r" b="b"/>
            <a:pathLst>
              <a:path w="341" h="354">
                <a:moveTo>
                  <a:pt x="222" y="117"/>
                </a:moveTo>
                <a:cubicBezTo>
                  <a:pt x="96" y="0"/>
                  <a:pt x="56" y="8"/>
                  <a:pt x="27" y="120"/>
                </a:cubicBezTo>
                <a:cubicBezTo>
                  <a:pt x="0" y="220"/>
                  <a:pt x="38" y="354"/>
                  <a:pt x="304" y="250"/>
                </a:cubicBezTo>
                <a:cubicBezTo>
                  <a:pt x="316" y="245"/>
                  <a:pt x="328" y="240"/>
                  <a:pt x="341" y="235"/>
                </a:cubicBezTo>
                <a:cubicBezTo>
                  <a:pt x="293" y="188"/>
                  <a:pt x="253" y="149"/>
                  <a:pt x="222" y="117"/>
                </a:cubicBezTo>
                <a:close/>
              </a:path>
            </a:pathLst>
          </a:custGeom>
          <a:solidFill>
            <a:schemeClr val="accent1">
              <a:lumMod val="75000"/>
            </a:schemeClr>
          </a:solidFill>
          <a:ln>
            <a:noFill/>
          </a:ln>
        </p:spPr>
        <p:txBody>
          <a:bodyPr wrap="square" lIns="91440" tIns="45720" rIns="91440" bIns="45720" anchor="ctr">
            <a:normAutofit lnSpcReduction="10000"/>
          </a:bodyPr>
          <a:lstStyle/>
          <a:p>
            <a:pPr algn="ctr">
              <a:lnSpc>
                <a:spcPct val="12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4" name="任意多边形 13"/>
          <p:cNvSpPr/>
          <p:nvPr>
            <p:custDataLst>
              <p:tags r:id="rId28"/>
            </p:custDataLst>
          </p:nvPr>
        </p:nvSpPr>
        <p:spPr bwMode="auto">
          <a:xfrm>
            <a:off x="1813560" y="2550795"/>
            <a:ext cx="400685" cy="384175"/>
          </a:xfrm>
          <a:custGeom>
            <a:avLst/>
            <a:gdLst>
              <a:gd name="T0" fmla="*/ 240 w 356"/>
              <a:gd name="T1" fmla="*/ 341 h 341"/>
              <a:gd name="T2" fmla="*/ 255 w 356"/>
              <a:gd name="T3" fmla="*/ 304 h 341"/>
              <a:gd name="T4" fmla="*/ 122 w 356"/>
              <a:gd name="T5" fmla="*/ 27 h 341"/>
              <a:gd name="T6" fmla="*/ 121 w 356"/>
              <a:gd name="T7" fmla="*/ 223 h 341"/>
              <a:gd name="T8" fmla="*/ 240 w 356"/>
              <a:gd name="T9" fmla="*/ 341 h 341"/>
            </a:gdLst>
            <a:ahLst/>
            <a:cxnLst>
              <a:cxn ang="0">
                <a:pos x="T0" y="T1"/>
              </a:cxn>
              <a:cxn ang="0">
                <a:pos x="T2" y="T3"/>
              </a:cxn>
              <a:cxn ang="0">
                <a:pos x="T4" y="T5"/>
              </a:cxn>
              <a:cxn ang="0">
                <a:pos x="T6" y="T7"/>
              </a:cxn>
              <a:cxn ang="0">
                <a:pos x="T8" y="T9"/>
              </a:cxn>
            </a:cxnLst>
            <a:rect l="0" t="0" r="r" b="b"/>
            <a:pathLst>
              <a:path w="356" h="341">
                <a:moveTo>
                  <a:pt x="240" y="341"/>
                </a:moveTo>
                <a:cubicBezTo>
                  <a:pt x="245" y="328"/>
                  <a:pt x="250" y="316"/>
                  <a:pt x="255" y="304"/>
                </a:cubicBezTo>
                <a:cubicBezTo>
                  <a:pt x="356" y="36"/>
                  <a:pt x="222" y="0"/>
                  <a:pt x="122" y="27"/>
                </a:cubicBezTo>
                <a:cubicBezTo>
                  <a:pt x="10" y="59"/>
                  <a:pt x="0" y="94"/>
                  <a:pt x="121" y="223"/>
                </a:cubicBezTo>
                <a:cubicBezTo>
                  <a:pt x="152" y="255"/>
                  <a:pt x="192" y="294"/>
                  <a:pt x="240" y="341"/>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lnSpcReduction="20000"/>
          </a:bodyPr>
          <a:lstStyle/>
          <a:p>
            <a:pPr algn="ctr">
              <a:lnSpc>
                <a:spcPct val="12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2" name="标题 4"/>
          <p:cNvSpPr>
            <a:spLocks noGrp="1"/>
          </p:cNvSpPr>
          <p:nvPr>
            <p:custDataLst>
              <p:tags r:id="rId29"/>
            </p:custDataLst>
          </p:nvPr>
        </p:nvSpPr>
        <p:spPr>
          <a:xfrm>
            <a:off x="2038350" y="170180"/>
            <a:ext cx="6280785" cy="574675"/>
          </a:xfrm>
          <a:prstGeom prst="rect">
            <a:avLst/>
          </a:prstGeom>
        </p:spPr>
        <p:txBody>
          <a:bodyPr vert="horz" lIns="90000" tIns="46800" rIns="90000" bIns="46800" rtlCol="0" anchor="t" anchorCtr="0">
            <a:normAutofit fontScale="80000"/>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r>
              <a:rPr lang="zh-CN" altLang="en-US" spc="200">
                <a:ea typeface="微软雅黑" panose="020B0503020204020204" charset="-122"/>
                <a:sym typeface="Arial" panose="020B0604020202020204" pitchFamily="34" charset="0"/>
              </a:rPr>
              <a:t>数据中台运营机制</a:t>
            </a:r>
            <a:endParaRPr lang="zh-CN" altLang="en-US"/>
          </a:p>
        </p:txBody>
      </p:sp>
      <p:pic>
        <p:nvPicPr>
          <p:cNvPr id="3" name="图片 2" descr="303b333635383937313bcfebb7a8"/>
          <p:cNvPicPr>
            <a:picLocks noChangeAspect="1"/>
          </p:cNvPicPr>
          <p:nvPr/>
        </p:nvPicPr>
        <p:blipFill>
          <a:blip r:embed="rId43"/>
          <a:stretch>
            <a:fillRect/>
          </a:stretch>
        </p:blipFill>
        <p:spPr>
          <a:xfrm>
            <a:off x="1058545" y="80010"/>
            <a:ext cx="755015" cy="755015"/>
          </a:xfrm>
          <a:prstGeom prst="rect">
            <a:avLst/>
          </a:prstGeom>
        </p:spPr>
      </p:pic>
      <p:sp>
        <p:nvSpPr>
          <p:cNvPr id="8" name="任意多边形 254"/>
          <p:cNvSpPr/>
          <p:nvPr>
            <p:custDataLst>
              <p:tags r:id="rId30"/>
            </p:custDataLst>
          </p:nvPr>
        </p:nvSpPr>
        <p:spPr>
          <a:xfrm>
            <a:off x="6051435" y="2248422"/>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75000"/>
            </a:schemeClr>
          </a:solidFill>
          <a:ln w="12700" cap="flat">
            <a:noFill/>
            <a:miter lim="400000"/>
          </a:ln>
          <a:effectLst/>
        </p:spPr>
        <p:txBody>
          <a:bodyPr wrap="square" lIns="91440" tIns="45720" rIns="91440" bIns="45720" anchor="ctr">
            <a:normAutofit lnSpcReduction="1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1" name="任意多边形 255"/>
          <p:cNvSpPr/>
          <p:nvPr>
            <p:custDataLst>
              <p:tags r:id="rId31"/>
            </p:custDataLst>
          </p:nvPr>
        </p:nvSpPr>
        <p:spPr>
          <a:xfrm>
            <a:off x="6173413" y="2366603"/>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cxnSp>
        <p:nvCxnSpPr>
          <p:cNvPr id="14" name="直接连接符 13"/>
          <p:cNvCxnSpPr/>
          <p:nvPr>
            <p:custDataLst>
              <p:tags r:id="rId32"/>
            </p:custDataLst>
          </p:nvPr>
        </p:nvCxnSpPr>
        <p:spPr>
          <a:xfrm>
            <a:off x="6696710" y="2933065"/>
            <a:ext cx="4477385" cy="2413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4" name="任意多边形 261"/>
          <p:cNvSpPr/>
          <p:nvPr>
            <p:custDataLst>
              <p:tags r:id="rId33"/>
            </p:custDataLst>
          </p:nvPr>
        </p:nvSpPr>
        <p:spPr>
          <a:xfrm>
            <a:off x="6051435" y="4012452"/>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75000"/>
            </a:schemeClr>
          </a:solidFill>
          <a:ln w="12700" cap="flat">
            <a:noFill/>
            <a:miter lim="400000"/>
          </a:ln>
          <a:effectLst/>
        </p:spPr>
        <p:txBody>
          <a:bodyPr wrap="square" lIns="91440" tIns="45720" rIns="91440" bIns="45720" anchor="ctr">
            <a:normAutofit lnSpcReduction="1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3" name="任意多边形 262"/>
          <p:cNvSpPr/>
          <p:nvPr>
            <p:custDataLst>
              <p:tags r:id="rId34"/>
            </p:custDataLst>
          </p:nvPr>
        </p:nvSpPr>
        <p:spPr>
          <a:xfrm>
            <a:off x="6173413" y="4130633"/>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6" name="矩形 15"/>
          <p:cNvSpPr/>
          <p:nvPr>
            <p:custDataLst>
              <p:tags r:id="rId35"/>
            </p:custDataLst>
          </p:nvPr>
        </p:nvSpPr>
        <p:spPr>
          <a:xfrm>
            <a:off x="6609080" y="3997325"/>
            <a:ext cx="5366385" cy="428625"/>
          </a:xfrm>
          <a:prstGeom prst="rect">
            <a:avLst/>
          </a:prstGeom>
        </p:spPr>
        <p:txBody>
          <a:bodyPr wrap="square" lIns="91440" tIns="45720" rIns="91440" bIns="0" anchor="ctr"/>
          <a:lstStyle/>
          <a:p>
            <a:pPr>
              <a:lnSpc>
                <a:spcPct val="130000"/>
              </a:lnSpc>
              <a:spcBef>
                <a:spcPct val="0"/>
              </a:spcBef>
            </a:pPr>
            <a:r>
              <a:rPr lang="en-US" altLang="zh-CN" b="1" spc="3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10.3 </a:t>
            </a:r>
            <a:r>
              <a:rPr lang="zh-CN" altLang="en-US" b="1" spc="3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数据中台运营的实践经验</a:t>
            </a:r>
          </a:p>
        </p:txBody>
      </p:sp>
      <p:cxnSp>
        <p:nvCxnSpPr>
          <p:cNvPr id="19" name="直接连接符 18"/>
          <p:cNvCxnSpPr/>
          <p:nvPr>
            <p:custDataLst>
              <p:tags r:id="rId36"/>
            </p:custDataLst>
          </p:nvPr>
        </p:nvCxnSpPr>
        <p:spPr>
          <a:xfrm>
            <a:off x="6696710" y="3831590"/>
            <a:ext cx="4477385" cy="2413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矩形 152"/>
          <p:cNvSpPr/>
          <p:nvPr>
            <p:custDataLst>
              <p:tags r:id="rId2"/>
            </p:custDataLst>
          </p:nvPr>
        </p:nvSpPr>
        <p:spPr>
          <a:xfrm>
            <a:off x="0" y="0"/>
            <a:ext cx="12192000" cy="61976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2" name="标题 4"/>
          <p:cNvSpPr>
            <a:spLocks noGrp="1"/>
          </p:cNvSpPr>
          <p:nvPr>
            <p:custDataLst>
              <p:tags r:id="rId3"/>
            </p:custDataLst>
          </p:nvPr>
        </p:nvSpPr>
        <p:spPr>
          <a:xfrm>
            <a:off x="1221740" y="88900"/>
            <a:ext cx="9774555" cy="743585"/>
          </a:xfrm>
          <a:prstGeom prst="rect">
            <a:avLst/>
          </a:prstGeom>
        </p:spPr>
        <p:txBody>
          <a:bodyPr vert="horz" lIns="90000" tIns="46800" rIns="90000" bIns="46800" rtlCol="0" anchor="t"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ctr">
              <a:lnSpc>
                <a:spcPct val="130000"/>
              </a:lnSpc>
              <a:spcBef>
                <a:spcPct val="0"/>
              </a:spcBef>
            </a:pPr>
            <a:r>
              <a:rPr sz="2400" dirty="0">
                <a:ea typeface="微软雅黑" panose="020B0503020204020204" charset="-122"/>
                <a:sym typeface="Arial" panose="020B0604020202020204" pitchFamily="34" charset="0"/>
              </a:rPr>
              <a:t>10.1 数据中台运营效果评估模型</a:t>
            </a:r>
            <a:endParaRPr lang="zh-CN" altLang="en-US" sz="2400" spc="200">
              <a:ea typeface="微软雅黑" panose="020B0503020204020204" charset="-122"/>
              <a:sym typeface="Arial" panose="020B0604020202020204" pitchFamily="34" charset="0"/>
            </a:endParaRPr>
          </a:p>
        </p:txBody>
      </p:sp>
      <p:pic>
        <p:nvPicPr>
          <p:cNvPr id="3" name="图片 2"/>
          <p:cNvPicPr>
            <a:picLocks noChangeAspect="1"/>
          </p:cNvPicPr>
          <p:nvPr/>
        </p:nvPicPr>
        <p:blipFill>
          <a:blip r:embed="rId5"/>
          <a:stretch>
            <a:fillRect/>
          </a:stretch>
        </p:blipFill>
        <p:spPr>
          <a:xfrm>
            <a:off x="1089660" y="946150"/>
            <a:ext cx="6856095" cy="5269230"/>
          </a:xfrm>
          <a:prstGeom prst="rect">
            <a:avLst/>
          </a:prstGeom>
        </p:spPr>
      </p:pic>
      <p:sp>
        <p:nvSpPr>
          <p:cNvPr id="5" name="文本框 4"/>
          <p:cNvSpPr txBox="1"/>
          <p:nvPr/>
        </p:nvSpPr>
        <p:spPr>
          <a:xfrm>
            <a:off x="8108315" y="1553845"/>
            <a:ext cx="4083685" cy="4661535"/>
          </a:xfrm>
          <a:prstGeom prst="rect">
            <a:avLst/>
          </a:prstGeom>
          <a:noFill/>
        </p:spPr>
        <p:txBody>
          <a:bodyPr wrap="square" rtlCol="0" anchor="t">
            <a:spAutoFit/>
          </a:bodyPr>
          <a:lstStyle/>
          <a:p>
            <a:pPr marL="285750" indent="-285750" fontAlgn="auto">
              <a:lnSpc>
                <a:spcPct val="150000"/>
              </a:lnSpc>
              <a:buFont typeface="Arial" panose="020B0604020202020204" pitchFamily="34" charset="0"/>
              <a:buChar char="•"/>
            </a:pPr>
            <a:r>
              <a:rPr lang="zh-CN" altLang="en-US" b="1"/>
              <a:t>自评模型：</a:t>
            </a:r>
          </a:p>
          <a:p>
            <a:pPr marL="742950" lvl="1" indent="-285750" fontAlgn="auto">
              <a:lnSpc>
                <a:spcPct val="150000"/>
              </a:lnSpc>
              <a:buFont typeface="Arial" panose="020B0604020202020204" pitchFamily="34" charset="0"/>
              <a:buChar char="•"/>
            </a:pPr>
            <a:r>
              <a:rPr lang="zh-CN" altLang="en-US"/>
              <a:t>企业可以通过左侧的数据中台运营阶段自评表模型来思考你所在企业的数据中台运营体系处于什么状态</a:t>
            </a:r>
          </a:p>
          <a:p>
            <a:pPr fontAlgn="auto">
              <a:lnSpc>
                <a:spcPct val="150000"/>
              </a:lnSpc>
            </a:pPr>
            <a:endParaRPr lang="zh-CN" altLang="en-US"/>
          </a:p>
          <a:p>
            <a:pPr marL="285750" indent="-285750" fontAlgn="auto">
              <a:lnSpc>
                <a:spcPct val="150000"/>
              </a:lnSpc>
              <a:buFont typeface="Arial" panose="020B0604020202020204" pitchFamily="34" charset="0"/>
              <a:buChar char="•"/>
            </a:pPr>
            <a:r>
              <a:rPr lang="zh-CN" altLang="en-US" b="1"/>
              <a:t>中台运营团队的使命及目标：</a:t>
            </a:r>
          </a:p>
          <a:p>
            <a:pPr marL="742950" lvl="1" indent="-285750" fontAlgn="auto">
              <a:lnSpc>
                <a:spcPct val="150000"/>
              </a:lnSpc>
              <a:buFont typeface="Arial" panose="020B0604020202020204" pitchFamily="34" charset="0"/>
              <a:buChar char="•"/>
            </a:pPr>
            <a:r>
              <a:rPr lang="zh-CN" altLang="en-US"/>
              <a:t>数据安全及质量是中台可持续运营的基础；</a:t>
            </a:r>
          </a:p>
          <a:p>
            <a:pPr marL="742950" lvl="1" indent="-285750" fontAlgn="auto">
              <a:lnSpc>
                <a:spcPct val="150000"/>
              </a:lnSpc>
              <a:buFont typeface="Arial" panose="020B0604020202020204" pitchFamily="34" charset="0"/>
              <a:buChar char="•"/>
            </a:pPr>
            <a:r>
              <a:rPr lang="zh-CN" altLang="en-US"/>
              <a:t>提效降本是打造中台影响力的关键。</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矩形 152"/>
          <p:cNvSpPr/>
          <p:nvPr>
            <p:custDataLst>
              <p:tags r:id="rId2"/>
            </p:custDataLst>
          </p:nvPr>
        </p:nvSpPr>
        <p:spPr>
          <a:xfrm>
            <a:off x="0" y="0"/>
            <a:ext cx="12192000" cy="61976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2" name="标题 4"/>
          <p:cNvSpPr>
            <a:spLocks noGrp="1"/>
          </p:cNvSpPr>
          <p:nvPr>
            <p:custDataLst>
              <p:tags r:id="rId3"/>
            </p:custDataLst>
          </p:nvPr>
        </p:nvSpPr>
        <p:spPr>
          <a:xfrm>
            <a:off x="1221740" y="88900"/>
            <a:ext cx="9774555" cy="743585"/>
          </a:xfrm>
          <a:prstGeom prst="rect">
            <a:avLst/>
          </a:prstGeom>
        </p:spPr>
        <p:txBody>
          <a:bodyPr vert="horz" lIns="90000" tIns="46800" rIns="90000" bIns="46800" rtlCol="0" anchor="t"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ctr">
              <a:lnSpc>
                <a:spcPct val="130000"/>
              </a:lnSpc>
              <a:spcBef>
                <a:spcPct val="0"/>
              </a:spcBef>
            </a:pPr>
            <a:r>
              <a:rPr lang="en-US" altLang="zh-CN" sz="2400">
                <a:ea typeface="微软雅黑" panose="020B0503020204020204" charset="-122"/>
                <a:sym typeface="Arial" panose="020B0604020202020204" pitchFamily="34" charset="0"/>
              </a:rPr>
              <a:t>10.2 </a:t>
            </a:r>
            <a:r>
              <a:rPr lang="zh-CN" altLang="en-US" sz="2400">
                <a:ea typeface="微软雅黑" panose="020B0503020204020204" charset="-122"/>
                <a:sym typeface="Arial" panose="020B0604020202020204" pitchFamily="34" charset="0"/>
              </a:rPr>
              <a:t>数据中台运营</a:t>
            </a:r>
            <a:r>
              <a:rPr lang="en-US" altLang="zh-CN" sz="2400">
                <a:ea typeface="微软雅黑" panose="020B0503020204020204" charset="-122"/>
                <a:sym typeface="Arial" panose="020B0604020202020204" pitchFamily="34" charset="0"/>
              </a:rPr>
              <a:t>——</a:t>
            </a:r>
            <a:r>
              <a:rPr lang="zh-CN" altLang="en-US" sz="2400">
                <a:ea typeface="微软雅黑" panose="020B0503020204020204" charset="-122"/>
                <a:sym typeface="Arial" panose="020B0604020202020204" pitchFamily="34" charset="0"/>
              </a:rPr>
              <a:t>四个价值切入点</a:t>
            </a:r>
            <a:endParaRPr lang="zh-CN" altLang="en-US" sz="2400" spc="200">
              <a:ea typeface="微软雅黑" panose="020B0503020204020204" charset="-122"/>
              <a:sym typeface="Arial" panose="020B0604020202020204" pitchFamily="34" charset="0"/>
            </a:endParaRPr>
          </a:p>
        </p:txBody>
      </p:sp>
      <p:pic>
        <p:nvPicPr>
          <p:cNvPr id="6" name="图片 5"/>
          <p:cNvPicPr>
            <a:picLocks noChangeAspect="1"/>
          </p:cNvPicPr>
          <p:nvPr/>
        </p:nvPicPr>
        <p:blipFill>
          <a:blip r:embed="rId5"/>
          <a:stretch>
            <a:fillRect/>
          </a:stretch>
        </p:blipFill>
        <p:spPr>
          <a:xfrm>
            <a:off x="2635250" y="840740"/>
            <a:ext cx="9283700" cy="1085850"/>
          </a:xfrm>
          <a:prstGeom prst="rect">
            <a:avLst/>
          </a:prstGeom>
        </p:spPr>
      </p:pic>
      <p:sp>
        <p:nvSpPr>
          <p:cNvPr id="8" name="文本框 7"/>
          <p:cNvSpPr txBox="1"/>
          <p:nvPr/>
        </p:nvSpPr>
        <p:spPr>
          <a:xfrm>
            <a:off x="0" y="1105535"/>
            <a:ext cx="2835275" cy="506730"/>
          </a:xfrm>
          <a:prstGeom prst="rect">
            <a:avLst/>
          </a:prstGeom>
          <a:noFill/>
        </p:spPr>
        <p:txBody>
          <a:bodyPr wrap="square" rtlCol="0" anchor="t">
            <a:spAutoFit/>
          </a:bodyPr>
          <a:lstStyle/>
          <a:p>
            <a:pPr marL="742950" lvl="1" indent="-285750" fontAlgn="auto">
              <a:lnSpc>
                <a:spcPct val="150000"/>
              </a:lnSpc>
              <a:buFont typeface="Arial" panose="020B0604020202020204" pitchFamily="34" charset="0"/>
              <a:buChar char="•"/>
            </a:pPr>
            <a:r>
              <a:rPr lang="zh-CN" altLang="en-US" b="1"/>
              <a:t>四个价值切入点</a:t>
            </a:r>
          </a:p>
        </p:txBody>
      </p:sp>
      <p:pic>
        <p:nvPicPr>
          <p:cNvPr id="9" name="图片 8"/>
          <p:cNvPicPr>
            <a:picLocks noChangeAspect="1"/>
          </p:cNvPicPr>
          <p:nvPr/>
        </p:nvPicPr>
        <p:blipFill>
          <a:blip r:embed="rId6"/>
          <a:stretch>
            <a:fillRect/>
          </a:stretch>
        </p:blipFill>
        <p:spPr>
          <a:xfrm>
            <a:off x="104140" y="2097405"/>
            <a:ext cx="7059930" cy="4529455"/>
          </a:xfrm>
          <a:prstGeom prst="rect">
            <a:avLst/>
          </a:prstGeom>
        </p:spPr>
      </p:pic>
      <p:cxnSp>
        <p:nvCxnSpPr>
          <p:cNvPr id="12" name="直接箭头连接符 11"/>
          <p:cNvCxnSpPr>
            <a:endCxn id="9" idx="0"/>
          </p:cNvCxnSpPr>
          <p:nvPr/>
        </p:nvCxnSpPr>
        <p:spPr>
          <a:xfrm flipH="1">
            <a:off x="3634105" y="1784350"/>
            <a:ext cx="2275840" cy="3130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7242175" y="1823085"/>
            <a:ext cx="4811395" cy="5077460"/>
          </a:xfrm>
          <a:prstGeom prst="rect">
            <a:avLst/>
          </a:prstGeom>
          <a:noFill/>
        </p:spPr>
        <p:txBody>
          <a:bodyPr wrap="square" rtlCol="0" anchor="t">
            <a:spAutoFit/>
          </a:bodyPr>
          <a:lstStyle/>
          <a:p>
            <a:pPr marL="285750" indent="-285750" fontAlgn="auto">
              <a:lnSpc>
                <a:spcPct val="150000"/>
              </a:lnSpc>
              <a:buFont typeface="Arial" panose="020B0604020202020204" pitchFamily="34" charset="0"/>
              <a:buChar char="•"/>
            </a:pPr>
            <a:r>
              <a:rPr lang="zh-CN" altLang="en-US" b="1"/>
              <a:t>数据委员会：</a:t>
            </a:r>
          </a:p>
          <a:p>
            <a:pPr marL="742950" lvl="1" indent="-285750" fontAlgn="auto">
              <a:lnSpc>
                <a:spcPct val="150000"/>
              </a:lnSpc>
              <a:buFont typeface="Arial" panose="020B0604020202020204" pitchFamily="34" charset="0"/>
              <a:buChar char="•"/>
            </a:pPr>
            <a:r>
              <a:rPr lang="zh-CN" altLang="en-US"/>
              <a:t>主要负责制定数据建设战略方向，并授权相关职能部 门具体执行落地</a:t>
            </a:r>
          </a:p>
          <a:p>
            <a:pPr marL="285750" indent="-285750" fontAlgn="auto">
              <a:lnSpc>
                <a:spcPct val="150000"/>
              </a:lnSpc>
              <a:buFont typeface="Arial" panose="020B0604020202020204" pitchFamily="34" charset="0"/>
              <a:buChar char="•"/>
            </a:pPr>
            <a:r>
              <a:rPr lang="zh-CN" altLang="en-US" b="1"/>
              <a:t>虚拟数据团队：</a:t>
            </a:r>
          </a:p>
          <a:p>
            <a:pPr marL="742950" lvl="1" indent="-285750" fontAlgn="auto">
              <a:lnSpc>
                <a:spcPct val="150000"/>
              </a:lnSpc>
              <a:buFont typeface="Arial" panose="020B0604020202020204" pitchFamily="34" charset="0"/>
              <a:buChar char="•"/>
            </a:pPr>
            <a:r>
              <a:rPr lang="zh-CN" altLang="en-US"/>
              <a:t>需要通过一个企业制定的 选拔原则来进行选拔，比如：来自各业务部门数据团队核心成员、熟悉 数据建模理论、具备丰富的数据开发经验等</a:t>
            </a:r>
          </a:p>
          <a:p>
            <a:pPr marL="285750" lvl="0" indent="-285750" fontAlgn="auto">
              <a:lnSpc>
                <a:spcPct val="150000"/>
              </a:lnSpc>
              <a:buFont typeface="Arial" panose="020B0604020202020204" pitchFamily="34" charset="0"/>
              <a:buChar char="•"/>
            </a:pPr>
            <a:r>
              <a:rPr lang="zh-CN" altLang="en-US" b="1"/>
              <a:t>专家评审组：</a:t>
            </a:r>
          </a:p>
          <a:p>
            <a:pPr marL="742950" lvl="1" indent="-285750" fontAlgn="auto">
              <a:lnSpc>
                <a:spcPct val="150000"/>
              </a:lnSpc>
              <a:buFont typeface="Arial" panose="020B0604020202020204" pitchFamily="34" charset="0"/>
              <a:buChar char="•"/>
            </a:pPr>
            <a:r>
              <a:rPr lang="en-US" altLang="zh-CN"/>
              <a:t>需要提前通 知各团队推荐人员准备进组，按照专项评审流程推进工作，记录要点然 后线下改进</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矩形 152"/>
          <p:cNvSpPr/>
          <p:nvPr>
            <p:custDataLst>
              <p:tags r:id="rId2"/>
            </p:custDataLst>
          </p:nvPr>
        </p:nvSpPr>
        <p:spPr>
          <a:xfrm>
            <a:off x="0" y="0"/>
            <a:ext cx="12192000" cy="61976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2" name="标题 4"/>
          <p:cNvSpPr>
            <a:spLocks noGrp="1"/>
          </p:cNvSpPr>
          <p:nvPr>
            <p:custDataLst>
              <p:tags r:id="rId3"/>
            </p:custDataLst>
          </p:nvPr>
        </p:nvSpPr>
        <p:spPr>
          <a:xfrm>
            <a:off x="1221740" y="88900"/>
            <a:ext cx="9774555" cy="743585"/>
          </a:xfrm>
          <a:prstGeom prst="rect">
            <a:avLst/>
          </a:prstGeom>
        </p:spPr>
        <p:txBody>
          <a:bodyPr vert="horz" lIns="90000" tIns="46800" rIns="90000" bIns="46800" rtlCol="0" anchor="t"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ctr">
              <a:lnSpc>
                <a:spcPct val="130000"/>
              </a:lnSpc>
              <a:spcBef>
                <a:spcPct val="0"/>
              </a:spcBef>
            </a:pPr>
            <a:r>
              <a:rPr lang="en-US" altLang="zh-CN" sz="2400">
                <a:ea typeface="微软雅黑" panose="020B0503020204020204" charset="-122"/>
                <a:sym typeface="Arial" panose="020B0604020202020204" pitchFamily="34" charset="0"/>
              </a:rPr>
              <a:t>10.2 </a:t>
            </a:r>
            <a:r>
              <a:rPr lang="zh-CN" altLang="en-US" sz="2400">
                <a:ea typeface="微软雅黑" panose="020B0503020204020204" charset="-122"/>
                <a:sym typeface="Arial" panose="020B0604020202020204" pitchFamily="34" charset="0"/>
              </a:rPr>
              <a:t>数据中台运营</a:t>
            </a:r>
            <a:r>
              <a:rPr lang="en-US" altLang="zh-CN" sz="2400">
                <a:ea typeface="微软雅黑" panose="020B0503020204020204" charset="-122"/>
                <a:sym typeface="Arial" panose="020B0604020202020204" pitchFamily="34" charset="0"/>
              </a:rPr>
              <a:t>——</a:t>
            </a:r>
            <a:r>
              <a:rPr lang="zh-CN" altLang="en-US" sz="2400">
                <a:ea typeface="微软雅黑" panose="020B0503020204020204" charset="-122"/>
                <a:sym typeface="Arial" panose="020B0604020202020204" pitchFamily="34" charset="0"/>
              </a:rPr>
              <a:t>数据资产运营</a:t>
            </a:r>
          </a:p>
        </p:txBody>
      </p:sp>
      <p:pic>
        <p:nvPicPr>
          <p:cNvPr id="4" name="图片 3"/>
          <p:cNvPicPr>
            <a:picLocks noChangeAspect="1"/>
          </p:cNvPicPr>
          <p:nvPr/>
        </p:nvPicPr>
        <p:blipFill>
          <a:blip r:embed="rId5"/>
          <a:stretch>
            <a:fillRect/>
          </a:stretch>
        </p:blipFill>
        <p:spPr>
          <a:xfrm>
            <a:off x="-122555" y="1054100"/>
            <a:ext cx="4608195" cy="3509010"/>
          </a:xfrm>
          <a:prstGeom prst="rect">
            <a:avLst/>
          </a:prstGeom>
        </p:spPr>
      </p:pic>
      <p:sp>
        <p:nvSpPr>
          <p:cNvPr id="14" name="文本框 13"/>
          <p:cNvSpPr txBox="1"/>
          <p:nvPr/>
        </p:nvSpPr>
        <p:spPr>
          <a:xfrm>
            <a:off x="6499225" y="2833370"/>
            <a:ext cx="4292600" cy="553085"/>
          </a:xfrm>
          <a:prstGeom prst="rect">
            <a:avLst/>
          </a:prstGeom>
          <a:noFill/>
        </p:spPr>
        <p:txBody>
          <a:bodyPr wrap="square" rtlCol="0" anchor="t">
            <a:spAutoFit/>
          </a:bodyPr>
          <a:lstStyle/>
          <a:p>
            <a:pPr marL="742950" lvl="1" indent="-285750" fontAlgn="auto">
              <a:lnSpc>
                <a:spcPct val="150000"/>
              </a:lnSpc>
              <a:buFont typeface="Arial" panose="020B0604020202020204" pitchFamily="34" charset="0"/>
              <a:buChar char="•"/>
            </a:pPr>
            <a:r>
              <a:rPr lang="zh-CN" altLang="en-US" sz="2000" b="1">
                <a:solidFill>
                  <a:schemeClr val="accent3"/>
                </a:solidFill>
              </a:rPr>
              <a:t>数据资产运营执行的5个动作</a:t>
            </a:r>
          </a:p>
        </p:txBody>
      </p:sp>
      <p:sp>
        <p:nvSpPr>
          <p:cNvPr id="8" name="文本框 7"/>
          <p:cNvSpPr txBox="1"/>
          <p:nvPr/>
        </p:nvSpPr>
        <p:spPr>
          <a:xfrm>
            <a:off x="2773045" y="1054100"/>
            <a:ext cx="4153535" cy="553085"/>
          </a:xfrm>
          <a:prstGeom prst="rect">
            <a:avLst/>
          </a:prstGeom>
          <a:noFill/>
        </p:spPr>
        <p:txBody>
          <a:bodyPr wrap="square" rtlCol="0" anchor="t">
            <a:spAutoFit/>
          </a:bodyPr>
          <a:lstStyle/>
          <a:p>
            <a:pPr marL="742950" lvl="1" indent="-285750" fontAlgn="auto">
              <a:lnSpc>
                <a:spcPct val="150000"/>
              </a:lnSpc>
              <a:buFont typeface="Arial" panose="020B0604020202020204" pitchFamily="34" charset="0"/>
              <a:buChar char="•"/>
            </a:pPr>
            <a:r>
              <a:rPr lang="zh-CN" altLang="en-US" sz="2000" b="1">
                <a:solidFill>
                  <a:schemeClr val="accent3"/>
                </a:solidFill>
              </a:rPr>
              <a:t>资产运营的4个目标</a:t>
            </a:r>
          </a:p>
        </p:txBody>
      </p:sp>
      <p:pic>
        <p:nvPicPr>
          <p:cNvPr id="11" name="图片 10"/>
          <p:cNvPicPr>
            <a:picLocks noChangeAspect="1"/>
          </p:cNvPicPr>
          <p:nvPr/>
        </p:nvPicPr>
        <p:blipFill>
          <a:blip r:embed="rId6"/>
          <a:stretch>
            <a:fillRect/>
          </a:stretch>
        </p:blipFill>
        <p:spPr>
          <a:xfrm>
            <a:off x="4150360" y="3729990"/>
            <a:ext cx="7915275" cy="282511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矩形 152"/>
          <p:cNvSpPr/>
          <p:nvPr>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pic>
        <p:nvPicPr>
          <p:cNvPr id="154" name="图片 153"/>
          <p:cNvPicPr/>
          <p:nvPr>
            <p:custDataLst>
              <p:tags r:id="rId3"/>
            </p:custDataLst>
          </p:nvPr>
        </p:nvPicPr>
        <p:blipFill>
          <a:blip r:embed="rId40" r:link="rId41" cstate="print">
            <a:extLst>
              <a:ext uri="{28A0092B-C50C-407E-A947-70E740481C1C}">
                <a14:useLocalDpi xmlns:a14="http://schemas.microsoft.com/office/drawing/2010/main" val="0"/>
              </a:ext>
            </a:extLst>
          </a:blip>
          <a:stretch>
            <a:fillRect/>
          </a:stretch>
        </p:blipFill>
        <p:spPr>
          <a:xfrm>
            <a:off x="11471910" y="6140779"/>
            <a:ext cx="720090" cy="717221"/>
          </a:xfrm>
          <a:prstGeom prst="rect">
            <a:avLst/>
          </a:prstGeom>
        </p:spPr>
      </p:pic>
      <p:pic>
        <p:nvPicPr>
          <p:cNvPr id="155" name="图片 154"/>
          <p:cNvPicPr/>
          <p:nvPr>
            <p:custDataLst>
              <p:tags r:id="rId4"/>
            </p:custDataLst>
          </p:nvPr>
        </p:nvPicPr>
        <p:blipFill>
          <a:blip r:embed="rId42" r:link="rId43" cstate="print">
            <a:extLst>
              <a:ext uri="{28A0092B-C50C-407E-A947-70E740481C1C}">
                <a14:useLocalDpi xmlns:a14="http://schemas.microsoft.com/office/drawing/2010/main" val="0"/>
              </a:ext>
            </a:extLst>
          </a:blip>
          <a:stretch>
            <a:fillRect/>
          </a:stretch>
        </p:blipFill>
        <p:spPr>
          <a:xfrm>
            <a:off x="0" y="6140779"/>
            <a:ext cx="720090" cy="717221"/>
          </a:xfrm>
          <a:prstGeom prst="rect">
            <a:avLst/>
          </a:prstGeom>
        </p:spPr>
      </p:pic>
      <p:sp>
        <p:nvSpPr>
          <p:cNvPr id="5" name="任意多边形 254"/>
          <p:cNvSpPr/>
          <p:nvPr>
            <p:custDataLst>
              <p:tags r:id="rId5"/>
            </p:custDataLst>
          </p:nvPr>
        </p:nvSpPr>
        <p:spPr>
          <a:xfrm>
            <a:off x="7000125" y="2339862"/>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75000"/>
            </a:schemeClr>
          </a:solidFill>
          <a:ln w="12700" cap="flat">
            <a:noFill/>
            <a:miter lim="400000"/>
          </a:ln>
          <a:effectLst/>
        </p:spPr>
        <p:txBody>
          <a:bodyPr wrap="square" lIns="91440" tIns="45720" rIns="91440" bIns="45720" anchor="ctr">
            <a:normAutofit lnSpcReduction="1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6" name="任意多边形 255"/>
          <p:cNvSpPr/>
          <p:nvPr>
            <p:custDataLst>
              <p:tags r:id="rId6"/>
            </p:custDataLst>
          </p:nvPr>
        </p:nvSpPr>
        <p:spPr>
          <a:xfrm>
            <a:off x="7122103" y="2458043"/>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7" name="矩形 6"/>
          <p:cNvSpPr/>
          <p:nvPr>
            <p:custDataLst>
              <p:tags r:id="rId7"/>
            </p:custDataLst>
          </p:nvPr>
        </p:nvSpPr>
        <p:spPr>
          <a:xfrm>
            <a:off x="7557792" y="2282458"/>
            <a:ext cx="3911129" cy="428627"/>
          </a:xfrm>
          <a:prstGeom prst="rect">
            <a:avLst/>
          </a:prstGeom>
        </p:spPr>
        <p:txBody>
          <a:bodyPr wrap="square" lIns="91440" tIns="45720" rIns="91440" bIns="0" anchor="ctr">
            <a:normAutofit fontScale="72500"/>
          </a:bodyPr>
          <a:lstStyle/>
          <a:p>
            <a:pPr>
              <a:lnSpc>
                <a:spcPct val="130000"/>
              </a:lnSpc>
              <a:spcBef>
                <a:spcPct val="0"/>
              </a:spcBef>
            </a:pPr>
            <a:r>
              <a:rPr lang="en-US" altLang="zh-CN" sz="2400" b="1" spc="300"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1.1 数据中台产生的大背景</a:t>
            </a:r>
          </a:p>
        </p:txBody>
      </p:sp>
      <p:sp>
        <p:nvSpPr>
          <p:cNvPr id="9" name="任意多边形 261"/>
          <p:cNvSpPr/>
          <p:nvPr>
            <p:custDataLst>
              <p:tags r:id="rId8"/>
            </p:custDataLst>
          </p:nvPr>
        </p:nvSpPr>
        <p:spPr>
          <a:xfrm>
            <a:off x="7000125" y="3195842"/>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75000"/>
            </a:schemeClr>
          </a:solidFill>
          <a:ln w="12700" cap="flat">
            <a:noFill/>
            <a:miter lim="400000"/>
          </a:ln>
          <a:effectLst/>
        </p:spPr>
        <p:txBody>
          <a:bodyPr wrap="square" lIns="91440" tIns="45720" rIns="91440" bIns="45720" anchor="ctr">
            <a:normAutofit lnSpcReduction="1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0" name="任意多边形 262"/>
          <p:cNvSpPr/>
          <p:nvPr>
            <p:custDataLst>
              <p:tags r:id="rId9"/>
            </p:custDataLst>
          </p:nvPr>
        </p:nvSpPr>
        <p:spPr>
          <a:xfrm>
            <a:off x="7122103" y="3314023"/>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2" name="矩形 11"/>
          <p:cNvSpPr/>
          <p:nvPr>
            <p:custDataLst>
              <p:tags r:id="rId10"/>
            </p:custDataLst>
          </p:nvPr>
        </p:nvSpPr>
        <p:spPr>
          <a:xfrm>
            <a:off x="7611132" y="3203843"/>
            <a:ext cx="3911129" cy="428627"/>
          </a:xfrm>
          <a:prstGeom prst="rect">
            <a:avLst/>
          </a:prstGeom>
        </p:spPr>
        <p:txBody>
          <a:bodyPr wrap="square" lIns="91440" tIns="45720" rIns="91440" bIns="0" anchor="ctr">
            <a:normAutofit fontScale="72500"/>
          </a:bodyPr>
          <a:lstStyle/>
          <a:p>
            <a:pPr>
              <a:lnSpc>
                <a:spcPct val="130000"/>
              </a:lnSpc>
              <a:spcBef>
                <a:spcPct val="0"/>
              </a:spcBef>
            </a:pPr>
            <a:r>
              <a:rPr lang="en-US" altLang="zh-CN" sz="2400" b="1" spc="3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1.2 数据中台的3个核心认知 </a:t>
            </a:r>
          </a:p>
        </p:txBody>
      </p:sp>
      <p:sp>
        <p:nvSpPr>
          <p:cNvPr id="15" name="任意多边形 268"/>
          <p:cNvSpPr/>
          <p:nvPr>
            <p:custDataLst>
              <p:tags r:id="rId11"/>
            </p:custDataLst>
          </p:nvPr>
        </p:nvSpPr>
        <p:spPr>
          <a:xfrm>
            <a:off x="7000125" y="4051822"/>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75000"/>
            </a:schemeClr>
          </a:solidFill>
          <a:ln w="12700" cap="flat">
            <a:noFill/>
            <a:miter lim="400000"/>
          </a:ln>
          <a:effectLst/>
        </p:spPr>
        <p:txBody>
          <a:bodyPr wrap="square" lIns="91440" tIns="45720" rIns="91440" bIns="45720" anchor="ctr">
            <a:normAutofit lnSpcReduction="1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7" name="任意多边形 269"/>
          <p:cNvSpPr/>
          <p:nvPr>
            <p:custDataLst>
              <p:tags r:id="rId12"/>
            </p:custDataLst>
          </p:nvPr>
        </p:nvSpPr>
        <p:spPr>
          <a:xfrm>
            <a:off x="7122103" y="4170003"/>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8" name="矩形 17"/>
          <p:cNvSpPr/>
          <p:nvPr>
            <p:custDataLst>
              <p:tags r:id="rId13"/>
            </p:custDataLst>
          </p:nvPr>
        </p:nvSpPr>
        <p:spPr>
          <a:xfrm>
            <a:off x="7663180" y="3955415"/>
            <a:ext cx="3564890" cy="723265"/>
          </a:xfrm>
          <a:prstGeom prst="rect">
            <a:avLst/>
          </a:prstGeom>
        </p:spPr>
        <p:txBody>
          <a:bodyPr wrap="square" lIns="91440" tIns="45720" rIns="91440" bIns="0" anchor="ctr">
            <a:normAutofit fontScale="70000"/>
          </a:bodyPr>
          <a:lstStyle/>
          <a:p>
            <a:pPr>
              <a:lnSpc>
                <a:spcPct val="130000"/>
              </a:lnSpc>
              <a:spcBef>
                <a:spcPct val="0"/>
              </a:spcBef>
            </a:pPr>
            <a:r>
              <a:rPr lang="zh-CN" altLang="en-US" sz="2400" b="1" spc="3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1.3 数据中台的3个发展阶段</a:t>
            </a:r>
          </a:p>
        </p:txBody>
      </p:sp>
      <p:sp>
        <p:nvSpPr>
          <p:cNvPr id="20" name="任意多边形 275"/>
          <p:cNvSpPr/>
          <p:nvPr>
            <p:custDataLst>
              <p:tags r:id="rId14"/>
            </p:custDataLst>
          </p:nvPr>
        </p:nvSpPr>
        <p:spPr>
          <a:xfrm>
            <a:off x="7000125" y="4907802"/>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75000"/>
            </a:schemeClr>
          </a:solidFill>
          <a:ln w="12700" cap="flat">
            <a:noFill/>
            <a:miter lim="400000"/>
          </a:ln>
          <a:effectLst/>
        </p:spPr>
        <p:txBody>
          <a:bodyPr wrap="square" lIns="91440" tIns="45720" rIns="91440" bIns="45720" anchor="ctr">
            <a:normAutofit lnSpcReduction="1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21" name="任意多边形 276"/>
          <p:cNvSpPr/>
          <p:nvPr>
            <p:custDataLst>
              <p:tags r:id="rId15"/>
            </p:custDataLst>
          </p:nvPr>
        </p:nvSpPr>
        <p:spPr>
          <a:xfrm>
            <a:off x="7122103" y="5025983"/>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22" name="矩形 21"/>
          <p:cNvSpPr/>
          <p:nvPr>
            <p:custDataLst>
              <p:tags r:id="rId16"/>
            </p:custDataLst>
          </p:nvPr>
        </p:nvSpPr>
        <p:spPr>
          <a:xfrm>
            <a:off x="7663180" y="4754245"/>
            <a:ext cx="3564255" cy="705485"/>
          </a:xfrm>
          <a:prstGeom prst="rect">
            <a:avLst/>
          </a:prstGeom>
        </p:spPr>
        <p:txBody>
          <a:bodyPr wrap="square" lIns="91440" tIns="45720" rIns="91440" bIns="0" anchor="ctr"/>
          <a:lstStyle/>
          <a:p>
            <a:pPr>
              <a:lnSpc>
                <a:spcPct val="130000"/>
              </a:lnSpc>
              <a:spcBef>
                <a:spcPct val="0"/>
              </a:spcBef>
            </a:pPr>
            <a:r>
              <a:rPr lang="en-US" altLang="zh-CN" sz="1600" b="1" spc="3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1.4 开启信息化的下一站 </a:t>
            </a:r>
          </a:p>
        </p:txBody>
      </p:sp>
      <p:cxnSp>
        <p:nvCxnSpPr>
          <p:cNvPr id="24" name="直接连接符 23"/>
          <p:cNvCxnSpPr/>
          <p:nvPr>
            <p:custDataLst>
              <p:tags r:id="rId17"/>
            </p:custDataLst>
          </p:nvPr>
        </p:nvCxnSpPr>
        <p:spPr>
          <a:xfrm>
            <a:off x="7611299" y="2966718"/>
            <a:ext cx="379571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18"/>
            </p:custDataLst>
          </p:nvPr>
        </p:nvCxnSpPr>
        <p:spPr>
          <a:xfrm>
            <a:off x="7611299" y="3822698"/>
            <a:ext cx="379571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19"/>
            </p:custDataLst>
          </p:nvPr>
        </p:nvCxnSpPr>
        <p:spPr>
          <a:xfrm>
            <a:off x="7611299" y="4678678"/>
            <a:ext cx="379571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7" name="椭圆 26"/>
          <p:cNvSpPr/>
          <p:nvPr>
            <p:custDataLst>
              <p:tags r:id="rId20"/>
            </p:custDataLst>
          </p:nvPr>
        </p:nvSpPr>
        <p:spPr>
          <a:xfrm>
            <a:off x="766094" y="1558087"/>
            <a:ext cx="4505028" cy="4505026"/>
          </a:xfrm>
          <a:prstGeom prst="ellipse">
            <a:avLst/>
          </a:prstGeom>
          <a:noFill/>
          <a:ln w="38100">
            <a:gradFill flip="none" rotWithShape="1">
              <a:gsLst>
                <a:gs pos="79000">
                  <a:schemeClr val="bg1"/>
                </a:gs>
                <a:gs pos="100000">
                  <a:schemeClr val="bg1">
                    <a:lumMod val="7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8" name="椭圆 27"/>
          <p:cNvSpPr/>
          <p:nvPr>
            <p:custDataLst>
              <p:tags r:id="rId21"/>
            </p:custDataLst>
          </p:nvPr>
        </p:nvSpPr>
        <p:spPr>
          <a:xfrm>
            <a:off x="4925215" y="2823242"/>
            <a:ext cx="540663" cy="540663"/>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2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29" name="任意多边形 131"/>
          <p:cNvSpPr/>
          <p:nvPr>
            <p:custDataLst>
              <p:tags r:id="rId22"/>
            </p:custDataLst>
          </p:nvPr>
        </p:nvSpPr>
        <p:spPr bwMode="auto">
          <a:xfrm>
            <a:off x="5068710" y="2966928"/>
            <a:ext cx="253672" cy="2532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wrap="square">
            <a:normAutofit fontScale="55000" lnSpcReduction="20000"/>
          </a:bodyP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0" name="椭圆 29"/>
          <p:cNvSpPr/>
          <p:nvPr>
            <p:custDataLst>
              <p:tags r:id="rId23"/>
            </p:custDataLst>
          </p:nvPr>
        </p:nvSpPr>
        <p:spPr>
          <a:xfrm>
            <a:off x="4033859" y="1696134"/>
            <a:ext cx="540663" cy="5406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2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31" name="任意多边形 132"/>
          <p:cNvSpPr/>
          <p:nvPr>
            <p:custDataLst>
              <p:tags r:id="rId24"/>
            </p:custDataLst>
          </p:nvPr>
        </p:nvSpPr>
        <p:spPr bwMode="auto">
          <a:xfrm>
            <a:off x="4177354" y="1839820"/>
            <a:ext cx="253672" cy="2532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wrap="square">
            <a:normAutofit fontScale="55000" lnSpcReduction="20000"/>
          </a:bodyP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2" name="椭圆 31"/>
          <p:cNvSpPr/>
          <p:nvPr>
            <p:custDataLst>
              <p:tags r:id="rId25"/>
            </p:custDataLst>
          </p:nvPr>
        </p:nvSpPr>
        <p:spPr>
          <a:xfrm>
            <a:off x="4024126" y="5384403"/>
            <a:ext cx="540663" cy="540663"/>
          </a:xfrm>
          <a:prstGeom prst="ellipse">
            <a:avLst/>
          </a:prstGeom>
          <a:solidFill>
            <a:schemeClr val="accent2">
              <a:lumMod val="75000"/>
            </a:schemeClr>
          </a:solidFill>
          <a:ln w="12700" cap="flat">
            <a:noFill/>
            <a:miter lim="400000"/>
          </a:ln>
          <a:effectLst/>
        </p:spPr>
        <p:txBody>
          <a:bodyPr wrap="square" lIns="91440" tIns="45720" rIns="91440" bIns="45720" anchor="ctr">
            <a:normAutofit lnSpcReduction="20000"/>
          </a:bodyPr>
          <a:lstStyle/>
          <a:p>
            <a:pPr algn="ctr">
              <a:lnSpc>
                <a:spcPct val="120000"/>
              </a:lnSpc>
            </a:pPr>
            <a:endParaRPr dirty="0">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33" name="任意多边形 133"/>
          <p:cNvSpPr/>
          <p:nvPr>
            <p:custDataLst>
              <p:tags r:id="rId26"/>
            </p:custDataLst>
          </p:nvPr>
        </p:nvSpPr>
        <p:spPr bwMode="auto">
          <a:xfrm>
            <a:off x="4167621" y="5528089"/>
            <a:ext cx="253672" cy="2532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wrap="square">
            <a:normAutofit fontScale="55000" lnSpcReduction="20000"/>
          </a:bodyP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4" name="椭圆 33"/>
          <p:cNvSpPr/>
          <p:nvPr>
            <p:custDataLst>
              <p:tags r:id="rId27"/>
            </p:custDataLst>
          </p:nvPr>
        </p:nvSpPr>
        <p:spPr>
          <a:xfrm>
            <a:off x="4908557" y="4262157"/>
            <a:ext cx="540663" cy="5406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2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35" name="任意多边形 135"/>
          <p:cNvSpPr/>
          <p:nvPr>
            <p:custDataLst>
              <p:tags r:id="rId28"/>
            </p:custDataLst>
          </p:nvPr>
        </p:nvSpPr>
        <p:spPr bwMode="auto">
          <a:xfrm>
            <a:off x="5052052" y="4405843"/>
            <a:ext cx="253672" cy="2532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wrap="square">
            <a:normAutofit fontScale="55000" lnSpcReduction="20000"/>
          </a:bodyP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pic>
        <p:nvPicPr>
          <p:cNvPr id="156" name="图片 155"/>
          <p:cNvPicPr>
            <a:picLocks noChangeAspect="1"/>
          </p:cNvPicPr>
          <p:nvPr>
            <p:custDataLst>
              <p:tags r:id="rId29"/>
            </p:custDataLst>
          </p:nvPr>
        </p:nvPicPr>
        <p:blipFill>
          <a:blip r:embed="rId44"/>
          <a:stretch>
            <a:fillRect/>
          </a:stretch>
        </p:blipFill>
        <p:spPr>
          <a:xfrm>
            <a:off x="1706771" y="2539152"/>
            <a:ext cx="2584928" cy="2456901"/>
          </a:xfrm>
          <a:prstGeom prst="rect">
            <a:avLst/>
          </a:prstGeom>
        </p:spPr>
      </p:pic>
      <p:sp>
        <p:nvSpPr>
          <p:cNvPr id="157" name="椭圆 156"/>
          <p:cNvSpPr/>
          <p:nvPr>
            <p:custDataLst>
              <p:tags r:id="rId30"/>
            </p:custDataLst>
          </p:nvPr>
        </p:nvSpPr>
        <p:spPr bwMode="auto">
          <a:xfrm>
            <a:off x="2839720" y="3672840"/>
            <a:ext cx="186690" cy="187325"/>
          </a:xfrm>
          <a:prstGeom prst="ellipse">
            <a:avLst/>
          </a:prstGeom>
          <a:solidFill>
            <a:schemeClr val="accent1"/>
          </a:solidFill>
          <a:ln>
            <a:noFill/>
          </a:ln>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58" name="任意多边形: 形状 157"/>
          <p:cNvSpPr/>
          <p:nvPr>
            <p:custDataLst>
              <p:tags r:id="rId31"/>
            </p:custDataLst>
          </p:nvPr>
        </p:nvSpPr>
        <p:spPr bwMode="auto">
          <a:xfrm>
            <a:off x="2042159" y="2893694"/>
            <a:ext cx="902970" cy="892810"/>
          </a:xfrm>
          <a:custGeom>
            <a:avLst/>
            <a:gdLst>
              <a:gd name="connsiteX0" fmla="*/ 744147 w 902970"/>
              <a:gd name="connsiteY0" fmla="*/ 671195 h 892810"/>
              <a:gd name="connsiteX1" fmla="*/ 745273 w 902970"/>
              <a:gd name="connsiteY1" fmla="*/ 671195 h 892810"/>
              <a:gd name="connsiteX2" fmla="*/ 902970 w 902970"/>
              <a:gd name="connsiteY2" fmla="*/ 892810 h 892810"/>
              <a:gd name="connsiteX3" fmla="*/ 679942 w 902970"/>
              <a:gd name="connsiteY3" fmla="*/ 737567 h 892810"/>
              <a:gd name="connsiteX4" fmla="*/ 678815 w 902970"/>
              <a:gd name="connsiteY4" fmla="*/ 736442 h 892810"/>
              <a:gd name="connsiteX5" fmla="*/ 684447 w 902970"/>
              <a:gd name="connsiteY5" fmla="*/ 733067 h 892810"/>
              <a:gd name="connsiteX6" fmla="*/ 740768 w 902970"/>
              <a:gd name="connsiteY6" fmla="*/ 675695 h 892810"/>
              <a:gd name="connsiteX7" fmla="*/ 744147 w 902970"/>
              <a:gd name="connsiteY7" fmla="*/ 671195 h 892810"/>
              <a:gd name="connsiteX8" fmla="*/ 58530 w 902970"/>
              <a:gd name="connsiteY8" fmla="*/ 0 h 892810"/>
              <a:gd name="connsiteX9" fmla="*/ 648335 w 902970"/>
              <a:gd name="connsiteY9" fmla="*/ 583418 h 892810"/>
              <a:gd name="connsiteX10" fmla="*/ 647210 w 902970"/>
              <a:gd name="connsiteY10" fmla="*/ 583418 h 892810"/>
              <a:gd name="connsiteX11" fmla="*/ 590930 w 902970"/>
              <a:gd name="connsiteY11" fmla="*/ 640859 h 892810"/>
              <a:gd name="connsiteX12" fmla="*/ 589805 w 902970"/>
              <a:gd name="connsiteY12" fmla="*/ 641985 h 892810"/>
              <a:gd name="connsiteX13" fmla="*/ 0 w 902970"/>
              <a:gd name="connsiteY13" fmla="*/ 58567 h 892810"/>
              <a:gd name="connsiteX14" fmla="*/ 41647 w 902970"/>
              <a:gd name="connsiteY14" fmla="*/ 41673 h 892810"/>
              <a:gd name="connsiteX15" fmla="*/ 58530 w 902970"/>
              <a:gd name="connsiteY15" fmla="*/ 0 h 89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2970" h="892810">
                <a:moveTo>
                  <a:pt x="744147" y="671195"/>
                </a:moveTo>
                <a:cubicBezTo>
                  <a:pt x="744147" y="671195"/>
                  <a:pt x="745273" y="671195"/>
                  <a:pt x="745273" y="671195"/>
                </a:cubicBezTo>
                <a:cubicBezTo>
                  <a:pt x="745273" y="671195"/>
                  <a:pt x="745273" y="671195"/>
                  <a:pt x="902970" y="892810"/>
                </a:cubicBezTo>
                <a:lnTo>
                  <a:pt x="679942" y="737567"/>
                </a:lnTo>
                <a:cubicBezTo>
                  <a:pt x="679942" y="737567"/>
                  <a:pt x="679942" y="736442"/>
                  <a:pt x="678815" y="736442"/>
                </a:cubicBezTo>
                <a:cubicBezTo>
                  <a:pt x="681068" y="735317"/>
                  <a:pt x="682194" y="734192"/>
                  <a:pt x="684447" y="733067"/>
                </a:cubicBezTo>
                <a:cubicBezTo>
                  <a:pt x="684447" y="733067"/>
                  <a:pt x="684447" y="733067"/>
                  <a:pt x="740768" y="675695"/>
                </a:cubicBezTo>
                <a:cubicBezTo>
                  <a:pt x="741894" y="674570"/>
                  <a:pt x="743020" y="673445"/>
                  <a:pt x="744147" y="671195"/>
                </a:cubicBezTo>
                <a:close/>
                <a:moveTo>
                  <a:pt x="58530" y="0"/>
                </a:moveTo>
                <a:cubicBezTo>
                  <a:pt x="58530" y="0"/>
                  <a:pt x="58530" y="0"/>
                  <a:pt x="648335" y="583418"/>
                </a:cubicBezTo>
                <a:cubicBezTo>
                  <a:pt x="648335" y="583418"/>
                  <a:pt x="648335" y="583418"/>
                  <a:pt x="647210" y="583418"/>
                </a:cubicBezTo>
                <a:lnTo>
                  <a:pt x="590930" y="640859"/>
                </a:lnTo>
                <a:cubicBezTo>
                  <a:pt x="590930" y="640859"/>
                  <a:pt x="590930" y="640859"/>
                  <a:pt x="589805" y="641985"/>
                </a:cubicBezTo>
                <a:cubicBezTo>
                  <a:pt x="589805" y="641985"/>
                  <a:pt x="589805" y="641985"/>
                  <a:pt x="0" y="58567"/>
                </a:cubicBezTo>
                <a:cubicBezTo>
                  <a:pt x="13507" y="52936"/>
                  <a:pt x="27014" y="47304"/>
                  <a:pt x="41647" y="41673"/>
                </a:cubicBezTo>
                <a:cubicBezTo>
                  <a:pt x="47274" y="27031"/>
                  <a:pt x="52902" y="13516"/>
                  <a:pt x="58530" y="0"/>
                </a:cubicBezTo>
                <a:close/>
              </a:path>
            </a:pathLst>
          </a:custGeom>
          <a:solidFill>
            <a:schemeClr val="bg1">
              <a:lumMod val="85000"/>
            </a:schemeClr>
          </a:solidFill>
          <a:ln>
            <a:noFill/>
          </a:ln>
        </p:spPr>
        <p:txBody>
          <a:bodyPr wrap="square" lIns="91440" tIns="45720" rIns="91440" bIns="45720" anchor="ctr">
            <a:noAutofit/>
          </a:bodyPr>
          <a:lstStyle/>
          <a:p>
            <a:pPr algn="ctr">
              <a:lnSpc>
                <a:spcPct val="12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59" name="任意多边形 8"/>
          <p:cNvSpPr/>
          <p:nvPr>
            <p:custDataLst>
              <p:tags r:id="rId32"/>
            </p:custDataLst>
          </p:nvPr>
        </p:nvSpPr>
        <p:spPr bwMode="auto">
          <a:xfrm>
            <a:off x="2696210" y="3538855"/>
            <a:ext cx="92075" cy="93345"/>
          </a:xfrm>
          <a:custGeom>
            <a:avLst/>
            <a:gdLst>
              <a:gd name="T0" fmla="*/ 77 w 82"/>
              <a:gd name="T1" fmla="*/ 27 h 83"/>
              <a:gd name="T2" fmla="*/ 80 w 82"/>
              <a:gd name="T3" fmla="*/ 23 h 83"/>
              <a:gd name="T4" fmla="*/ 77 w 82"/>
              <a:gd name="T5" fmla="*/ 7 h 83"/>
              <a:gd name="T6" fmla="*/ 75 w 82"/>
              <a:gd name="T7" fmla="*/ 6 h 83"/>
              <a:gd name="T8" fmla="*/ 55 w 82"/>
              <a:gd name="T9" fmla="*/ 6 h 83"/>
              <a:gd name="T10" fmla="*/ 5 w 82"/>
              <a:gd name="T11" fmla="*/ 57 h 83"/>
              <a:gd name="T12" fmla="*/ 5 w 82"/>
              <a:gd name="T13" fmla="*/ 77 h 83"/>
              <a:gd name="T14" fmla="*/ 7 w 82"/>
              <a:gd name="T15" fmla="*/ 78 h 83"/>
              <a:gd name="T16" fmla="*/ 22 w 82"/>
              <a:gd name="T17" fmla="*/ 81 h 83"/>
              <a:gd name="T18" fmla="*/ 27 w 82"/>
              <a:gd name="T19" fmla="*/ 78 h 83"/>
              <a:gd name="T20" fmla="*/ 77 w 82"/>
              <a:gd name="T21"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3">
                <a:moveTo>
                  <a:pt x="77" y="27"/>
                </a:moveTo>
                <a:cubicBezTo>
                  <a:pt x="78" y="26"/>
                  <a:pt x="79" y="25"/>
                  <a:pt x="80" y="23"/>
                </a:cubicBezTo>
                <a:cubicBezTo>
                  <a:pt x="82" y="18"/>
                  <a:pt x="81" y="12"/>
                  <a:pt x="77" y="7"/>
                </a:cubicBezTo>
                <a:cubicBezTo>
                  <a:pt x="75" y="6"/>
                  <a:pt x="75" y="6"/>
                  <a:pt x="75" y="6"/>
                </a:cubicBezTo>
                <a:cubicBezTo>
                  <a:pt x="70" y="0"/>
                  <a:pt x="61" y="1"/>
                  <a:pt x="55" y="6"/>
                </a:cubicBezTo>
                <a:cubicBezTo>
                  <a:pt x="5" y="57"/>
                  <a:pt x="5" y="57"/>
                  <a:pt x="5" y="57"/>
                </a:cubicBezTo>
                <a:cubicBezTo>
                  <a:pt x="0" y="62"/>
                  <a:pt x="0" y="71"/>
                  <a:pt x="5" y="77"/>
                </a:cubicBezTo>
                <a:cubicBezTo>
                  <a:pt x="7" y="78"/>
                  <a:pt x="7" y="78"/>
                  <a:pt x="7" y="78"/>
                </a:cubicBezTo>
                <a:cubicBezTo>
                  <a:pt x="11" y="82"/>
                  <a:pt x="17" y="83"/>
                  <a:pt x="22" y="81"/>
                </a:cubicBezTo>
                <a:cubicBezTo>
                  <a:pt x="24" y="80"/>
                  <a:pt x="25" y="79"/>
                  <a:pt x="27" y="78"/>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0" name="任意多边形 9"/>
          <p:cNvSpPr/>
          <p:nvPr>
            <p:custDataLst>
              <p:tags r:id="rId33"/>
            </p:custDataLst>
          </p:nvPr>
        </p:nvSpPr>
        <p:spPr bwMode="auto">
          <a:xfrm>
            <a:off x="2672715" y="3516630"/>
            <a:ext cx="92075" cy="92075"/>
          </a:xfrm>
          <a:custGeom>
            <a:avLst/>
            <a:gdLst>
              <a:gd name="T0" fmla="*/ 76 w 82"/>
              <a:gd name="T1" fmla="*/ 6 h 82"/>
              <a:gd name="T2" fmla="*/ 75 w 82"/>
              <a:gd name="T3" fmla="*/ 5 h 82"/>
              <a:gd name="T4" fmla="*/ 62 w 82"/>
              <a:gd name="T5" fmla="*/ 1 h 82"/>
              <a:gd name="T6" fmla="*/ 58 w 82"/>
              <a:gd name="T7" fmla="*/ 8 h 82"/>
              <a:gd name="T8" fmla="*/ 8 w 82"/>
              <a:gd name="T9" fmla="*/ 58 h 82"/>
              <a:gd name="T10" fmla="*/ 1 w 82"/>
              <a:gd name="T11" fmla="*/ 62 h 82"/>
              <a:gd name="T12" fmla="*/ 5 w 82"/>
              <a:gd name="T13" fmla="*/ 75 h 82"/>
              <a:gd name="T14" fmla="*/ 6 w 82"/>
              <a:gd name="T15" fmla="*/ 77 h 82"/>
              <a:gd name="T16" fmla="*/ 26 w 82"/>
              <a:gd name="T17" fmla="*/ 77 h 82"/>
              <a:gd name="T18" fmla="*/ 76 w 82"/>
              <a:gd name="T19" fmla="*/ 26 h 82"/>
              <a:gd name="T20" fmla="*/ 76 w 82"/>
              <a:gd name="T21"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6" y="6"/>
                </a:moveTo>
                <a:cubicBezTo>
                  <a:pt x="75" y="5"/>
                  <a:pt x="75" y="5"/>
                  <a:pt x="75" y="5"/>
                </a:cubicBezTo>
                <a:cubicBezTo>
                  <a:pt x="71" y="1"/>
                  <a:pt x="66" y="0"/>
                  <a:pt x="62" y="1"/>
                </a:cubicBezTo>
                <a:cubicBezTo>
                  <a:pt x="61" y="4"/>
                  <a:pt x="60" y="6"/>
                  <a:pt x="58" y="8"/>
                </a:cubicBezTo>
                <a:cubicBezTo>
                  <a:pt x="8" y="58"/>
                  <a:pt x="8" y="58"/>
                  <a:pt x="8" y="58"/>
                </a:cubicBezTo>
                <a:cubicBezTo>
                  <a:pt x="6" y="60"/>
                  <a:pt x="3" y="62"/>
                  <a:pt x="1" y="62"/>
                </a:cubicBezTo>
                <a:cubicBezTo>
                  <a:pt x="0" y="67"/>
                  <a:pt x="1" y="72"/>
                  <a:pt x="5" y="75"/>
                </a:cubicBezTo>
                <a:cubicBezTo>
                  <a:pt x="6" y="77"/>
                  <a:pt x="6" y="77"/>
                  <a:pt x="6" y="77"/>
                </a:cubicBezTo>
                <a:cubicBezTo>
                  <a:pt x="12" y="82"/>
                  <a:pt x="21" y="82"/>
                  <a:pt x="26" y="77"/>
                </a:cubicBezTo>
                <a:cubicBezTo>
                  <a:pt x="76" y="26"/>
                  <a:pt x="76" y="26"/>
                  <a:pt x="76" y="26"/>
                </a:cubicBezTo>
                <a:cubicBezTo>
                  <a:pt x="82" y="21"/>
                  <a:pt x="82" y="12"/>
                  <a:pt x="76" y="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1" name="任意多边形 10"/>
          <p:cNvSpPr/>
          <p:nvPr>
            <p:custDataLst>
              <p:tags r:id="rId34"/>
            </p:custDataLst>
          </p:nvPr>
        </p:nvSpPr>
        <p:spPr bwMode="auto">
          <a:xfrm>
            <a:off x="2651760" y="3495040"/>
            <a:ext cx="92075" cy="92075"/>
          </a:xfrm>
          <a:custGeom>
            <a:avLst/>
            <a:gdLst>
              <a:gd name="T0" fmla="*/ 77 w 82"/>
              <a:gd name="T1" fmla="*/ 27 h 82"/>
              <a:gd name="T2" fmla="*/ 81 w 82"/>
              <a:gd name="T3" fmla="*/ 20 h 82"/>
              <a:gd name="T4" fmla="*/ 77 w 82"/>
              <a:gd name="T5" fmla="*/ 7 h 82"/>
              <a:gd name="T6" fmla="*/ 75 w 82"/>
              <a:gd name="T7" fmla="*/ 5 h 82"/>
              <a:gd name="T8" fmla="*/ 55 w 82"/>
              <a:gd name="T9" fmla="*/ 6 h 82"/>
              <a:gd name="T10" fmla="*/ 5 w 82"/>
              <a:gd name="T11" fmla="*/ 56 h 82"/>
              <a:gd name="T12" fmla="*/ 5 w 82"/>
              <a:gd name="T13" fmla="*/ 76 h 82"/>
              <a:gd name="T14" fmla="*/ 7 w 82"/>
              <a:gd name="T15" fmla="*/ 78 h 82"/>
              <a:gd name="T16" fmla="*/ 20 w 82"/>
              <a:gd name="T17" fmla="*/ 81 h 82"/>
              <a:gd name="T18" fmla="*/ 27 w 82"/>
              <a:gd name="T19" fmla="*/ 77 h 82"/>
              <a:gd name="T20" fmla="*/ 77 w 82"/>
              <a:gd name="T21"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7" y="27"/>
                </a:moveTo>
                <a:cubicBezTo>
                  <a:pt x="79" y="25"/>
                  <a:pt x="80" y="23"/>
                  <a:pt x="81" y="20"/>
                </a:cubicBezTo>
                <a:cubicBezTo>
                  <a:pt x="82" y="15"/>
                  <a:pt x="80" y="11"/>
                  <a:pt x="77" y="7"/>
                </a:cubicBezTo>
                <a:cubicBezTo>
                  <a:pt x="75" y="5"/>
                  <a:pt x="75" y="5"/>
                  <a:pt x="75" y="5"/>
                </a:cubicBezTo>
                <a:cubicBezTo>
                  <a:pt x="70" y="0"/>
                  <a:pt x="61" y="0"/>
                  <a:pt x="55" y="6"/>
                </a:cubicBezTo>
                <a:cubicBezTo>
                  <a:pt x="5" y="56"/>
                  <a:pt x="5" y="56"/>
                  <a:pt x="5" y="56"/>
                </a:cubicBezTo>
                <a:cubicBezTo>
                  <a:pt x="0" y="62"/>
                  <a:pt x="0" y="71"/>
                  <a:pt x="5" y="76"/>
                </a:cubicBezTo>
                <a:cubicBezTo>
                  <a:pt x="7" y="78"/>
                  <a:pt x="7" y="78"/>
                  <a:pt x="7" y="78"/>
                </a:cubicBezTo>
                <a:cubicBezTo>
                  <a:pt x="10" y="81"/>
                  <a:pt x="15" y="82"/>
                  <a:pt x="20" y="81"/>
                </a:cubicBezTo>
                <a:cubicBezTo>
                  <a:pt x="22" y="81"/>
                  <a:pt x="25" y="79"/>
                  <a:pt x="27" y="77"/>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2" name="任意多边形 11"/>
          <p:cNvSpPr/>
          <p:nvPr>
            <p:custDataLst>
              <p:tags r:id="rId35"/>
            </p:custDataLst>
          </p:nvPr>
        </p:nvSpPr>
        <p:spPr bwMode="auto">
          <a:xfrm>
            <a:off x="2626360" y="3471545"/>
            <a:ext cx="93980" cy="93345"/>
          </a:xfrm>
          <a:custGeom>
            <a:avLst/>
            <a:gdLst>
              <a:gd name="T0" fmla="*/ 77 w 83"/>
              <a:gd name="T1" fmla="*/ 7 h 83"/>
              <a:gd name="T2" fmla="*/ 76 w 83"/>
              <a:gd name="T3" fmla="*/ 5 h 83"/>
              <a:gd name="T4" fmla="*/ 57 w 83"/>
              <a:gd name="T5" fmla="*/ 5 h 83"/>
              <a:gd name="T6" fmla="*/ 56 w 83"/>
              <a:gd name="T7" fmla="*/ 5 h 83"/>
              <a:gd name="T8" fmla="*/ 6 w 83"/>
              <a:gd name="T9" fmla="*/ 56 h 83"/>
              <a:gd name="T10" fmla="*/ 5 w 83"/>
              <a:gd name="T11" fmla="*/ 57 h 83"/>
              <a:gd name="T12" fmla="*/ 6 w 83"/>
              <a:gd name="T13" fmla="*/ 76 h 83"/>
              <a:gd name="T14" fmla="*/ 7 w 83"/>
              <a:gd name="T15" fmla="*/ 77 h 83"/>
              <a:gd name="T16" fmla="*/ 27 w 83"/>
              <a:gd name="T17" fmla="*/ 77 h 83"/>
              <a:gd name="T18" fmla="*/ 77 w 83"/>
              <a:gd name="T19" fmla="*/ 27 h 83"/>
              <a:gd name="T20" fmla="*/ 77 w 83"/>
              <a:gd name="T2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83">
                <a:moveTo>
                  <a:pt x="77" y="7"/>
                </a:moveTo>
                <a:cubicBezTo>
                  <a:pt x="76" y="5"/>
                  <a:pt x="76" y="5"/>
                  <a:pt x="76" y="5"/>
                </a:cubicBezTo>
                <a:cubicBezTo>
                  <a:pt x="70" y="0"/>
                  <a:pt x="62" y="0"/>
                  <a:pt x="57" y="5"/>
                </a:cubicBezTo>
                <a:cubicBezTo>
                  <a:pt x="56" y="5"/>
                  <a:pt x="56" y="5"/>
                  <a:pt x="56" y="5"/>
                </a:cubicBezTo>
                <a:cubicBezTo>
                  <a:pt x="6" y="56"/>
                  <a:pt x="6" y="56"/>
                  <a:pt x="6" y="56"/>
                </a:cubicBezTo>
                <a:cubicBezTo>
                  <a:pt x="5" y="57"/>
                  <a:pt x="5" y="57"/>
                  <a:pt x="5" y="57"/>
                </a:cubicBezTo>
                <a:cubicBezTo>
                  <a:pt x="0" y="62"/>
                  <a:pt x="1" y="71"/>
                  <a:pt x="6" y="76"/>
                </a:cubicBezTo>
                <a:cubicBezTo>
                  <a:pt x="7" y="77"/>
                  <a:pt x="7" y="77"/>
                  <a:pt x="7" y="77"/>
                </a:cubicBezTo>
                <a:cubicBezTo>
                  <a:pt x="13" y="83"/>
                  <a:pt x="22" y="83"/>
                  <a:pt x="27" y="77"/>
                </a:cubicBezTo>
                <a:cubicBezTo>
                  <a:pt x="77" y="27"/>
                  <a:pt x="77" y="27"/>
                  <a:pt x="77" y="27"/>
                </a:cubicBezTo>
                <a:cubicBezTo>
                  <a:pt x="83" y="21"/>
                  <a:pt x="83" y="12"/>
                  <a:pt x="7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3" name="任意多边形 12"/>
          <p:cNvSpPr/>
          <p:nvPr>
            <p:custDataLst>
              <p:tags r:id="rId36"/>
            </p:custDataLst>
          </p:nvPr>
        </p:nvSpPr>
        <p:spPr bwMode="auto">
          <a:xfrm>
            <a:off x="1699895" y="2670810"/>
            <a:ext cx="383540" cy="398780"/>
          </a:xfrm>
          <a:custGeom>
            <a:avLst/>
            <a:gdLst>
              <a:gd name="T0" fmla="*/ 222 w 341"/>
              <a:gd name="T1" fmla="*/ 117 h 354"/>
              <a:gd name="T2" fmla="*/ 27 w 341"/>
              <a:gd name="T3" fmla="*/ 120 h 354"/>
              <a:gd name="T4" fmla="*/ 304 w 341"/>
              <a:gd name="T5" fmla="*/ 250 h 354"/>
              <a:gd name="T6" fmla="*/ 341 w 341"/>
              <a:gd name="T7" fmla="*/ 235 h 354"/>
              <a:gd name="T8" fmla="*/ 222 w 341"/>
              <a:gd name="T9" fmla="*/ 117 h 354"/>
            </a:gdLst>
            <a:ahLst/>
            <a:cxnLst>
              <a:cxn ang="0">
                <a:pos x="T0" y="T1"/>
              </a:cxn>
              <a:cxn ang="0">
                <a:pos x="T2" y="T3"/>
              </a:cxn>
              <a:cxn ang="0">
                <a:pos x="T4" y="T5"/>
              </a:cxn>
              <a:cxn ang="0">
                <a:pos x="T6" y="T7"/>
              </a:cxn>
              <a:cxn ang="0">
                <a:pos x="T8" y="T9"/>
              </a:cxn>
            </a:cxnLst>
            <a:rect l="0" t="0" r="r" b="b"/>
            <a:pathLst>
              <a:path w="341" h="354">
                <a:moveTo>
                  <a:pt x="222" y="117"/>
                </a:moveTo>
                <a:cubicBezTo>
                  <a:pt x="96" y="0"/>
                  <a:pt x="56" y="8"/>
                  <a:pt x="27" y="120"/>
                </a:cubicBezTo>
                <a:cubicBezTo>
                  <a:pt x="0" y="220"/>
                  <a:pt x="38" y="354"/>
                  <a:pt x="304" y="250"/>
                </a:cubicBezTo>
                <a:cubicBezTo>
                  <a:pt x="316" y="245"/>
                  <a:pt x="328" y="240"/>
                  <a:pt x="341" y="235"/>
                </a:cubicBezTo>
                <a:cubicBezTo>
                  <a:pt x="293" y="188"/>
                  <a:pt x="253" y="149"/>
                  <a:pt x="222" y="117"/>
                </a:cubicBezTo>
                <a:close/>
              </a:path>
            </a:pathLst>
          </a:custGeom>
          <a:solidFill>
            <a:schemeClr val="accent1">
              <a:lumMod val="75000"/>
            </a:schemeClr>
          </a:solidFill>
          <a:ln>
            <a:noFill/>
          </a:ln>
        </p:spPr>
        <p:txBody>
          <a:bodyPr wrap="square" lIns="91440" tIns="45720" rIns="91440" bIns="45720" anchor="ctr">
            <a:normAutofit lnSpcReduction="10000"/>
          </a:bodyPr>
          <a:lstStyle/>
          <a:p>
            <a:pPr algn="ctr">
              <a:lnSpc>
                <a:spcPct val="12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4" name="任意多边形 13"/>
          <p:cNvSpPr/>
          <p:nvPr>
            <p:custDataLst>
              <p:tags r:id="rId37"/>
            </p:custDataLst>
          </p:nvPr>
        </p:nvSpPr>
        <p:spPr bwMode="auto">
          <a:xfrm>
            <a:off x="1813560" y="2550795"/>
            <a:ext cx="400685" cy="384175"/>
          </a:xfrm>
          <a:custGeom>
            <a:avLst/>
            <a:gdLst>
              <a:gd name="T0" fmla="*/ 240 w 356"/>
              <a:gd name="T1" fmla="*/ 341 h 341"/>
              <a:gd name="T2" fmla="*/ 255 w 356"/>
              <a:gd name="T3" fmla="*/ 304 h 341"/>
              <a:gd name="T4" fmla="*/ 122 w 356"/>
              <a:gd name="T5" fmla="*/ 27 h 341"/>
              <a:gd name="T6" fmla="*/ 121 w 356"/>
              <a:gd name="T7" fmla="*/ 223 h 341"/>
              <a:gd name="T8" fmla="*/ 240 w 356"/>
              <a:gd name="T9" fmla="*/ 341 h 341"/>
            </a:gdLst>
            <a:ahLst/>
            <a:cxnLst>
              <a:cxn ang="0">
                <a:pos x="T0" y="T1"/>
              </a:cxn>
              <a:cxn ang="0">
                <a:pos x="T2" y="T3"/>
              </a:cxn>
              <a:cxn ang="0">
                <a:pos x="T4" y="T5"/>
              </a:cxn>
              <a:cxn ang="0">
                <a:pos x="T6" y="T7"/>
              </a:cxn>
              <a:cxn ang="0">
                <a:pos x="T8" y="T9"/>
              </a:cxn>
            </a:cxnLst>
            <a:rect l="0" t="0" r="r" b="b"/>
            <a:pathLst>
              <a:path w="356" h="341">
                <a:moveTo>
                  <a:pt x="240" y="341"/>
                </a:moveTo>
                <a:cubicBezTo>
                  <a:pt x="245" y="328"/>
                  <a:pt x="250" y="316"/>
                  <a:pt x="255" y="304"/>
                </a:cubicBezTo>
                <a:cubicBezTo>
                  <a:pt x="356" y="36"/>
                  <a:pt x="222" y="0"/>
                  <a:pt x="122" y="27"/>
                </a:cubicBezTo>
                <a:cubicBezTo>
                  <a:pt x="10" y="59"/>
                  <a:pt x="0" y="94"/>
                  <a:pt x="121" y="223"/>
                </a:cubicBezTo>
                <a:cubicBezTo>
                  <a:pt x="152" y="255"/>
                  <a:pt x="192" y="294"/>
                  <a:pt x="240" y="341"/>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lnSpcReduction="20000"/>
          </a:bodyPr>
          <a:lstStyle/>
          <a:p>
            <a:pPr algn="ctr">
              <a:lnSpc>
                <a:spcPct val="12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2" name="标题 4"/>
          <p:cNvSpPr>
            <a:spLocks noGrp="1"/>
          </p:cNvSpPr>
          <p:nvPr>
            <p:custDataLst>
              <p:tags r:id="rId38"/>
            </p:custDataLst>
          </p:nvPr>
        </p:nvSpPr>
        <p:spPr>
          <a:xfrm>
            <a:off x="2038350" y="170180"/>
            <a:ext cx="6280785" cy="574675"/>
          </a:xfrm>
          <a:prstGeom prst="rect">
            <a:avLst/>
          </a:prstGeom>
        </p:spPr>
        <p:txBody>
          <a:bodyPr vert="horz" lIns="90000" tIns="46800" rIns="90000" bIns="46800" rtlCol="0" anchor="t" anchorCtr="0">
            <a:normAutofit fontScale="80000"/>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r>
              <a:rPr lang="zh-CN" altLang="en-US" spc="200">
                <a:ea typeface="微软雅黑" panose="020B0503020204020204" charset="-122"/>
                <a:sym typeface="Arial" panose="020B0604020202020204" pitchFamily="34" charset="0"/>
              </a:rPr>
              <a:t>数据中台：信息化的下一站</a:t>
            </a:r>
            <a:endParaRPr lang="zh-CN" altLang="en-US"/>
          </a:p>
        </p:txBody>
      </p:sp>
      <p:pic>
        <p:nvPicPr>
          <p:cNvPr id="3" name="图片 2" descr="303b333635383937313bcfebb7a8"/>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1058545" y="80010"/>
            <a:ext cx="755015" cy="755015"/>
          </a:xfrm>
          <a:prstGeom prst="rect">
            <a:avLst/>
          </a:prstGeom>
        </p:spPr>
      </p:pic>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矩形 152"/>
          <p:cNvSpPr/>
          <p:nvPr>
            <p:custDataLst>
              <p:tags r:id="rId2"/>
            </p:custDataLst>
          </p:nvPr>
        </p:nvSpPr>
        <p:spPr>
          <a:xfrm>
            <a:off x="0" y="0"/>
            <a:ext cx="12192000" cy="61976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2" name="标题 4"/>
          <p:cNvSpPr>
            <a:spLocks noGrp="1"/>
          </p:cNvSpPr>
          <p:nvPr>
            <p:custDataLst>
              <p:tags r:id="rId3"/>
            </p:custDataLst>
          </p:nvPr>
        </p:nvSpPr>
        <p:spPr>
          <a:xfrm>
            <a:off x="1221740" y="88900"/>
            <a:ext cx="9774555" cy="743585"/>
          </a:xfrm>
          <a:prstGeom prst="rect">
            <a:avLst/>
          </a:prstGeom>
        </p:spPr>
        <p:txBody>
          <a:bodyPr vert="horz" lIns="90000" tIns="46800" rIns="90000" bIns="46800" rtlCol="0" anchor="t"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ctr">
              <a:lnSpc>
                <a:spcPct val="130000"/>
              </a:lnSpc>
              <a:spcBef>
                <a:spcPct val="0"/>
              </a:spcBef>
            </a:pPr>
            <a:r>
              <a:rPr lang="en-US" altLang="zh-CN" sz="2400">
                <a:ea typeface="微软雅黑" panose="020B0503020204020204" charset="-122"/>
                <a:sym typeface="Arial" panose="020B0604020202020204" pitchFamily="34" charset="0"/>
              </a:rPr>
              <a:t>10.3 </a:t>
            </a:r>
            <a:r>
              <a:rPr lang="zh-CN" altLang="en-US" sz="2400">
                <a:ea typeface="微软雅黑" panose="020B0503020204020204" charset="-122"/>
                <a:sym typeface="Arial" panose="020B0604020202020204" pitchFamily="34" charset="0"/>
              </a:rPr>
              <a:t>数据中台运营的实践经验</a:t>
            </a:r>
          </a:p>
        </p:txBody>
      </p:sp>
      <p:pic>
        <p:nvPicPr>
          <p:cNvPr id="7" name="图片 6"/>
          <p:cNvPicPr>
            <a:picLocks noChangeAspect="1"/>
          </p:cNvPicPr>
          <p:nvPr/>
        </p:nvPicPr>
        <p:blipFill>
          <a:blip r:embed="rId7"/>
          <a:stretch>
            <a:fillRect/>
          </a:stretch>
        </p:blipFill>
        <p:spPr>
          <a:xfrm>
            <a:off x="720725" y="3679190"/>
            <a:ext cx="10477500" cy="3162300"/>
          </a:xfrm>
          <a:prstGeom prst="rect">
            <a:avLst/>
          </a:prstGeom>
        </p:spPr>
      </p:pic>
      <p:sp>
        <p:nvSpPr>
          <p:cNvPr id="8" name="文本框 7"/>
          <p:cNvSpPr txBox="1"/>
          <p:nvPr>
            <p:custDataLst>
              <p:tags r:id="rId4"/>
            </p:custDataLst>
          </p:nvPr>
        </p:nvSpPr>
        <p:spPr>
          <a:xfrm>
            <a:off x="3701099" y="3260665"/>
            <a:ext cx="2744510" cy="337185"/>
          </a:xfrm>
          <a:prstGeom prst="rect">
            <a:avLst/>
          </a:prstGeom>
          <a:noFill/>
        </p:spPr>
        <p:txBody>
          <a:bodyPr wrap="square" rtlCol="0">
            <a:spAutoFit/>
          </a:bodyPr>
          <a:lstStyle/>
          <a:p>
            <a:pPr algn="ctr"/>
            <a:r>
              <a:rPr lang="zh-CN" altLang="en-US" sz="1600" b="1" dirty="0">
                <a:solidFill>
                  <a:sysClr val="windowText" lastClr="000000">
                    <a:lumMod val="75000"/>
                    <a:lumOff val="25000"/>
                  </a:sysClr>
                </a:solidFill>
                <a:uFillTx/>
                <a:latin typeface="Arial" panose="020B0604020202020204" pitchFamily="34" charset="0"/>
                <a:ea typeface="微软雅黑" panose="020B0503020204020204" charset="-122"/>
                <a:cs typeface="Arial" panose="020B0604020202020204" pitchFamily="34" charset="0"/>
              </a:rPr>
              <a:t>团队配合示意图</a:t>
            </a:r>
          </a:p>
        </p:txBody>
      </p:sp>
      <p:pic>
        <p:nvPicPr>
          <p:cNvPr id="10" name="图片 9"/>
          <p:cNvPicPr>
            <a:picLocks noChangeAspect="1"/>
          </p:cNvPicPr>
          <p:nvPr/>
        </p:nvPicPr>
        <p:blipFill>
          <a:blip r:embed="rId8"/>
          <a:stretch>
            <a:fillRect/>
          </a:stretch>
        </p:blipFill>
        <p:spPr>
          <a:xfrm>
            <a:off x="6172835" y="747395"/>
            <a:ext cx="6121400" cy="2959100"/>
          </a:xfrm>
          <a:prstGeom prst="rect">
            <a:avLst/>
          </a:prstGeom>
        </p:spPr>
      </p:pic>
      <p:sp>
        <p:nvSpPr>
          <p:cNvPr id="11" name="文本框 10"/>
          <p:cNvSpPr txBox="1"/>
          <p:nvPr/>
        </p:nvSpPr>
        <p:spPr>
          <a:xfrm>
            <a:off x="427990" y="1077595"/>
            <a:ext cx="5746750" cy="1938020"/>
          </a:xfrm>
          <a:prstGeom prst="rect">
            <a:avLst/>
          </a:prstGeom>
          <a:noFill/>
        </p:spPr>
        <p:txBody>
          <a:bodyPr wrap="square" rtlCol="0" anchor="t">
            <a:spAutoFit/>
          </a:bodyPr>
          <a:lstStyle/>
          <a:p>
            <a:pPr fontAlgn="auto">
              <a:lnSpc>
                <a:spcPct val="150000"/>
              </a:lnSpc>
            </a:pPr>
            <a:r>
              <a:rPr lang="zh-CN" altLang="en-US" sz="2000" b="1">
                <a:ea typeface="微软雅黑" panose="020B0503020204020204" charset="-122"/>
                <a:sym typeface="Arial" panose="020B0604020202020204" pitchFamily="34" charset="0"/>
              </a:rPr>
              <a:t>实践经验</a:t>
            </a:r>
          </a:p>
          <a:p>
            <a:pPr fontAlgn="auto">
              <a:lnSpc>
                <a:spcPct val="150000"/>
              </a:lnSpc>
            </a:pPr>
            <a:r>
              <a:rPr lang="en-US" altLang="zh-CN" sz="2000"/>
              <a:t>1</a:t>
            </a:r>
            <a:r>
              <a:rPr lang="zh-CN" altLang="en-US" sz="2000"/>
              <a:t>、</a:t>
            </a:r>
            <a:r>
              <a:rPr lang="zh-CN" altLang="en-US" sz="2000" b="1"/>
              <a:t>全员具备数据意识</a:t>
            </a:r>
            <a:r>
              <a:rPr lang="zh-CN" altLang="en-US" sz="2000"/>
              <a:t>是中台战略开展的基础保障</a:t>
            </a:r>
          </a:p>
          <a:p>
            <a:pPr fontAlgn="auto">
              <a:lnSpc>
                <a:spcPct val="150000"/>
              </a:lnSpc>
            </a:pPr>
            <a:r>
              <a:rPr lang="en-US" altLang="zh-CN" sz="2000"/>
              <a:t>2</a:t>
            </a:r>
            <a:r>
              <a:rPr lang="zh-CN" altLang="en-US" sz="2000"/>
              <a:t>、数据中台运营一定要</a:t>
            </a:r>
            <a:r>
              <a:rPr lang="zh-CN" altLang="en-US" sz="2000" b="1"/>
              <a:t>以场景需求为导向</a:t>
            </a:r>
          </a:p>
          <a:p>
            <a:pPr fontAlgn="auto">
              <a:lnSpc>
                <a:spcPct val="150000"/>
              </a:lnSpc>
            </a:pPr>
            <a:r>
              <a:rPr lang="en-US" altLang="zh-CN" sz="2000"/>
              <a:t>3</a:t>
            </a:r>
            <a:r>
              <a:rPr lang="zh-CN" altLang="en-US" sz="2000"/>
              <a:t>、运营中台本质上是</a:t>
            </a:r>
            <a:r>
              <a:rPr lang="zh-CN" altLang="en-US" sz="2000" b="1"/>
              <a:t>对各部门需求及资源的盘活</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custDataLst>
              <p:tags r:id="rId2"/>
            </p:custDataLst>
          </p:nvPr>
        </p:nvSpPr>
        <p:spPr>
          <a:xfrm>
            <a:off x="1589613" y="3429000"/>
            <a:ext cx="2843214" cy="830997"/>
          </a:xfrm>
          <a:prstGeom prst="rect">
            <a:avLst/>
          </a:prstGeom>
          <a:noFill/>
        </p:spPr>
        <p:txBody>
          <a:bodyPr wrap="square" rtlCol="0">
            <a:normAutofit fontScale="90000"/>
          </a:bodyPr>
          <a:lstStyle/>
          <a:p>
            <a:r>
              <a:rPr lang="en-US" altLang="zh-CN" sz="4800" b="1"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rPr>
              <a:t>Chapter11</a:t>
            </a:r>
          </a:p>
        </p:txBody>
      </p:sp>
      <p:sp>
        <p:nvSpPr>
          <p:cNvPr id="5" name="标题 4"/>
          <p:cNvSpPr>
            <a:spLocks noGrp="1"/>
          </p:cNvSpPr>
          <p:nvPr>
            <p:ph type="title"/>
            <p:custDataLst>
              <p:tags r:id="rId3"/>
            </p:custDataLst>
          </p:nvPr>
        </p:nvSpPr>
        <p:spPr>
          <a:xfrm>
            <a:off x="5203825" y="2971165"/>
            <a:ext cx="5882640" cy="743585"/>
          </a:xfrm>
        </p:spPr>
        <p:txBody>
          <a:bodyPr>
            <a:normAutofit/>
          </a:bodyPr>
          <a:lstStyle/>
          <a:p>
            <a:pPr algn="ctr"/>
            <a:r>
              <a:rPr lang="zh-CN" altLang="en-US" spc="200">
                <a:ea typeface="微软雅黑" panose="020B0503020204020204" charset="-122"/>
                <a:sym typeface="Arial" panose="020B0604020202020204" pitchFamily="34" charset="0"/>
              </a:rPr>
              <a:t>数据安全管理</a:t>
            </a:r>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矩形 152"/>
          <p:cNvSpPr/>
          <p:nvPr>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pic>
        <p:nvPicPr>
          <p:cNvPr id="154" name="图片 153"/>
          <p:cNvPicPr/>
          <p:nvPr>
            <p:custDataLst>
              <p:tags r:id="rId3"/>
            </p:custDataLst>
          </p:nvPr>
        </p:nvPicPr>
        <p:blipFill>
          <a:blip r:embed="rId34" r:link="rId35" cstate="print">
            <a:extLst>
              <a:ext uri="{28A0092B-C50C-407E-A947-70E740481C1C}">
                <a14:useLocalDpi xmlns:a14="http://schemas.microsoft.com/office/drawing/2010/main" val="0"/>
              </a:ext>
            </a:extLst>
          </a:blip>
          <a:stretch>
            <a:fillRect/>
          </a:stretch>
        </p:blipFill>
        <p:spPr>
          <a:xfrm>
            <a:off x="11471910" y="6140779"/>
            <a:ext cx="720090" cy="717221"/>
          </a:xfrm>
          <a:prstGeom prst="rect">
            <a:avLst/>
          </a:prstGeom>
        </p:spPr>
      </p:pic>
      <p:pic>
        <p:nvPicPr>
          <p:cNvPr id="155" name="图片 154"/>
          <p:cNvPicPr/>
          <p:nvPr>
            <p:custDataLst>
              <p:tags r:id="rId4"/>
            </p:custDataLst>
          </p:nvPr>
        </p:nvPicPr>
        <p:blipFill>
          <a:blip r:embed="rId36" r:link="rId37" cstate="print">
            <a:extLst>
              <a:ext uri="{28A0092B-C50C-407E-A947-70E740481C1C}">
                <a14:useLocalDpi xmlns:a14="http://schemas.microsoft.com/office/drawing/2010/main" val="0"/>
              </a:ext>
            </a:extLst>
          </a:blip>
          <a:stretch>
            <a:fillRect/>
          </a:stretch>
        </p:blipFill>
        <p:spPr>
          <a:xfrm>
            <a:off x="0" y="6140779"/>
            <a:ext cx="720090" cy="717221"/>
          </a:xfrm>
          <a:prstGeom prst="rect">
            <a:avLst/>
          </a:prstGeom>
        </p:spPr>
      </p:pic>
      <p:sp>
        <p:nvSpPr>
          <p:cNvPr id="5" name="任意多边形 254"/>
          <p:cNvSpPr/>
          <p:nvPr>
            <p:custDataLst>
              <p:tags r:id="rId5"/>
            </p:custDataLst>
          </p:nvPr>
        </p:nvSpPr>
        <p:spPr>
          <a:xfrm>
            <a:off x="6051435" y="3103767"/>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75000"/>
            </a:schemeClr>
          </a:solidFill>
          <a:ln w="12700" cap="flat">
            <a:noFill/>
            <a:miter lim="400000"/>
          </a:ln>
          <a:effectLst/>
        </p:spPr>
        <p:txBody>
          <a:bodyPr wrap="square" lIns="91440" tIns="45720" rIns="91440" bIns="45720" anchor="ctr">
            <a:normAutofit lnSpcReduction="1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6" name="任意多边形 255"/>
          <p:cNvSpPr/>
          <p:nvPr>
            <p:custDataLst>
              <p:tags r:id="rId6"/>
            </p:custDataLst>
          </p:nvPr>
        </p:nvSpPr>
        <p:spPr>
          <a:xfrm>
            <a:off x="6173413" y="3221948"/>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7" name="矩形 6"/>
          <p:cNvSpPr/>
          <p:nvPr>
            <p:custDataLst>
              <p:tags r:id="rId7"/>
            </p:custDataLst>
          </p:nvPr>
        </p:nvSpPr>
        <p:spPr>
          <a:xfrm>
            <a:off x="6609080" y="3046095"/>
            <a:ext cx="4467860" cy="428625"/>
          </a:xfrm>
          <a:prstGeom prst="rect">
            <a:avLst/>
          </a:prstGeom>
        </p:spPr>
        <p:txBody>
          <a:bodyPr wrap="square" lIns="91440" tIns="45720" rIns="91440" bIns="0" anchor="ctr"/>
          <a:lstStyle/>
          <a:p>
            <a:pPr>
              <a:lnSpc>
                <a:spcPct val="130000"/>
              </a:lnSpc>
              <a:spcBef>
                <a:spcPct val="0"/>
              </a:spcBef>
            </a:pPr>
            <a:r>
              <a:rPr b="1" spc="300"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1</a:t>
            </a:r>
            <a:r>
              <a:rPr lang="en-US" b="1" spc="300"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1</a:t>
            </a:r>
            <a:r>
              <a:rPr b="1" spc="300"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.1 贯穿数据全生命周期的数据安</a:t>
            </a:r>
            <a:r>
              <a:rPr lang="en-US" b="1" spc="300"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       </a:t>
            </a:r>
            <a:r>
              <a:rPr b="1" spc="300"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全管理体系</a:t>
            </a:r>
          </a:p>
        </p:txBody>
      </p:sp>
      <p:sp>
        <p:nvSpPr>
          <p:cNvPr id="9" name="任意多边形 261"/>
          <p:cNvSpPr/>
          <p:nvPr>
            <p:custDataLst>
              <p:tags r:id="rId8"/>
            </p:custDataLst>
          </p:nvPr>
        </p:nvSpPr>
        <p:spPr>
          <a:xfrm>
            <a:off x="6051435" y="3959747"/>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75000"/>
            </a:schemeClr>
          </a:solidFill>
          <a:ln w="12700" cap="flat">
            <a:noFill/>
            <a:miter lim="400000"/>
          </a:ln>
          <a:effectLst/>
        </p:spPr>
        <p:txBody>
          <a:bodyPr wrap="square" lIns="91440" tIns="45720" rIns="91440" bIns="45720" anchor="ctr">
            <a:normAutofit lnSpcReduction="1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0" name="任意多边形 262"/>
          <p:cNvSpPr/>
          <p:nvPr>
            <p:custDataLst>
              <p:tags r:id="rId9"/>
            </p:custDataLst>
          </p:nvPr>
        </p:nvSpPr>
        <p:spPr>
          <a:xfrm>
            <a:off x="6173413" y="4077928"/>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2" name="矩形 11"/>
          <p:cNvSpPr/>
          <p:nvPr>
            <p:custDataLst>
              <p:tags r:id="rId10"/>
            </p:custDataLst>
          </p:nvPr>
        </p:nvSpPr>
        <p:spPr>
          <a:xfrm>
            <a:off x="6609080" y="3933190"/>
            <a:ext cx="5366385" cy="428625"/>
          </a:xfrm>
          <a:prstGeom prst="rect">
            <a:avLst/>
          </a:prstGeom>
        </p:spPr>
        <p:txBody>
          <a:bodyPr wrap="square" lIns="91440" tIns="45720" rIns="91440" bIns="0" anchor="ctr"/>
          <a:lstStyle/>
          <a:p>
            <a:pPr>
              <a:lnSpc>
                <a:spcPct val="130000"/>
              </a:lnSpc>
              <a:spcBef>
                <a:spcPct val="0"/>
              </a:spcBef>
            </a:pPr>
            <a:r>
              <a:rPr lang="en-US" altLang="zh-CN" b="1" spc="3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11.2 </a:t>
            </a:r>
            <a:r>
              <a:rPr lang="zh-CN" altLang="en-US" b="1" spc="3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大数据平台安全管理技术手段</a:t>
            </a:r>
          </a:p>
        </p:txBody>
      </p:sp>
      <p:sp>
        <p:nvSpPr>
          <p:cNvPr id="27" name="椭圆 26"/>
          <p:cNvSpPr/>
          <p:nvPr>
            <p:custDataLst>
              <p:tags r:id="rId11"/>
            </p:custDataLst>
          </p:nvPr>
        </p:nvSpPr>
        <p:spPr>
          <a:xfrm>
            <a:off x="766094" y="1558087"/>
            <a:ext cx="4505028" cy="4505026"/>
          </a:xfrm>
          <a:prstGeom prst="ellipse">
            <a:avLst/>
          </a:prstGeom>
          <a:noFill/>
          <a:ln w="38100">
            <a:gradFill flip="none" rotWithShape="1">
              <a:gsLst>
                <a:gs pos="79000">
                  <a:schemeClr val="bg1"/>
                </a:gs>
                <a:gs pos="100000">
                  <a:schemeClr val="bg1">
                    <a:lumMod val="7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8" name="椭圆 27"/>
          <p:cNvSpPr/>
          <p:nvPr>
            <p:custDataLst>
              <p:tags r:id="rId12"/>
            </p:custDataLst>
          </p:nvPr>
        </p:nvSpPr>
        <p:spPr>
          <a:xfrm>
            <a:off x="4925215" y="2823242"/>
            <a:ext cx="540663" cy="540663"/>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2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29" name="任意多边形 131"/>
          <p:cNvSpPr/>
          <p:nvPr>
            <p:custDataLst>
              <p:tags r:id="rId13"/>
            </p:custDataLst>
          </p:nvPr>
        </p:nvSpPr>
        <p:spPr bwMode="auto">
          <a:xfrm>
            <a:off x="5068710" y="2966928"/>
            <a:ext cx="253672" cy="2532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wrap="square">
            <a:normAutofit fontScale="55000" lnSpcReduction="20000"/>
          </a:bodyP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0" name="椭圆 29"/>
          <p:cNvSpPr/>
          <p:nvPr>
            <p:custDataLst>
              <p:tags r:id="rId14"/>
            </p:custDataLst>
          </p:nvPr>
        </p:nvSpPr>
        <p:spPr>
          <a:xfrm>
            <a:off x="4033859" y="1696134"/>
            <a:ext cx="540663" cy="5406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2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31" name="任意多边形 132"/>
          <p:cNvSpPr/>
          <p:nvPr>
            <p:custDataLst>
              <p:tags r:id="rId15"/>
            </p:custDataLst>
          </p:nvPr>
        </p:nvSpPr>
        <p:spPr bwMode="auto">
          <a:xfrm>
            <a:off x="4177354" y="1839820"/>
            <a:ext cx="253672" cy="2532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wrap="square">
            <a:normAutofit fontScale="55000" lnSpcReduction="20000"/>
          </a:bodyP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2" name="椭圆 31"/>
          <p:cNvSpPr/>
          <p:nvPr>
            <p:custDataLst>
              <p:tags r:id="rId16"/>
            </p:custDataLst>
          </p:nvPr>
        </p:nvSpPr>
        <p:spPr>
          <a:xfrm>
            <a:off x="4024126" y="5384403"/>
            <a:ext cx="540663" cy="540663"/>
          </a:xfrm>
          <a:prstGeom prst="ellipse">
            <a:avLst/>
          </a:prstGeom>
          <a:solidFill>
            <a:schemeClr val="accent2">
              <a:lumMod val="75000"/>
            </a:schemeClr>
          </a:solidFill>
          <a:ln w="12700" cap="flat">
            <a:noFill/>
            <a:miter lim="400000"/>
          </a:ln>
          <a:effectLst/>
        </p:spPr>
        <p:txBody>
          <a:bodyPr wrap="square" lIns="91440" tIns="45720" rIns="91440" bIns="45720" anchor="ctr">
            <a:normAutofit lnSpcReduction="20000"/>
          </a:bodyPr>
          <a:lstStyle/>
          <a:p>
            <a:pPr algn="ctr">
              <a:lnSpc>
                <a:spcPct val="120000"/>
              </a:lnSpc>
            </a:pPr>
            <a:endParaRPr dirty="0">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33" name="任意多边形 133"/>
          <p:cNvSpPr/>
          <p:nvPr>
            <p:custDataLst>
              <p:tags r:id="rId17"/>
            </p:custDataLst>
          </p:nvPr>
        </p:nvSpPr>
        <p:spPr bwMode="auto">
          <a:xfrm>
            <a:off x="4167621" y="5528089"/>
            <a:ext cx="253672" cy="2532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wrap="square">
            <a:normAutofit fontScale="55000" lnSpcReduction="20000"/>
          </a:bodyP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4" name="椭圆 33"/>
          <p:cNvSpPr/>
          <p:nvPr>
            <p:custDataLst>
              <p:tags r:id="rId18"/>
            </p:custDataLst>
          </p:nvPr>
        </p:nvSpPr>
        <p:spPr>
          <a:xfrm>
            <a:off x="4908557" y="4262157"/>
            <a:ext cx="540663" cy="5406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2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35" name="任意多边形 135"/>
          <p:cNvSpPr/>
          <p:nvPr>
            <p:custDataLst>
              <p:tags r:id="rId19"/>
            </p:custDataLst>
          </p:nvPr>
        </p:nvSpPr>
        <p:spPr bwMode="auto">
          <a:xfrm>
            <a:off x="5052052" y="4405843"/>
            <a:ext cx="253672" cy="2532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wrap="square">
            <a:normAutofit fontScale="55000" lnSpcReduction="20000"/>
          </a:bodyP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pic>
        <p:nvPicPr>
          <p:cNvPr id="156" name="图片 155"/>
          <p:cNvPicPr>
            <a:picLocks noChangeAspect="1"/>
          </p:cNvPicPr>
          <p:nvPr>
            <p:custDataLst>
              <p:tags r:id="rId20"/>
            </p:custDataLst>
          </p:nvPr>
        </p:nvPicPr>
        <p:blipFill>
          <a:blip r:embed="rId38"/>
          <a:stretch>
            <a:fillRect/>
          </a:stretch>
        </p:blipFill>
        <p:spPr>
          <a:xfrm>
            <a:off x="1706771" y="2539152"/>
            <a:ext cx="2584928" cy="2456901"/>
          </a:xfrm>
          <a:prstGeom prst="rect">
            <a:avLst/>
          </a:prstGeom>
        </p:spPr>
      </p:pic>
      <p:sp>
        <p:nvSpPr>
          <p:cNvPr id="157" name="椭圆 156"/>
          <p:cNvSpPr/>
          <p:nvPr>
            <p:custDataLst>
              <p:tags r:id="rId21"/>
            </p:custDataLst>
          </p:nvPr>
        </p:nvSpPr>
        <p:spPr bwMode="auto">
          <a:xfrm>
            <a:off x="2839720" y="3672840"/>
            <a:ext cx="186690" cy="187325"/>
          </a:xfrm>
          <a:prstGeom prst="ellipse">
            <a:avLst/>
          </a:prstGeom>
          <a:solidFill>
            <a:schemeClr val="accent1"/>
          </a:solidFill>
          <a:ln>
            <a:noFill/>
          </a:ln>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58" name="任意多边形: 形状 157"/>
          <p:cNvSpPr/>
          <p:nvPr>
            <p:custDataLst>
              <p:tags r:id="rId22"/>
            </p:custDataLst>
          </p:nvPr>
        </p:nvSpPr>
        <p:spPr bwMode="auto">
          <a:xfrm>
            <a:off x="2042159" y="2893694"/>
            <a:ext cx="902970" cy="892810"/>
          </a:xfrm>
          <a:custGeom>
            <a:avLst/>
            <a:gdLst>
              <a:gd name="connsiteX0" fmla="*/ 744147 w 902970"/>
              <a:gd name="connsiteY0" fmla="*/ 671195 h 892810"/>
              <a:gd name="connsiteX1" fmla="*/ 745273 w 902970"/>
              <a:gd name="connsiteY1" fmla="*/ 671195 h 892810"/>
              <a:gd name="connsiteX2" fmla="*/ 902970 w 902970"/>
              <a:gd name="connsiteY2" fmla="*/ 892810 h 892810"/>
              <a:gd name="connsiteX3" fmla="*/ 679942 w 902970"/>
              <a:gd name="connsiteY3" fmla="*/ 737567 h 892810"/>
              <a:gd name="connsiteX4" fmla="*/ 678815 w 902970"/>
              <a:gd name="connsiteY4" fmla="*/ 736442 h 892810"/>
              <a:gd name="connsiteX5" fmla="*/ 684447 w 902970"/>
              <a:gd name="connsiteY5" fmla="*/ 733067 h 892810"/>
              <a:gd name="connsiteX6" fmla="*/ 740768 w 902970"/>
              <a:gd name="connsiteY6" fmla="*/ 675695 h 892810"/>
              <a:gd name="connsiteX7" fmla="*/ 744147 w 902970"/>
              <a:gd name="connsiteY7" fmla="*/ 671195 h 892810"/>
              <a:gd name="connsiteX8" fmla="*/ 58530 w 902970"/>
              <a:gd name="connsiteY8" fmla="*/ 0 h 892810"/>
              <a:gd name="connsiteX9" fmla="*/ 648335 w 902970"/>
              <a:gd name="connsiteY9" fmla="*/ 583418 h 892810"/>
              <a:gd name="connsiteX10" fmla="*/ 647210 w 902970"/>
              <a:gd name="connsiteY10" fmla="*/ 583418 h 892810"/>
              <a:gd name="connsiteX11" fmla="*/ 590930 w 902970"/>
              <a:gd name="connsiteY11" fmla="*/ 640859 h 892810"/>
              <a:gd name="connsiteX12" fmla="*/ 589805 w 902970"/>
              <a:gd name="connsiteY12" fmla="*/ 641985 h 892810"/>
              <a:gd name="connsiteX13" fmla="*/ 0 w 902970"/>
              <a:gd name="connsiteY13" fmla="*/ 58567 h 892810"/>
              <a:gd name="connsiteX14" fmla="*/ 41647 w 902970"/>
              <a:gd name="connsiteY14" fmla="*/ 41673 h 892810"/>
              <a:gd name="connsiteX15" fmla="*/ 58530 w 902970"/>
              <a:gd name="connsiteY15" fmla="*/ 0 h 89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2970" h="892810">
                <a:moveTo>
                  <a:pt x="744147" y="671195"/>
                </a:moveTo>
                <a:cubicBezTo>
                  <a:pt x="744147" y="671195"/>
                  <a:pt x="745273" y="671195"/>
                  <a:pt x="745273" y="671195"/>
                </a:cubicBezTo>
                <a:cubicBezTo>
                  <a:pt x="745273" y="671195"/>
                  <a:pt x="745273" y="671195"/>
                  <a:pt x="902970" y="892810"/>
                </a:cubicBezTo>
                <a:lnTo>
                  <a:pt x="679942" y="737567"/>
                </a:lnTo>
                <a:cubicBezTo>
                  <a:pt x="679942" y="737567"/>
                  <a:pt x="679942" y="736442"/>
                  <a:pt x="678815" y="736442"/>
                </a:cubicBezTo>
                <a:cubicBezTo>
                  <a:pt x="681068" y="735317"/>
                  <a:pt x="682194" y="734192"/>
                  <a:pt x="684447" y="733067"/>
                </a:cubicBezTo>
                <a:cubicBezTo>
                  <a:pt x="684447" y="733067"/>
                  <a:pt x="684447" y="733067"/>
                  <a:pt x="740768" y="675695"/>
                </a:cubicBezTo>
                <a:cubicBezTo>
                  <a:pt x="741894" y="674570"/>
                  <a:pt x="743020" y="673445"/>
                  <a:pt x="744147" y="671195"/>
                </a:cubicBezTo>
                <a:close/>
                <a:moveTo>
                  <a:pt x="58530" y="0"/>
                </a:moveTo>
                <a:cubicBezTo>
                  <a:pt x="58530" y="0"/>
                  <a:pt x="58530" y="0"/>
                  <a:pt x="648335" y="583418"/>
                </a:cubicBezTo>
                <a:cubicBezTo>
                  <a:pt x="648335" y="583418"/>
                  <a:pt x="648335" y="583418"/>
                  <a:pt x="647210" y="583418"/>
                </a:cubicBezTo>
                <a:lnTo>
                  <a:pt x="590930" y="640859"/>
                </a:lnTo>
                <a:cubicBezTo>
                  <a:pt x="590930" y="640859"/>
                  <a:pt x="590930" y="640859"/>
                  <a:pt x="589805" y="641985"/>
                </a:cubicBezTo>
                <a:cubicBezTo>
                  <a:pt x="589805" y="641985"/>
                  <a:pt x="589805" y="641985"/>
                  <a:pt x="0" y="58567"/>
                </a:cubicBezTo>
                <a:cubicBezTo>
                  <a:pt x="13507" y="52936"/>
                  <a:pt x="27014" y="47304"/>
                  <a:pt x="41647" y="41673"/>
                </a:cubicBezTo>
                <a:cubicBezTo>
                  <a:pt x="47274" y="27031"/>
                  <a:pt x="52902" y="13516"/>
                  <a:pt x="58530" y="0"/>
                </a:cubicBezTo>
                <a:close/>
              </a:path>
            </a:pathLst>
          </a:custGeom>
          <a:solidFill>
            <a:schemeClr val="bg1">
              <a:lumMod val="85000"/>
            </a:schemeClr>
          </a:solidFill>
          <a:ln>
            <a:noFill/>
          </a:ln>
        </p:spPr>
        <p:txBody>
          <a:bodyPr wrap="square" lIns="91440" tIns="45720" rIns="91440" bIns="45720" anchor="ctr">
            <a:noAutofit/>
          </a:bodyPr>
          <a:lstStyle/>
          <a:p>
            <a:pPr algn="ctr">
              <a:lnSpc>
                <a:spcPct val="12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59" name="任意多边形 8"/>
          <p:cNvSpPr/>
          <p:nvPr>
            <p:custDataLst>
              <p:tags r:id="rId23"/>
            </p:custDataLst>
          </p:nvPr>
        </p:nvSpPr>
        <p:spPr bwMode="auto">
          <a:xfrm>
            <a:off x="2696210" y="3538855"/>
            <a:ext cx="92075" cy="93345"/>
          </a:xfrm>
          <a:custGeom>
            <a:avLst/>
            <a:gdLst>
              <a:gd name="T0" fmla="*/ 77 w 82"/>
              <a:gd name="T1" fmla="*/ 27 h 83"/>
              <a:gd name="T2" fmla="*/ 80 w 82"/>
              <a:gd name="T3" fmla="*/ 23 h 83"/>
              <a:gd name="T4" fmla="*/ 77 w 82"/>
              <a:gd name="T5" fmla="*/ 7 h 83"/>
              <a:gd name="T6" fmla="*/ 75 w 82"/>
              <a:gd name="T7" fmla="*/ 6 h 83"/>
              <a:gd name="T8" fmla="*/ 55 w 82"/>
              <a:gd name="T9" fmla="*/ 6 h 83"/>
              <a:gd name="T10" fmla="*/ 5 w 82"/>
              <a:gd name="T11" fmla="*/ 57 h 83"/>
              <a:gd name="T12" fmla="*/ 5 w 82"/>
              <a:gd name="T13" fmla="*/ 77 h 83"/>
              <a:gd name="T14" fmla="*/ 7 w 82"/>
              <a:gd name="T15" fmla="*/ 78 h 83"/>
              <a:gd name="T16" fmla="*/ 22 w 82"/>
              <a:gd name="T17" fmla="*/ 81 h 83"/>
              <a:gd name="T18" fmla="*/ 27 w 82"/>
              <a:gd name="T19" fmla="*/ 78 h 83"/>
              <a:gd name="T20" fmla="*/ 77 w 82"/>
              <a:gd name="T21"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3">
                <a:moveTo>
                  <a:pt x="77" y="27"/>
                </a:moveTo>
                <a:cubicBezTo>
                  <a:pt x="78" y="26"/>
                  <a:pt x="79" y="25"/>
                  <a:pt x="80" y="23"/>
                </a:cubicBezTo>
                <a:cubicBezTo>
                  <a:pt x="82" y="18"/>
                  <a:pt x="81" y="12"/>
                  <a:pt x="77" y="7"/>
                </a:cubicBezTo>
                <a:cubicBezTo>
                  <a:pt x="75" y="6"/>
                  <a:pt x="75" y="6"/>
                  <a:pt x="75" y="6"/>
                </a:cubicBezTo>
                <a:cubicBezTo>
                  <a:pt x="70" y="0"/>
                  <a:pt x="61" y="1"/>
                  <a:pt x="55" y="6"/>
                </a:cubicBezTo>
                <a:cubicBezTo>
                  <a:pt x="5" y="57"/>
                  <a:pt x="5" y="57"/>
                  <a:pt x="5" y="57"/>
                </a:cubicBezTo>
                <a:cubicBezTo>
                  <a:pt x="0" y="62"/>
                  <a:pt x="0" y="71"/>
                  <a:pt x="5" y="77"/>
                </a:cubicBezTo>
                <a:cubicBezTo>
                  <a:pt x="7" y="78"/>
                  <a:pt x="7" y="78"/>
                  <a:pt x="7" y="78"/>
                </a:cubicBezTo>
                <a:cubicBezTo>
                  <a:pt x="11" y="82"/>
                  <a:pt x="17" y="83"/>
                  <a:pt x="22" y="81"/>
                </a:cubicBezTo>
                <a:cubicBezTo>
                  <a:pt x="24" y="80"/>
                  <a:pt x="25" y="79"/>
                  <a:pt x="27" y="78"/>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0" name="任意多边形 9"/>
          <p:cNvSpPr/>
          <p:nvPr>
            <p:custDataLst>
              <p:tags r:id="rId24"/>
            </p:custDataLst>
          </p:nvPr>
        </p:nvSpPr>
        <p:spPr bwMode="auto">
          <a:xfrm>
            <a:off x="2672715" y="3516630"/>
            <a:ext cx="92075" cy="92075"/>
          </a:xfrm>
          <a:custGeom>
            <a:avLst/>
            <a:gdLst>
              <a:gd name="T0" fmla="*/ 76 w 82"/>
              <a:gd name="T1" fmla="*/ 6 h 82"/>
              <a:gd name="T2" fmla="*/ 75 w 82"/>
              <a:gd name="T3" fmla="*/ 5 h 82"/>
              <a:gd name="T4" fmla="*/ 62 w 82"/>
              <a:gd name="T5" fmla="*/ 1 h 82"/>
              <a:gd name="T6" fmla="*/ 58 w 82"/>
              <a:gd name="T7" fmla="*/ 8 h 82"/>
              <a:gd name="T8" fmla="*/ 8 w 82"/>
              <a:gd name="T9" fmla="*/ 58 h 82"/>
              <a:gd name="T10" fmla="*/ 1 w 82"/>
              <a:gd name="T11" fmla="*/ 62 h 82"/>
              <a:gd name="T12" fmla="*/ 5 w 82"/>
              <a:gd name="T13" fmla="*/ 75 h 82"/>
              <a:gd name="T14" fmla="*/ 6 w 82"/>
              <a:gd name="T15" fmla="*/ 77 h 82"/>
              <a:gd name="T16" fmla="*/ 26 w 82"/>
              <a:gd name="T17" fmla="*/ 77 h 82"/>
              <a:gd name="T18" fmla="*/ 76 w 82"/>
              <a:gd name="T19" fmla="*/ 26 h 82"/>
              <a:gd name="T20" fmla="*/ 76 w 82"/>
              <a:gd name="T21"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6" y="6"/>
                </a:moveTo>
                <a:cubicBezTo>
                  <a:pt x="75" y="5"/>
                  <a:pt x="75" y="5"/>
                  <a:pt x="75" y="5"/>
                </a:cubicBezTo>
                <a:cubicBezTo>
                  <a:pt x="71" y="1"/>
                  <a:pt x="66" y="0"/>
                  <a:pt x="62" y="1"/>
                </a:cubicBezTo>
                <a:cubicBezTo>
                  <a:pt x="61" y="4"/>
                  <a:pt x="60" y="6"/>
                  <a:pt x="58" y="8"/>
                </a:cubicBezTo>
                <a:cubicBezTo>
                  <a:pt x="8" y="58"/>
                  <a:pt x="8" y="58"/>
                  <a:pt x="8" y="58"/>
                </a:cubicBezTo>
                <a:cubicBezTo>
                  <a:pt x="6" y="60"/>
                  <a:pt x="3" y="62"/>
                  <a:pt x="1" y="62"/>
                </a:cubicBezTo>
                <a:cubicBezTo>
                  <a:pt x="0" y="67"/>
                  <a:pt x="1" y="72"/>
                  <a:pt x="5" y="75"/>
                </a:cubicBezTo>
                <a:cubicBezTo>
                  <a:pt x="6" y="77"/>
                  <a:pt x="6" y="77"/>
                  <a:pt x="6" y="77"/>
                </a:cubicBezTo>
                <a:cubicBezTo>
                  <a:pt x="12" y="82"/>
                  <a:pt x="21" y="82"/>
                  <a:pt x="26" y="77"/>
                </a:cubicBezTo>
                <a:cubicBezTo>
                  <a:pt x="76" y="26"/>
                  <a:pt x="76" y="26"/>
                  <a:pt x="76" y="26"/>
                </a:cubicBezTo>
                <a:cubicBezTo>
                  <a:pt x="82" y="21"/>
                  <a:pt x="82" y="12"/>
                  <a:pt x="76" y="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1" name="任意多边形 10"/>
          <p:cNvSpPr/>
          <p:nvPr>
            <p:custDataLst>
              <p:tags r:id="rId25"/>
            </p:custDataLst>
          </p:nvPr>
        </p:nvSpPr>
        <p:spPr bwMode="auto">
          <a:xfrm>
            <a:off x="2651760" y="3495040"/>
            <a:ext cx="92075" cy="92075"/>
          </a:xfrm>
          <a:custGeom>
            <a:avLst/>
            <a:gdLst>
              <a:gd name="T0" fmla="*/ 77 w 82"/>
              <a:gd name="T1" fmla="*/ 27 h 82"/>
              <a:gd name="T2" fmla="*/ 81 w 82"/>
              <a:gd name="T3" fmla="*/ 20 h 82"/>
              <a:gd name="T4" fmla="*/ 77 w 82"/>
              <a:gd name="T5" fmla="*/ 7 h 82"/>
              <a:gd name="T6" fmla="*/ 75 w 82"/>
              <a:gd name="T7" fmla="*/ 5 h 82"/>
              <a:gd name="T8" fmla="*/ 55 w 82"/>
              <a:gd name="T9" fmla="*/ 6 h 82"/>
              <a:gd name="T10" fmla="*/ 5 w 82"/>
              <a:gd name="T11" fmla="*/ 56 h 82"/>
              <a:gd name="T12" fmla="*/ 5 w 82"/>
              <a:gd name="T13" fmla="*/ 76 h 82"/>
              <a:gd name="T14" fmla="*/ 7 w 82"/>
              <a:gd name="T15" fmla="*/ 78 h 82"/>
              <a:gd name="T16" fmla="*/ 20 w 82"/>
              <a:gd name="T17" fmla="*/ 81 h 82"/>
              <a:gd name="T18" fmla="*/ 27 w 82"/>
              <a:gd name="T19" fmla="*/ 77 h 82"/>
              <a:gd name="T20" fmla="*/ 77 w 82"/>
              <a:gd name="T21"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7" y="27"/>
                </a:moveTo>
                <a:cubicBezTo>
                  <a:pt x="79" y="25"/>
                  <a:pt x="80" y="23"/>
                  <a:pt x="81" y="20"/>
                </a:cubicBezTo>
                <a:cubicBezTo>
                  <a:pt x="82" y="15"/>
                  <a:pt x="80" y="11"/>
                  <a:pt x="77" y="7"/>
                </a:cubicBezTo>
                <a:cubicBezTo>
                  <a:pt x="75" y="5"/>
                  <a:pt x="75" y="5"/>
                  <a:pt x="75" y="5"/>
                </a:cubicBezTo>
                <a:cubicBezTo>
                  <a:pt x="70" y="0"/>
                  <a:pt x="61" y="0"/>
                  <a:pt x="55" y="6"/>
                </a:cubicBezTo>
                <a:cubicBezTo>
                  <a:pt x="5" y="56"/>
                  <a:pt x="5" y="56"/>
                  <a:pt x="5" y="56"/>
                </a:cubicBezTo>
                <a:cubicBezTo>
                  <a:pt x="0" y="62"/>
                  <a:pt x="0" y="71"/>
                  <a:pt x="5" y="76"/>
                </a:cubicBezTo>
                <a:cubicBezTo>
                  <a:pt x="7" y="78"/>
                  <a:pt x="7" y="78"/>
                  <a:pt x="7" y="78"/>
                </a:cubicBezTo>
                <a:cubicBezTo>
                  <a:pt x="10" y="81"/>
                  <a:pt x="15" y="82"/>
                  <a:pt x="20" y="81"/>
                </a:cubicBezTo>
                <a:cubicBezTo>
                  <a:pt x="22" y="81"/>
                  <a:pt x="25" y="79"/>
                  <a:pt x="27" y="77"/>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2" name="任意多边形 11"/>
          <p:cNvSpPr/>
          <p:nvPr>
            <p:custDataLst>
              <p:tags r:id="rId26"/>
            </p:custDataLst>
          </p:nvPr>
        </p:nvSpPr>
        <p:spPr bwMode="auto">
          <a:xfrm>
            <a:off x="2626360" y="3471545"/>
            <a:ext cx="93980" cy="93345"/>
          </a:xfrm>
          <a:custGeom>
            <a:avLst/>
            <a:gdLst>
              <a:gd name="T0" fmla="*/ 77 w 83"/>
              <a:gd name="T1" fmla="*/ 7 h 83"/>
              <a:gd name="T2" fmla="*/ 76 w 83"/>
              <a:gd name="T3" fmla="*/ 5 h 83"/>
              <a:gd name="T4" fmla="*/ 57 w 83"/>
              <a:gd name="T5" fmla="*/ 5 h 83"/>
              <a:gd name="T6" fmla="*/ 56 w 83"/>
              <a:gd name="T7" fmla="*/ 5 h 83"/>
              <a:gd name="T8" fmla="*/ 6 w 83"/>
              <a:gd name="T9" fmla="*/ 56 h 83"/>
              <a:gd name="T10" fmla="*/ 5 w 83"/>
              <a:gd name="T11" fmla="*/ 57 h 83"/>
              <a:gd name="T12" fmla="*/ 6 w 83"/>
              <a:gd name="T13" fmla="*/ 76 h 83"/>
              <a:gd name="T14" fmla="*/ 7 w 83"/>
              <a:gd name="T15" fmla="*/ 77 h 83"/>
              <a:gd name="T16" fmla="*/ 27 w 83"/>
              <a:gd name="T17" fmla="*/ 77 h 83"/>
              <a:gd name="T18" fmla="*/ 77 w 83"/>
              <a:gd name="T19" fmla="*/ 27 h 83"/>
              <a:gd name="T20" fmla="*/ 77 w 83"/>
              <a:gd name="T2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83">
                <a:moveTo>
                  <a:pt x="77" y="7"/>
                </a:moveTo>
                <a:cubicBezTo>
                  <a:pt x="76" y="5"/>
                  <a:pt x="76" y="5"/>
                  <a:pt x="76" y="5"/>
                </a:cubicBezTo>
                <a:cubicBezTo>
                  <a:pt x="70" y="0"/>
                  <a:pt x="62" y="0"/>
                  <a:pt x="57" y="5"/>
                </a:cubicBezTo>
                <a:cubicBezTo>
                  <a:pt x="56" y="5"/>
                  <a:pt x="56" y="5"/>
                  <a:pt x="56" y="5"/>
                </a:cubicBezTo>
                <a:cubicBezTo>
                  <a:pt x="6" y="56"/>
                  <a:pt x="6" y="56"/>
                  <a:pt x="6" y="56"/>
                </a:cubicBezTo>
                <a:cubicBezTo>
                  <a:pt x="5" y="57"/>
                  <a:pt x="5" y="57"/>
                  <a:pt x="5" y="57"/>
                </a:cubicBezTo>
                <a:cubicBezTo>
                  <a:pt x="0" y="62"/>
                  <a:pt x="1" y="71"/>
                  <a:pt x="6" y="76"/>
                </a:cubicBezTo>
                <a:cubicBezTo>
                  <a:pt x="7" y="77"/>
                  <a:pt x="7" y="77"/>
                  <a:pt x="7" y="77"/>
                </a:cubicBezTo>
                <a:cubicBezTo>
                  <a:pt x="13" y="83"/>
                  <a:pt x="22" y="83"/>
                  <a:pt x="27" y="77"/>
                </a:cubicBezTo>
                <a:cubicBezTo>
                  <a:pt x="77" y="27"/>
                  <a:pt x="77" y="27"/>
                  <a:pt x="77" y="27"/>
                </a:cubicBezTo>
                <a:cubicBezTo>
                  <a:pt x="83" y="21"/>
                  <a:pt x="83" y="12"/>
                  <a:pt x="7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lnSpc>
                <a:spcPct val="14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3" name="任意多边形 12"/>
          <p:cNvSpPr/>
          <p:nvPr>
            <p:custDataLst>
              <p:tags r:id="rId27"/>
            </p:custDataLst>
          </p:nvPr>
        </p:nvSpPr>
        <p:spPr bwMode="auto">
          <a:xfrm>
            <a:off x="1699895" y="2670810"/>
            <a:ext cx="383540" cy="398780"/>
          </a:xfrm>
          <a:custGeom>
            <a:avLst/>
            <a:gdLst>
              <a:gd name="T0" fmla="*/ 222 w 341"/>
              <a:gd name="T1" fmla="*/ 117 h 354"/>
              <a:gd name="T2" fmla="*/ 27 w 341"/>
              <a:gd name="T3" fmla="*/ 120 h 354"/>
              <a:gd name="T4" fmla="*/ 304 w 341"/>
              <a:gd name="T5" fmla="*/ 250 h 354"/>
              <a:gd name="T6" fmla="*/ 341 w 341"/>
              <a:gd name="T7" fmla="*/ 235 h 354"/>
              <a:gd name="T8" fmla="*/ 222 w 341"/>
              <a:gd name="T9" fmla="*/ 117 h 354"/>
            </a:gdLst>
            <a:ahLst/>
            <a:cxnLst>
              <a:cxn ang="0">
                <a:pos x="T0" y="T1"/>
              </a:cxn>
              <a:cxn ang="0">
                <a:pos x="T2" y="T3"/>
              </a:cxn>
              <a:cxn ang="0">
                <a:pos x="T4" y="T5"/>
              </a:cxn>
              <a:cxn ang="0">
                <a:pos x="T6" y="T7"/>
              </a:cxn>
              <a:cxn ang="0">
                <a:pos x="T8" y="T9"/>
              </a:cxn>
            </a:cxnLst>
            <a:rect l="0" t="0" r="r" b="b"/>
            <a:pathLst>
              <a:path w="341" h="354">
                <a:moveTo>
                  <a:pt x="222" y="117"/>
                </a:moveTo>
                <a:cubicBezTo>
                  <a:pt x="96" y="0"/>
                  <a:pt x="56" y="8"/>
                  <a:pt x="27" y="120"/>
                </a:cubicBezTo>
                <a:cubicBezTo>
                  <a:pt x="0" y="220"/>
                  <a:pt x="38" y="354"/>
                  <a:pt x="304" y="250"/>
                </a:cubicBezTo>
                <a:cubicBezTo>
                  <a:pt x="316" y="245"/>
                  <a:pt x="328" y="240"/>
                  <a:pt x="341" y="235"/>
                </a:cubicBezTo>
                <a:cubicBezTo>
                  <a:pt x="293" y="188"/>
                  <a:pt x="253" y="149"/>
                  <a:pt x="222" y="117"/>
                </a:cubicBezTo>
                <a:close/>
              </a:path>
            </a:pathLst>
          </a:custGeom>
          <a:solidFill>
            <a:schemeClr val="accent1">
              <a:lumMod val="75000"/>
            </a:schemeClr>
          </a:solidFill>
          <a:ln>
            <a:noFill/>
          </a:ln>
        </p:spPr>
        <p:txBody>
          <a:bodyPr wrap="square" lIns="91440" tIns="45720" rIns="91440" bIns="45720" anchor="ctr">
            <a:normAutofit lnSpcReduction="10000"/>
          </a:bodyPr>
          <a:lstStyle/>
          <a:p>
            <a:pPr algn="ctr">
              <a:lnSpc>
                <a:spcPct val="12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4" name="任意多边形 13"/>
          <p:cNvSpPr/>
          <p:nvPr>
            <p:custDataLst>
              <p:tags r:id="rId28"/>
            </p:custDataLst>
          </p:nvPr>
        </p:nvSpPr>
        <p:spPr bwMode="auto">
          <a:xfrm>
            <a:off x="1813560" y="2550795"/>
            <a:ext cx="400685" cy="384175"/>
          </a:xfrm>
          <a:custGeom>
            <a:avLst/>
            <a:gdLst>
              <a:gd name="T0" fmla="*/ 240 w 356"/>
              <a:gd name="T1" fmla="*/ 341 h 341"/>
              <a:gd name="T2" fmla="*/ 255 w 356"/>
              <a:gd name="T3" fmla="*/ 304 h 341"/>
              <a:gd name="T4" fmla="*/ 122 w 356"/>
              <a:gd name="T5" fmla="*/ 27 h 341"/>
              <a:gd name="T6" fmla="*/ 121 w 356"/>
              <a:gd name="T7" fmla="*/ 223 h 341"/>
              <a:gd name="T8" fmla="*/ 240 w 356"/>
              <a:gd name="T9" fmla="*/ 341 h 341"/>
            </a:gdLst>
            <a:ahLst/>
            <a:cxnLst>
              <a:cxn ang="0">
                <a:pos x="T0" y="T1"/>
              </a:cxn>
              <a:cxn ang="0">
                <a:pos x="T2" y="T3"/>
              </a:cxn>
              <a:cxn ang="0">
                <a:pos x="T4" y="T5"/>
              </a:cxn>
              <a:cxn ang="0">
                <a:pos x="T6" y="T7"/>
              </a:cxn>
              <a:cxn ang="0">
                <a:pos x="T8" y="T9"/>
              </a:cxn>
            </a:cxnLst>
            <a:rect l="0" t="0" r="r" b="b"/>
            <a:pathLst>
              <a:path w="356" h="341">
                <a:moveTo>
                  <a:pt x="240" y="341"/>
                </a:moveTo>
                <a:cubicBezTo>
                  <a:pt x="245" y="328"/>
                  <a:pt x="250" y="316"/>
                  <a:pt x="255" y="304"/>
                </a:cubicBezTo>
                <a:cubicBezTo>
                  <a:pt x="356" y="36"/>
                  <a:pt x="222" y="0"/>
                  <a:pt x="122" y="27"/>
                </a:cubicBezTo>
                <a:cubicBezTo>
                  <a:pt x="10" y="59"/>
                  <a:pt x="0" y="94"/>
                  <a:pt x="121" y="223"/>
                </a:cubicBezTo>
                <a:cubicBezTo>
                  <a:pt x="152" y="255"/>
                  <a:pt x="192" y="294"/>
                  <a:pt x="240" y="341"/>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lnSpcReduction="20000"/>
          </a:bodyPr>
          <a:lstStyle/>
          <a:p>
            <a:pPr algn="ctr">
              <a:lnSpc>
                <a:spcPct val="120000"/>
              </a:lnSpc>
            </a:pPr>
            <a:endParaRPr>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2" name="标题 4"/>
          <p:cNvSpPr>
            <a:spLocks noGrp="1"/>
          </p:cNvSpPr>
          <p:nvPr>
            <p:custDataLst>
              <p:tags r:id="rId29"/>
            </p:custDataLst>
          </p:nvPr>
        </p:nvSpPr>
        <p:spPr>
          <a:xfrm>
            <a:off x="2038350" y="170180"/>
            <a:ext cx="6280785" cy="574675"/>
          </a:xfrm>
          <a:prstGeom prst="rect">
            <a:avLst/>
          </a:prstGeom>
        </p:spPr>
        <p:txBody>
          <a:bodyPr vert="horz" lIns="90000" tIns="46800" rIns="90000" bIns="46800" rtlCol="0" anchor="t" anchorCtr="0">
            <a:normAutofit fontScale="80000"/>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r>
              <a:rPr lang="zh-CN" altLang="en-US" spc="200">
                <a:ea typeface="微软雅黑" panose="020B0503020204020204" charset="-122"/>
                <a:sym typeface="Arial" panose="020B0604020202020204" pitchFamily="34" charset="0"/>
              </a:rPr>
              <a:t>数据安全管理</a:t>
            </a:r>
            <a:endParaRPr lang="zh-CN" altLang="en-US"/>
          </a:p>
        </p:txBody>
      </p:sp>
      <p:pic>
        <p:nvPicPr>
          <p:cNvPr id="3" name="图片 2" descr="303b333635383937313bcfebb7a8"/>
          <p:cNvPicPr>
            <a:picLocks noChangeAspect="1"/>
          </p:cNvPicPr>
          <p:nvPr/>
        </p:nvPicPr>
        <p:blipFill>
          <a:blip r:embed="rId39"/>
          <a:stretch>
            <a:fillRect/>
          </a:stretch>
        </p:blipFill>
        <p:spPr>
          <a:xfrm>
            <a:off x="1058545" y="80010"/>
            <a:ext cx="755015" cy="755015"/>
          </a:xfrm>
          <a:prstGeom prst="rect">
            <a:avLst/>
          </a:prstGeom>
        </p:spPr>
      </p:pic>
      <p:sp>
        <p:nvSpPr>
          <p:cNvPr id="8" name="任意多边形 254"/>
          <p:cNvSpPr/>
          <p:nvPr>
            <p:custDataLst>
              <p:tags r:id="rId30"/>
            </p:custDataLst>
          </p:nvPr>
        </p:nvSpPr>
        <p:spPr>
          <a:xfrm>
            <a:off x="6051435" y="3094242"/>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75000"/>
            </a:schemeClr>
          </a:solidFill>
          <a:ln w="12700" cap="flat">
            <a:noFill/>
            <a:miter lim="400000"/>
          </a:ln>
          <a:effectLst/>
        </p:spPr>
        <p:txBody>
          <a:bodyPr wrap="square" lIns="91440" tIns="45720" rIns="91440" bIns="45720" anchor="ctr">
            <a:normAutofit lnSpcReduction="10000"/>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11" name="任意多边形 255"/>
          <p:cNvSpPr/>
          <p:nvPr>
            <p:custDataLst>
              <p:tags r:id="rId31"/>
            </p:custDataLst>
          </p:nvPr>
        </p:nvSpPr>
        <p:spPr>
          <a:xfrm>
            <a:off x="6173413" y="3212423"/>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bg1"/>
          </a:solidFill>
          <a:ln w="12700" cap="flat">
            <a:noFill/>
            <a:miter lim="400000"/>
          </a:ln>
          <a:effectLst/>
        </p:spPr>
        <p:txBody>
          <a:bodyPr wrap="square" lIns="91440" tIns="45720" rIns="91440" bIns="45720" anchor="ctr">
            <a:normAutofit fontScale="25000" lnSpcReduction="20000"/>
          </a:bodyPr>
          <a:lstStyle/>
          <a:p>
            <a:pPr algn="ctr">
              <a:lnSpc>
                <a:spcPct val="140000"/>
              </a:lnSpc>
            </a:pPr>
            <a:endParaRPr>
              <a:latin typeface="Arial" panose="020B0604020202020204" pitchFamily="34" charset="0"/>
              <a:ea typeface="微软雅黑" panose="020B0503020204020204" charset="-122"/>
              <a:sym typeface="Arial" panose="020B0604020202020204" pitchFamily="34" charset="0"/>
            </a:endParaRPr>
          </a:p>
        </p:txBody>
      </p:sp>
      <p:cxnSp>
        <p:nvCxnSpPr>
          <p:cNvPr id="14" name="直接连接符 13"/>
          <p:cNvCxnSpPr/>
          <p:nvPr>
            <p:custDataLst>
              <p:tags r:id="rId32"/>
            </p:custDataLst>
          </p:nvPr>
        </p:nvCxnSpPr>
        <p:spPr>
          <a:xfrm>
            <a:off x="6696710" y="3778885"/>
            <a:ext cx="4477385" cy="2413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矩形 152"/>
          <p:cNvSpPr/>
          <p:nvPr>
            <p:custDataLst>
              <p:tags r:id="rId2"/>
            </p:custDataLst>
          </p:nvPr>
        </p:nvSpPr>
        <p:spPr>
          <a:xfrm>
            <a:off x="0" y="0"/>
            <a:ext cx="12192000" cy="61976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2" name="标题 4"/>
          <p:cNvSpPr>
            <a:spLocks noGrp="1"/>
          </p:cNvSpPr>
          <p:nvPr>
            <p:custDataLst>
              <p:tags r:id="rId3"/>
            </p:custDataLst>
          </p:nvPr>
        </p:nvSpPr>
        <p:spPr>
          <a:xfrm>
            <a:off x="1221740" y="88900"/>
            <a:ext cx="9774555" cy="743585"/>
          </a:xfrm>
          <a:prstGeom prst="rect">
            <a:avLst/>
          </a:prstGeom>
        </p:spPr>
        <p:txBody>
          <a:bodyPr vert="horz" lIns="90000" tIns="46800" rIns="90000" bIns="46800" rtlCol="0" anchor="t"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ctr">
              <a:lnSpc>
                <a:spcPct val="130000"/>
              </a:lnSpc>
              <a:spcBef>
                <a:spcPct val="0"/>
              </a:spcBef>
            </a:pPr>
            <a:r>
              <a:rPr sz="2400" dirty="0">
                <a:ea typeface="微软雅黑" panose="020B0503020204020204" charset="-122"/>
                <a:sym typeface="Arial" panose="020B0604020202020204" pitchFamily="34" charset="0"/>
              </a:rPr>
              <a:t>1</a:t>
            </a:r>
            <a:r>
              <a:rPr lang="en-US" sz="2400" dirty="0">
                <a:ea typeface="微软雅黑" panose="020B0503020204020204" charset="-122"/>
                <a:sym typeface="Arial" panose="020B0604020202020204" pitchFamily="34" charset="0"/>
              </a:rPr>
              <a:t>1</a:t>
            </a:r>
            <a:r>
              <a:rPr sz="2400" dirty="0">
                <a:ea typeface="微软雅黑" panose="020B0503020204020204" charset="-122"/>
                <a:sym typeface="Arial" panose="020B0604020202020204" pitchFamily="34" charset="0"/>
              </a:rPr>
              <a:t>.1 贯穿数据全生命周期的数据安全管理体系</a:t>
            </a:r>
            <a:endParaRPr lang="zh-CN" altLang="en-US" sz="2400" spc="200">
              <a:ea typeface="微软雅黑" panose="020B0503020204020204" charset="-122"/>
              <a:sym typeface="Arial" panose="020B0604020202020204" pitchFamily="34" charset="0"/>
            </a:endParaRPr>
          </a:p>
        </p:txBody>
      </p:sp>
      <p:sp>
        <p:nvSpPr>
          <p:cNvPr id="5" name="文本框 4"/>
          <p:cNvSpPr txBox="1"/>
          <p:nvPr/>
        </p:nvSpPr>
        <p:spPr>
          <a:xfrm>
            <a:off x="0" y="930275"/>
            <a:ext cx="4083685" cy="5492750"/>
          </a:xfrm>
          <a:prstGeom prst="rect">
            <a:avLst/>
          </a:prstGeom>
          <a:noFill/>
        </p:spPr>
        <p:txBody>
          <a:bodyPr wrap="square" rtlCol="0" anchor="t">
            <a:spAutoFit/>
          </a:bodyPr>
          <a:lstStyle/>
          <a:p>
            <a:pPr indent="0" fontAlgn="auto">
              <a:lnSpc>
                <a:spcPct val="150000"/>
              </a:lnSpc>
              <a:buFont typeface="Arial" panose="020B0604020202020204" pitchFamily="34" charset="0"/>
              <a:buNone/>
            </a:pPr>
            <a:endParaRPr lang="zh-CN" altLang="en-US" b="1"/>
          </a:p>
          <a:p>
            <a:pPr marL="285750" indent="-285750" algn="l" fontAlgn="auto">
              <a:lnSpc>
                <a:spcPct val="150000"/>
              </a:lnSpc>
              <a:buFont typeface="Arial" panose="020B0604020202020204" pitchFamily="34" charset="0"/>
              <a:buChar char="•"/>
            </a:pPr>
            <a:r>
              <a:rPr lang="zh-CN" altLang="en-US" b="1"/>
              <a:t>数据生命周期</a:t>
            </a:r>
          </a:p>
          <a:p>
            <a:pPr marL="742950" lvl="1" indent="-285750" algn="l" fontAlgn="auto">
              <a:lnSpc>
                <a:spcPct val="150000"/>
              </a:lnSpc>
              <a:buFont typeface="Arial" panose="020B0604020202020204" pitchFamily="34" charset="0"/>
              <a:buChar char="•"/>
            </a:pPr>
            <a:r>
              <a:rPr lang="zh-CN" altLang="en-US"/>
              <a:t>数据全生命周期的每一环节上基于不同类型的数据、不同的应用系统、 不同的人员等有不同的风险，无论哪一个环节出现了问题，都有可能发 生数据安全事件</a:t>
            </a:r>
          </a:p>
          <a:p>
            <a:pPr marL="285750" indent="-285750" fontAlgn="auto">
              <a:lnSpc>
                <a:spcPct val="150000"/>
              </a:lnSpc>
              <a:buFont typeface="Arial" panose="020B0604020202020204" pitchFamily="34" charset="0"/>
              <a:buChar char="•"/>
            </a:pPr>
            <a:r>
              <a:rPr lang="zh-CN" altLang="en-US" b="1"/>
              <a:t>数据安全管理体系：</a:t>
            </a:r>
          </a:p>
          <a:p>
            <a:pPr marL="742950" lvl="1" indent="-285750" fontAlgn="auto">
              <a:lnSpc>
                <a:spcPct val="150000"/>
              </a:lnSpc>
              <a:buFont typeface="Arial" panose="020B0604020202020204" pitchFamily="34" charset="0"/>
              <a:buChar char="•"/>
            </a:pPr>
            <a:r>
              <a:rPr lang="zh-CN" altLang="en-US"/>
              <a:t>安全战略、安全组织管理、安全过程管理、安全技术保障、数据运行能力保障、数据生命周期安全保障</a:t>
            </a:r>
          </a:p>
        </p:txBody>
      </p:sp>
      <p:pic>
        <p:nvPicPr>
          <p:cNvPr id="4" name="图片 3"/>
          <p:cNvPicPr>
            <a:picLocks noChangeAspect="1"/>
          </p:cNvPicPr>
          <p:nvPr/>
        </p:nvPicPr>
        <p:blipFill>
          <a:blip r:embed="rId5"/>
          <a:stretch>
            <a:fillRect/>
          </a:stretch>
        </p:blipFill>
        <p:spPr>
          <a:xfrm>
            <a:off x="4276090" y="619760"/>
            <a:ext cx="8096250" cy="2171700"/>
          </a:xfrm>
          <a:prstGeom prst="rect">
            <a:avLst/>
          </a:prstGeom>
        </p:spPr>
      </p:pic>
      <p:pic>
        <p:nvPicPr>
          <p:cNvPr id="6" name="图片 5"/>
          <p:cNvPicPr>
            <a:picLocks noChangeAspect="1"/>
          </p:cNvPicPr>
          <p:nvPr/>
        </p:nvPicPr>
        <p:blipFill>
          <a:blip r:embed="rId6"/>
          <a:stretch>
            <a:fillRect/>
          </a:stretch>
        </p:blipFill>
        <p:spPr>
          <a:xfrm>
            <a:off x="3998595" y="2280920"/>
            <a:ext cx="6652895" cy="44780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任意多边形 36"/>
          <p:cNvSpPr/>
          <p:nvPr>
            <p:custDataLst>
              <p:tags r:id="rId2"/>
            </p:custDataLst>
          </p:nvPr>
        </p:nvSpPr>
        <p:spPr bwMode="auto">
          <a:xfrm>
            <a:off x="3531823" y="2831826"/>
            <a:ext cx="1233765" cy="1233766"/>
          </a:xfrm>
          <a:custGeom>
            <a:avLst/>
            <a:gdLst/>
            <a:ahLst/>
            <a:cxnLst>
              <a:cxn ang="0">
                <a:pos x="432" y="906"/>
              </a:cxn>
              <a:cxn ang="0">
                <a:pos x="490" y="906"/>
              </a:cxn>
              <a:cxn ang="0">
                <a:pos x="906" y="490"/>
              </a:cxn>
              <a:cxn ang="0">
                <a:pos x="906" y="432"/>
              </a:cxn>
              <a:cxn ang="0">
                <a:pos x="490" y="16"/>
              </a:cxn>
              <a:cxn ang="0">
                <a:pos x="432" y="16"/>
              </a:cxn>
              <a:cxn ang="0">
                <a:pos x="16" y="432"/>
              </a:cxn>
              <a:cxn ang="0">
                <a:pos x="16" y="490"/>
              </a:cxn>
              <a:cxn ang="0">
                <a:pos x="432" y="906"/>
              </a:cxn>
            </a:cxnLst>
            <a:rect l="0" t="0" r="r" b="b"/>
            <a:pathLst>
              <a:path w="922" h="922">
                <a:moveTo>
                  <a:pt x="432" y="906"/>
                </a:moveTo>
                <a:cubicBezTo>
                  <a:pt x="448" y="922"/>
                  <a:pt x="474" y="922"/>
                  <a:pt x="490" y="906"/>
                </a:cubicBezTo>
                <a:cubicBezTo>
                  <a:pt x="906" y="490"/>
                  <a:pt x="906" y="490"/>
                  <a:pt x="906" y="490"/>
                </a:cubicBezTo>
                <a:cubicBezTo>
                  <a:pt x="922" y="474"/>
                  <a:pt x="922" y="448"/>
                  <a:pt x="906" y="432"/>
                </a:cubicBezTo>
                <a:cubicBezTo>
                  <a:pt x="490" y="16"/>
                  <a:pt x="490" y="16"/>
                  <a:pt x="490" y="16"/>
                </a:cubicBezTo>
                <a:cubicBezTo>
                  <a:pt x="474" y="0"/>
                  <a:pt x="448" y="0"/>
                  <a:pt x="432" y="16"/>
                </a:cubicBezTo>
                <a:cubicBezTo>
                  <a:pt x="16" y="432"/>
                  <a:pt x="16" y="432"/>
                  <a:pt x="16" y="432"/>
                </a:cubicBezTo>
                <a:cubicBezTo>
                  <a:pt x="0" y="448"/>
                  <a:pt x="0" y="474"/>
                  <a:pt x="16" y="490"/>
                </a:cubicBezTo>
                <a:lnTo>
                  <a:pt x="432" y="906"/>
                </a:lnTo>
                <a:close/>
              </a:path>
            </a:pathLst>
          </a:custGeom>
          <a:solidFill>
            <a:srgbClr val="FFC000">
              <a:lumMod val="75000"/>
            </a:srgbClr>
          </a:solidFill>
          <a:ln w="9525">
            <a:noFill/>
            <a:round/>
          </a:ln>
        </p:spPr>
        <p:txBody>
          <a:bodyPr anchor="ctr"/>
          <a:lstStyle/>
          <a:p>
            <a:pPr algn="ctr">
              <a:lnSpc>
                <a:spcPct val="120000"/>
              </a:lnSpc>
            </a:pPr>
            <a:endParaRPr>
              <a:latin typeface="微软雅黑" panose="020B0503020204020204" charset="-122"/>
              <a:ea typeface="微软雅黑" panose="020B0503020204020204" charset="-122"/>
            </a:endParaRPr>
          </a:p>
        </p:txBody>
      </p:sp>
      <p:sp>
        <p:nvSpPr>
          <p:cNvPr id="85" name="任意多边形 37"/>
          <p:cNvSpPr/>
          <p:nvPr>
            <p:custDataLst>
              <p:tags r:id="rId3"/>
            </p:custDataLst>
          </p:nvPr>
        </p:nvSpPr>
        <p:spPr bwMode="auto">
          <a:xfrm>
            <a:off x="3531823" y="2792408"/>
            <a:ext cx="1233765" cy="1233766"/>
          </a:xfrm>
          <a:custGeom>
            <a:avLst/>
            <a:gdLst/>
            <a:ahLst/>
            <a:cxnLst>
              <a:cxn ang="0">
                <a:pos x="432" y="906"/>
              </a:cxn>
              <a:cxn ang="0">
                <a:pos x="490" y="906"/>
              </a:cxn>
              <a:cxn ang="0">
                <a:pos x="906" y="490"/>
              </a:cxn>
              <a:cxn ang="0">
                <a:pos x="906" y="432"/>
              </a:cxn>
              <a:cxn ang="0">
                <a:pos x="490" y="16"/>
              </a:cxn>
              <a:cxn ang="0">
                <a:pos x="432" y="16"/>
              </a:cxn>
              <a:cxn ang="0">
                <a:pos x="16" y="432"/>
              </a:cxn>
              <a:cxn ang="0">
                <a:pos x="16" y="490"/>
              </a:cxn>
              <a:cxn ang="0">
                <a:pos x="432" y="906"/>
              </a:cxn>
            </a:cxnLst>
            <a:rect l="0" t="0" r="r" b="b"/>
            <a:pathLst>
              <a:path w="922" h="922">
                <a:moveTo>
                  <a:pt x="432" y="906"/>
                </a:moveTo>
                <a:cubicBezTo>
                  <a:pt x="448" y="922"/>
                  <a:pt x="474" y="922"/>
                  <a:pt x="490" y="906"/>
                </a:cubicBezTo>
                <a:cubicBezTo>
                  <a:pt x="906" y="490"/>
                  <a:pt x="906" y="490"/>
                  <a:pt x="906" y="490"/>
                </a:cubicBezTo>
                <a:cubicBezTo>
                  <a:pt x="922" y="474"/>
                  <a:pt x="922" y="448"/>
                  <a:pt x="906" y="432"/>
                </a:cubicBezTo>
                <a:cubicBezTo>
                  <a:pt x="490" y="16"/>
                  <a:pt x="490" y="16"/>
                  <a:pt x="490" y="16"/>
                </a:cubicBezTo>
                <a:cubicBezTo>
                  <a:pt x="474" y="0"/>
                  <a:pt x="448" y="0"/>
                  <a:pt x="432" y="16"/>
                </a:cubicBezTo>
                <a:cubicBezTo>
                  <a:pt x="16" y="432"/>
                  <a:pt x="16" y="432"/>
                  <a:pt x="16" y="432"/>
                </a:cubicBezTo>
                <a:cubicBezTo>
                  <a:pt x="0" y="448"/>
                  <a:pt x="0" y="474"/>
                  <a:pt x="16" y="490"/>
                </a:cubicBezTo>
                <a:lnTo>
                  <a:pt x="432" y="906"/>
                </a:lnTo>
                <a:close/>
              </a:path>
            </a:pathLst>
          </a:custGeom>
          <a:solidFill>
            <a:srgbClr val="FFC000"/>
          </a:solidFill>
          <a:ln w="9525">
            <a:noFill/>
            <a:round/>
          </a:ln>
        </p:spPr>
        <p:txBody>
          <a:bodyPr anchor="ctr"/>
          <a:lstStyle/>
          <a:p>
            <a:pPr algn="ctr">
              <a:lnSpc>
                <a:spcPct val="120000"/>
              </a:lnSpc>
            </a:pPr>
            <a:endParaRPr>
              <a:latin typeface="微软雅黑" panose="020B0503020204020204" charset="-122"/>
              <a:ea typeface="微软雅黑" panose="020B0503020204020204" charset="-122"/>
            </a:endParaRPr>
          </a:p>
        </p:txBody>
      </p:sp>
      <p:sp>
        <p:nvSpPr>
          <p:cNvPr id="88" name="任意多边形 36"/>
          <p:cNvSpPr/>
          <p:nvPr>
            <p:custDataLst>
              <p:tags r:id="rId4"/>
            </p:custDataLst>
          </p:nvPr>
        </p:nvSpPr>
        <p:spPr bwMode="auto">
          <a:xfrm>
            <a:off x="4468067" y="1309245"/>
            <a:ext cx="1233765" cy="1233766"/>
          </a:xfrm>
          <a:custGeom>
            <a:avLst/>
            <a:gdLst/>
            <a:ahLst/>
            <a:cxnLst>
              <a:cxn ang="0">
                <a:pos x="432" y="906"/>
              </a:cxn>
              <a:cxn ang="0">
                <a:pos x="490" y="906"/>
              </a:cxn>
              <a:cxn ang="0">
                <a:pos x="906" y="490"/>
              </a:cxn>
              <a:cxn ang="0">
                <a:pos x="906" y="432"/>
              </a:cxn>
              <a:cxn ang="0">
                <a:pos x="490" y="16"/>
              </a:cxn>
              <a:cxn ang="0">
                <a:pos x="432" y="16"/>
              </a:cxn>
              <a:cxn ang="0">
                <a:pos x="16" y="432"/>
              </a:cxn>
              <a:cxn ang="0">
                <a:pos x="16" y="490"/>
              </a:cxn>
              <a:cxn ang="0">
                <a:pos x="432" y="906"/>
              </a:cxn>
            </a:cxnLst>
            <a:rect l="0" t="0" r="r" b="b"/>
            <a:pathLst>
              <a:path w="922" h="922">
                <a:moveTo>
                  <a:pt x="432" y="906"/>
                </a:moveTo>
                <a:cubicBezTo>
                  <a:pt x="448" y="922"/>
                  <a:pt x="474" y="922"/>
                  <a:pt x="490" y="906"/>
                </a:cubicBezTo>
                <a:cubicBezTo>
                  <a:pt x="906" y="490"/>
                  <a:pt x="906" y="490"/>
                  <a:pt x="906" y="490"/>
                </a:cubicBezTo>
                <a:cubicBezTo>
                  <a:pt x="922" y="474"/>
                  <a:pt x="922" y="448"/>
                  <a:pt x="906" y="432"/>
                </a:cubicBezTo>
                <a:cubicBezTo>
                  <a:pt x="490" y="16"/>
                  <a:pt x="490" y="16"/>
                  <a:pt x="490" y="16"/>
                </a:cubicBezTo>
                <a:cubicBezTo>
                  <a:pt x="474" y="0"/>
                  <a:pt x="448" y="0"/>
                  <a:pt x="432" y="16"/>
                </a:cubicBezTo>
                <a:cubicBezTo>
                  <a:pt x="16" y="432"/>
                  <a:pt x="16" y="432"/>
                  <a:pt x="16" y="432"/>
                </a:cubicBezTo>
                <a:cubicBezTo>
                  <a:pt x="0" y="448"/>
                  <a:pt x="0" y="474"/>
                  <a:pt x="16" y="490"/>
                </a:cubicBezTo>
                <a:lnTo>
                  <a:pt x="432" y="906"/>
                </a:lnTo>
                <a:close/>
              </a:path>
            </a:pathLst>
          </a:custGeom>
          <a:solidFill>
            <a:srgbClr val="1F74AD">
              <a:lumMod val="75000"/>
            </a:srgbClr>
          </a:solidFill>
          <a:ln w="9525">
            <a:noFill/>
            <a:round/>
          </a:ln>
        </p:spPr>
        <p:txBody>
          <a:bodyPr anchor="ctr"/>
          <a:lstStyle/>
          <a:p>
            <a:pPr algn="ctr">
              <a:lnSpc>
                <a:spcPct val="120000"/>
              </a:lnSpc>
            </a:pPr>
            <a:endParaRPr>
              <a:latin typeface="微软雅黑" panose="020B0503020204020204" charset="-122"/>
              <a:ea typeface="微软雅黑" panose="020B0503020204020204" charset="-122"/>
            </a:endParaRPr>
          </a:p>
        </p:txBody>
      </p:sp>
      <p:sp>
        <p:nvSpPr>
          <p:cNvPr id="89" name="任意多边形 37"/>
          <p:cNvSpPr/>
          <p:nvPr>
            <p:custDataLst>
              <p:tags r:id="rId5"/>
            </p:custDataLst>
          </p:nvPr>
        </p:nvSpPr>
        <p:spPr bwMode="auto">
          <a:xfrm>
            <a:off x="4468067" y="1269827"/>
            <a:ext cx="1233765" cy="1233766"/>
          </a:xfrm>
          <a:custGeom>
            <a:avLst/>
            <a:gdLst/>
            <a:ahLst/>
            <a:cxnLst>
              <a:cxn ang="0">
                <a:pos x="432" y="906"/>
              </a:cxn>
              <a:cxn ang="0">
                <a:pos x="490" y="906"/>
              </a:cxn>
              <a:cxn ang="0">
                <a:pos x="906" y="490"/>
              </a:cxn>
              <a:cxn ang="0">
                <a:pos x="906" y="432"/>
              </a:cxn>
              <a:cxn ang="0">
                <a:pos x="490" y="16"/>
              </a:cxn>
              <a:cxn ang="0">
                <a:pos x="432" y="16"/>
              </a:cxn>
              <a:cxn ang="0">
                <a:pos x="16" y="432"/>
              </a:cxn>
              <a:cxn ang="0">
                <a:pos x="16" y="490"/>
              </a:cxn>
              <a:cxn ang="0">
                <a:pos x="432" y="906"/>
              </a:cxn>
            </a:cxnLst>
            <a:rect l="0" t="0" r="r" b="b"/>
            <a:pathLst>
              <a:path w="922" h="922">
                <a:moveTo>
                  <a:pt x="432" y="906"/>
                </a:moveTo>
                <a:cubicBezTo>
                  <a:pt x="448" y="922"/>
                  <a:pt x="474" y="922"/>
                  <a:pt x="490" y="906"/>
                </a:cubicBezTo>
                <a:cubicBezTo>
                  <a:pt x="906" y="490"/>
                  <a:pt x="906" y="490"/>
                  <a:pt x="906" y="490"/>
                </a:cubicBezTo>
                <a:cubicBezTo>
                  <a:pt x="922" y="474"/>
                  <a:pt x="922" y="448"/>
                  <a:pt x="906" y="432"/>
                </a:cubicBezTo>
                <a:cubicBezTo>
                  <a:pt x="490" y="16"/>
                  <a:pt x="490" y="16"/>
                  <a:pt x="490" y="16"/>
                </a:cubicBezTo>
                <a:cubicBezTo>
                  <a:pt x="474" y="0"/>
                  <a:pt x="448" y="0"/>
                  <a:pt x="432" y="16"/>
                </a:cubicBezTo>
                <a:cubicBezTo>
                  <a:pt x="16" y="432"/>
                  <a:pt x="16" y="432"/>
                  <a:pt x="16" y="432"/>
                </a:cubicBezTo>
                <a:cubicBezTo>
                  <a:pt x="0" y="448"/>
                  <a:pt x="0" y="474"/>
                  <a:pt x="16" y="490"/>
                </a:cubicBezTo>
                <a:lnTo>
                  <a:pt x="432" y="906"/>
                </a:lnTo>
                <a:close/>
              </a:path>
            </a:pathLst>
          </a:custGeom>
          <a:solidFill>
            <a:srgbClr val="1F74AD"/>
          </a:solidFill>
          <a:ln w="9525">
            <a:noFill/>
            <a:round/>
          </a:ln>
        </p:spPr>
        <p:txBody>
          <a:bodyPr anchor="ctr"/>
          <a:lstStyle/>
          <a:p>
            <a:pPr algn="ctr">
              <a:lnSpc>
                <a:spcPct val="120000"/>
              </a:lnSpc>
            </a:pPr>
            <a:endParaRPr>
              <a:latin typeface="微软雅黑" panose="020B0503020204020204" charset="-122"/>
              <a:ea typeface="微软雅黑" panose="020B0503020204020204" charset="-122"/>
            </a:endParaRPr>
          </a:p>
        </p:txBody>
      </p:sp>
      <p:sp>
        <p:nvSpPr>
          <p:cNvPr id="90" name="任意多边形 10"/>
          <p:cNvSpPr/>
          <p:nvPr>
            <p:custDataLst>
              <p:tags r:id="rId6"/>
            </p:custDataLst>
          </p:nvPr>
        </p:nvSpPr>
        <p:spPr bwMode="auto">
          <a:xfrm>
            <a:off x="4950608" y="1688890"/>
            <a:ext cx="268682" cy="395641"/>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ysClr val="window" lastClr="FFFFFF"/>
          </a:solidFill>
          <a:ln w="9525">
            <a:noFill/>
            <a:round/>
          </a:ln>
        </p:spPr>
        <p:txBody>
          <a:bodyPr anchor="ctr"/>
          <a:lstStyle/>
          <a:p>
            <a:pPr algn="ctr">
              <a:lnSpc>
                <a:spcPct val="120000"/>
              </a:lnSpc>
            </a:pPr>
            <a:endParaRPr>
              <a:latin typeface="微软雅黑" panose="020B0503020204020204" charset="-122"/>
              <a:ea typeface="微软雅黑" panose="020B0503020204020204" charset="-122"/>
            </a:endParaRPr>
          </a:p>
        </p:txBody>
      </p:sp>
      <p:sp>
        <p:nvSpPr>
          <p:cNvPr id="92" name="任意多边形 36"/>
          <p:cNvSpPr/>
          <p:nvPr>
            <p:custDataLst>
              <p:tags r:id="rId7"/>
            </p:custDataLst>
          </p:nvPr>
        </p:nvSpPr>
        <p:spPr bwMode="auto">
          <a:xfrm>
            <a:off x="6435705" y="1314257"/>
            <a:ext cx="1233765" cy="1233766"/>
          </a:xfrm>
          <a:custGeom>
            <a:avLst/>
            <a:gdLst/>
            <a:ahLst/>
            <a:cxnLst>
              <a:cxn ang="0">
                <a:pos x="432" y="906"/>
              </a:cxn>
              <a:cxn ang="0">
                <a:pos x="490" y="906"/>
              </a:cxn>
              <a:cxn ang="0">
                <a:pos x="906" y="490"/>
              </a:cxn>
              <a:cxn ang="0">
                <a:pos x="906" y="432"/>
              </a:cxn>
              <a:cxn ang="0">
                <a:pos x="490" y="16"/>
              </a:cxn>
              <a:cxn ang="0">
                <a:pos x="432" y="16"/>
              </a:cxn>
              <a:cxn ang="0">
                <a:pos x="16" y="432"/>
              </a:cxn>
              <a:cxn ang="0">
                <a:pos x="16" y="490"/>
              </a:cxn>
              <a:cxn ang="0">
                <a:pos x="432" y="906"/>
              </a:cxn>
            </a:cxnLst>
            <a:rect l="0" t="0" r="r" b="b"/>
            <a:pathLst>
              <a:path w="922" h="922">
                <a:moveTo>
                  <a:pt x="432" y="906"/>
                </a:moveTo>
                <a:cubicBezTo>
                  <a:pt x="448" y="922"/>
                  <a:pt x="474" y="922"/>
                  <a:pt x="490" y="906"/>
                </a:cubicBezTo>
                <a:cubicBezTo>
                  <a:pt x="906" y="490"/>
                  <a:pt x="906" y="490"/>
                  <a:pt x="906" y="490"/>
                </a:cubicBezTo>
                <a:cubicBezTo>
                  <a:pt x="922" y="474"/>
                  <a:pt x="922" y="448"/>
                  <a:pt x="906" y="432"/>
                </a:cubicBezTo>
                <a:cubicBezTo>
                  <a:pt x="490" y="16"/>
                  <a:pt x="490" y="16"/>
                  <a:pt x="490" y="16"/>
                </a:cubicBezTo>
                <a:cubicBezTo>
                  <a:pt x="474" y="0"/>
                  <a:pt x="448" y="0"/>
                  <a:pt x="432" y="16"/>
                </a:cubicBezTo>
                <a:cubicBezTo>
                  <a:pt x="16" y="432"/>
                  <a:pt x="16" y="432"/>
                  <a:pt x="16" y="432"/>
                </a:cubicBezTo>
                <a:cubicBezTo>
                  <a:pt x="0" y="448"/>
                  <a:pt x="0" y="474"/>
                  <a:pt x="16" y="490"/>
                </a:cubicBezTo>
                <a:lnTo>
                  <a:pt x="432" y="906"/>
                </a:lnTo>
                <a:close/>
              </a:path>
            </a:pathLst>
          </a:custGeom>
          <a:solidFill>
            <a:srgbClr val="3498DB">
              <a:lumMod val="75000"/>
            </a:srgbClr>
          </a:solidFill>
          <a:ln w="9525">
            <a:noFill/>
            <a:round/>
          </a:ln>
        </p:spPr>
        <p:txBody>
          <a:bodyPr anchor="ctr"/>
          <a:lstStyle/>
          <a:p>
            <a:pPr algn="ctr">
              <a:lnSpc>
                <a:spcPct val="120000"/>
              </a:lnSpc>
            </a:pPr>
            <a:endParaRPr>
              <a:latin typeface="微软雅黑" panose="020B0503020204020204" charset="-122"/>
              <a:ea typeface="微软雅黑" panose="020B0503020204020204" charset="-122"/>
            </a:endParaRPr>
          </a:p>
        </p:txBody>
      </p:sp>
      <p:sp>
        <p:nvSpPr>
          <p:cNvPr id="96" name="任意多边形 36"/>
          <p:cNvSpPr/>
          <p:nvPr>
            <p:custDataLst>
              <p:tags r:id="rId8"/>
            </p:custDataLst>
          </p:nvPr>
        </p:nvSpPr>
        <p:spPr bwMode="auto">
          <a:xfrm>
            <a:off x="7426413" y="2834331"/>
            <a:ext cx="1233765" cy="1233766"/>
          </a:xfrm>
          <a:custGeom>
            <a:avLst/>
            <a:gdLst/>
            <a:ahLst/>
            <a:cxnLst>
              <a:cxn ang="0">
                <a:pos x="432" y="906"/>
              </a:cxn>
              <a:cxn ang="0">
                <a:pos x="490" y="906"/>
              </a:cxn>
              <a:cxn ang="0">
                <a:pos x="906" y="490"/>
              </a:cxn>
              <a:cxn ang="0">
                <a:pos x="906" y="432"/>
              </a:cxn>
              <a:cxn ang="0">
                <a:pos x="490" y="16"/>
              </a:cxn>
              <a:cxn ang="0">
                <a:pos x="432" y="16"/>
              </a:cxn>
              <a:cxn ang="0">
                <a:pos x="16" y="432"/>
              </a:cxn>
              <a:cxn ang="0">
                <a:pos x="16" y="490"/>
              </a:cxn>
              <a:cxn ang="0">
                <a:pos x="432" y="906"/>
              </a:cxn>
            </a:cxnLst>
            <a:rect l="0" t="0" r="r" b="b"/>
            <a:pathLst>
              <a:path w="922" h="922">
                <a:moveTo>
                  <a:pt x="432" y="906"/>
                </a:moveTo>
                <a:cubicBezTo>
                  <a:pt x="448" y="922"/>
                  <a:pt x="474" y="922"/>
                  <a:pt x="490" y="906"/>
                </a:cubicBezTo>
                <a:cubicBezTo>
                  <a:pt x="906" y="490"/>
                  <a:pt x="906" y="490"/>
                  <a:pt x="906" y="490"/>
                </a:cubicBezTo>
                <a:cubicBezTo>
                  <a:pt x="922" y="474"/>
                  <a:pt x="922" y="448"/>
                  <a:pt x="906" y="432"/>
                </a:cubicBezTo>
                <a:cubicBezTo>
                  <a:pt x="490" y="16"/>
                  <a:pt x="490" y="16"/>
                  <a:pt x="490" y="16"/>
                </a:cubicBezTo>
                <a:cubicBezTo>
                  <a:pt x="474" y="0"/>
                  <a:pt x="448" y="0"/>
                  <a:pt x="432" y="16"/>
                </a:cubicBezTo>
                <a:cubicBezTo>
                  <a:pt x="16" y="432"/>
                  <a:pt x="16" y="432"/>
                  <a:pt x="16" y="432"/>
                </a:cubicBezTo>
                <a:cubicBezTo>
                  <a:pt x="0" y="448"/>
                  <a:pt x="0" y="474"/>
                  <a:pt x="16" y="490"/>
                </a:cubicBezTo>
                <a:lnTo>
                  <a:pt x="432" y="906"/>
                </a:lnTo>
                <a:close/>
              </a:path>
            </a:pathLst>
          </a:custGeom>
          <a:solidFill>
            <a:srgbClr val="1AA3AA">
              <a:lumMod val="75000"/>
            </a:srgbClr>
          </a:solidFill>
          <a:ln w="9525">
            <a:noFill/>
            <a:round/>
          </a:ln>
        </p:spPr>
        <p:txBody>
          <a:bodyPr anchor="ctr"/>
          <a:lstStyle/>
          <a:p>
            <a:pPr algn="ctr">
              <a:lnSpc>
                <a:spcPct val="120000"/>
              </a:lnSpc>
            </a:pPr>
            <a:endParaRPr>
              <a:latin typeface="微软雅黑" panose="020B0503020204020204" charset="-122"/>
              <a:ea typeface="微软雅黑" panose="020B0503020204020204" charset="-122"/>
            </a:endParaRPr>
          </a:p>
        </p:txBody>
      </p:sp>
      <p:sp>
        <p:nvSpPr>
          <p:cNvPr id="97" name="任意多边形 37"/>
          <p:cNvSpPr/>
          <p:nvPr>
            <p:custDataLst>
              <p:tags r:id="rId9"/>
            </p:custDataLst>
          </p:nvPr>
        </p:nvSpPr>
        <p:spPr bwMode="auto">
          <a:xfrm>
            <a:off x="7426413" y="2794913"/>
            <a:ext cx="1233765" cy="1233766"/>
          </a:xfrm>
          <a:custGeom>
            <a:avLst/>
            <a:gdLst/>
            <a:ahLst/>
            <a:cxnLst>
              <a:cxn ang="0">
                <a:pos x="432" y="906"/>
              </a:cxn>
              <a:cxn ang="0">
                <a:pos x="490" y="906"/>
              </a:cxn>
              <a:cxn ang="0">
                <a:pos x="906" y="490"/>
              </a:cxn>
              <a:cxn ang="0">
                <a:pos x="906" y="432"/>
              </a:cxn>
              <a:cxn ang="0">
                <a:pos x="490" y="16"/>
              </a:cxn>
              <a:cxn ang="0">
                <a:pos x="432" y="16"/>
              </a:cxn>
              <a:cxn ang="0">
                <a:pos x="16" y="432"/>
              </a:cxn>
              <a:cxn ang="0">
                <a:pos x="16" y="490"/>
              </a:cxn>
              <a:cxn ang="0">
                <a:pos x="432" y="906"/>
              </a:cxn>
            </a:cxnLst>
            <a:rect l="0" t="0" r="r" b="b"/>
            <a:pathLst>
              <a:path w="922" h="922">
                <a:moveTo>
                  <a:pt x="432" y="906"/>
                </a:moveTo>
                <a:cubicBezTo>
                  <a:pt x="448" y="922"/>
                  <a:pt x="474" y="922"/>
                  <a:pt x="490" y="906"/>
                </a:cubicBezTo>
                <a:cubicBezTo>
                  <a:pt x="906" y="490"/>
                  <a:pt x="906" y="490"/>
                  <a:pt x="906" y="490"/>
                </a:cubicBezTo>
                <a:cubicBezTo>
                  <a:pt x="922" y="474"/>
                  <a:pt x="922" y="448"/>
                  <a:pt x="906" y="432"/>
                </a:cubicBezTo>
                <a:cubicBezTo>
                  <a:pt x="490" y="16"/>
                  <a:pt x="490" y="16"/>
                  <a:pt x="490" y="16"/>
                </a:cubicBezTo>
                <a:cubicBezTo>
                  <a:pt x="474" y="0"/>
                  <a:pt x="448" y="0"/>
                  <a:pt x="432" y="16"/>
                </a:cubicBezTo>
                <a:cubicBezTo>
                  <a:pt x="16" y="432"/>
                  <a:pt x="16" y="432"/>
                  <a:pt x="16" y="432"/>
                </a:cubicBezTo>
                <a:cubicBezTo>
                  <a:pt x="0" y="448"/>
                  <a:pt x="0" y="474"/>
                  <a:pt x="16" y="490"/>
                </a:cubicBezTo>
                <a:lnTo>
                  <a:pt x="432" y="906"/>
                </a:lnTo>
                <a:close/>
              </a:path>
            </a:pathLst>
          </a:custGeom>
          <a:solidFill>
            <a:srgbClr val="1AA3AA"/>
          </a:solidFill>
          <a:ln w="9525">
            <a:noFill/>
            <a:round/>
          </a:ln>
        </p:spPr>
        <p:txBody>
          <a:bodyPr anchor="ctr"/>
          <a:lstStyle/>
          <a:p>
            <a:pPr algn="ctr">
              <a:lnSpc>
                <a:spcPct val="120000"/>
              </a:lnSpc>
            </a:pPr>
            <a:endParaRPr>
              <a:latin typeface="微软雅黑" panose="020B0503020204020204" charset="-122"/>
              <a:ea typeface="微软雅黑" panose="020B0503020204020204" charset="-122"/>
            </a:endParaRPr>
          </a:p>
        </p:txBody>
      </p:sp>
      <p:sp>
        <p:nvSpPr>
          <p:cNvPr id="100" name="任意多边形 36"/>
          <p:cNvSpPr/>
          <p:nvPr>
            <p:custDataLst>
              <p:tags r:id="rId10"/>
            </p:custDataLst>
          </p:nvPr>
        </p:nvSpPr>
        <p:spPr bwMode="auto">
          <a:xfrm>
            <a:off x="6298383" y="4354407"/>
            <a:ext cx="1233765" cy="1233766"/>
          </a:xfrm>
          <a:custGeom>
            <a:avLst/>
            <a:gdLst/>
            <a:ahLst/>
            <a:cxnLst>
              <a:cxn ang="0">
                <a:pos x="432" y="906"/>
              </a:cxn>
              <a:cxn ang="0">
                <a:pos x="490" y="906"/>
              </a:cxn>
              <a:cxn ang="0">
                <a:pos x="906" y="490"/>
              </a:cxn>
              <a:cxn ang="0">
                <a:pos x="906" y="432"/>
              </a:cxn>
              <a:cxn ang="0">
                <a:pos x="490" y="16"/>
              </a:cxn>
              <a:cxn ang="0">
                <a:pos x="432" y="16"/>
              </a:cxn>
              <a:cxn ang="0">
                <a:pos x="16" y="432"/>
              </a:cxn>
              <a:cxn ang="0">
                <a:pos x="16" y="490"/>
              </a:cxn>
              <a:cxn ang="0">
                <a:pos x="432" y="906"/>
              </a:cxn>
            </a:cxnLst>
            <a:rect l="0" t="0" r="r" b="b"/>
            <a:pathLst>
              <a:path w="922" h="922">
                <a:moveTo>
                  <a:pt x="432" y="906"/>
                </a:moveTo>
                <a:cubicBezTo>
                  <a:pt x="448" y="922"/>
                  <a:pt x="474" y="922"/>
                  <a:pt x="490" y="906"/>
                </a:cubicBezTo>
                <a:cubicBezTo>
                  <a:pt x="906" y="490"/>
                  <a:pt x="906" y="490"/>
                  <a:pt x="906" y="490"/>
                </a:cubicBezTo>
                <a:cubicBezTo>
                  <a:pt x="922" y="474"/>
                  <a:pt x="922" y="448"/>
                  <a:pt x="906" y="432"/>
                </a:cubicBezTo>
                <a:cubicBezTo>
                  <a:pt x="490" y="16"/>
                  <a:pt x="490" y="16"/>
                  <a:pt x="490" y="16"/>
                </a:cubicBezTo>
                <a:cubicBezTo>
                  <a:pt x="474" y="0"/>
                  <a:pt x="448" y="0"/>
                  <a:pt x="432" y="16"/>
                </a:cubicBezTo>
                <a:cubicBezTo>
                  <a:pt x="16" y="432"/>
                  <a:pt x="16" y="432"/>
                  <a:pt x="16" y="432"/>
                </a:cubicBezTo>
                <a:cubicBezTo>
                  <a:pt x="0" y="448"/>
                  <a:pt x="0" y="474"/>
                  <a:pt x="16" y="490"/>
                </a:cubicBezTo>
                <a:lnTo>
                  <a:pt x="432" y="906"/>
                </a:lnTo>
                <a:close/>
              </a:path>
            </a:pathLst>
          </a:custGeom>
          <a:solidFill>
            <a:srgbClr val="69A35B">
              <a:lumMod val="75000"/>
            </a:srgbClr>
          </a:solidFill>
          <a:ln w="9525">
            <a:noFill/>
            <a:round/>
          </a:ln>
        </p:spPr>
        <p:txBody>
          <a:bodyPr anchor="ctr"/>
          <a:lstStyle/>
          <a:p>
            <a:pPr algn="ctr">
              <a:lnSpc>
                <a:spcPct val="120000"/>
              </a:lnSpc>
            </a:pPr>
            <a:endParaRPr>
              <a:latin typeface="微软雅黑" panose="020B0503020204020204" charset="-122"/>
              <a:ea typeface="微软雅黑" panose="020B0503020204020204" charset="-122"/>
            </a:endParaRPr>
          </a:p>
        </p:txBody>
      </p:sp>
      <p:sp>
        <p:nvSpPr>
          <p:cNvPr id="101" name="任意多边形 37"/>
          <p:cNvSpPr/>
          <p:nvPr>
            <p:custDataLst>
              <p:tags r:id="rId11"/>
            </p:custDataLst>
          </p:nvPr>
        </p:nvSpPr>
        <p:spPr bwMode="auto">
          <a:xfrm>
            <a:off x="6298383" y="4314989"/>
            <a:ext cx="1233765" cy="1233766"/>
          </a:xfrm>
          <a:custGeom>
            <a:avLst/>
            <a:gdLst/>
            <a:ahLst/>
            <a:cxnLst>
              <a:cxn ang="0">
                <a:pos x="432" y="906"/>
              </a:cxn>
              <a:cxn ang="0">
                <a:pos x="490" y="906"/>
              </a:cxn>
              <a:cxn ang="0">
                <a:pos x="906" y="490"/>
              </a:cxn>
              <a:cxn ang="0">
                <a:pos x="906" y="432"/>
              </a:cxn>
              <a:cxn ang="0">
                <a:pos x="490" y="16"/>
              </a:cxn>
              <a:cxn ang="0">
                <a:pos x="432" y="16"/>
              </a:cxn>
              <a:cxn ang="0">
                <a:pos x="16" y="432"/>
              </a:cxn>
              <a:cxn ang="0">
                <a:pos x="16" y="490"/>
              </a:cxn>
              <a:cxn ang="0">
                <a:pos x="432" y="906"/>
              </a:cxn>
            </a:cxnLst>
            <a:rect l="0" t="0" r="r" b="b"/>
            <a:pathLst>
              <a:path w="922" h="922">
                <a:moveTo>
                  <a:pt x="432" y="906"/>
                </a:moveTo>
                <a:cubicBezTo>
                  <a:pt x="448" y="922"/>
                  <a:pt x="474" y="922"/>
                  <a:pt x="490" y="906"/>
                </a:cubicBezTo>
                <a:cubicBezTo>
                  <a:pt x="906" y="490"/>
                  <a:pt x="906" y="490"/>
                  <a:pt x="906" y="490"/>
                </a:cubicBezTo>
                <a:cubicBezTo>
                  <a:pt x="922" y="474"/>
                  <a:pt x="922" y="448"/>
                  <a:pt x="906" y="432"/>
                </a:cubicBezTo>
                <a:cubicBezTo>
                  <a:pt x="490" y="16"/>
                  <a:pt x="490" y="16"/>
                  <a:pt x="490" y="16"/>
                </a:cubicBezTo>
                <a:cubicBezTo>
                  <a:pt x="474" y="0"/>
                  <a:pt x="448" y="0"/>
                  <a:pt x="432" y="16"/>
                </a:cubicBezTo>
                <a:cubicBezTo>
                  <a:pt x="16" y="432"/>
                  <a:pt x="16" y="432"/>
                  <a:pt x="16" y="432"/>
                </a:cubicBezTo>
                <a:cubicBezTo>
                  <a:pt x="0" y="448"/>
                  <a:pt x="0" y="474"/>
                  <a:pt x="16" y="490"/>
                </a:cubicBezTo>
                <a:lnTo>
                  <a:pt x="432" y="906"/>
                </a:lnTo>
                <a:close/>
              </a:path>
            </a:pathLst>
          </a:custGeom>
          <a:solidFill>
            <a:srgbClr val="69A35B"/>
          </a:solidFill>
          <a:ln w="9525">
            <a:noFill/>
            <a:round/>
          </a:ln>
        </p:spPr>
        <p:txBody>
          <a:bodyPr anchor="ctr"/>
          <a:lstStyle/>
          <a:p>
            <a:pPr algn="ctr">
              <a:lnSpc>
                <a:spcPct val="120000"/>
              </a:lnSpc>
            </a:pPr>
            <a:endParaRPr>
              <a:latin typeface="微软雅黑" panose="020B0503020204020204" charset="-122"/>
              <a:ea typeface="微软雅黑" panose="020B0503020204020204" charset="-122"/>
            </a:endParaRPr>
          </a:p>
        </p:txBody>
      </p:sp>
      <p:sp>
        <p:nvSpPr>
          <p:cNvPr id="104" name="任意多边形 36"/>
          <p:cNvSpPr/>
          <p:nvPr>
            <p:custDataLst>
              <p:tags r:id="rId12"/>
            </p:custDataLst>
          </p:nvPr>
        </p:nvSpPr>
        <p:spPr bwMode="auto">
          <a:xfrm>
            <a:off x="4659852" y="4354407"/>
            <a:ext cx="1233765" cy="1233766"/>
          </a:xfrm>
          <a:custGeom>
            <a:avLst/>
            <a:gdLst/>
            <a:ahLst/>
            <a:cxnLst>
              <a:cxn ang="0">
                <a:pos x="432" y="906"/>
              </a:cxn>
              <a:cxn ang="0">
                <a:pos x="490" y="906"/>
              </a:cxn>
              <a:cxn ang="0">
                <a:pos x="906" y="490"/>
              </a:cxn>
              <a:cxn ang="0">
                <a:pos x="906" y="432"/>
              </a:cxn>
              <a:cxn ang="0">
                <a:pos x="490" y="16"/>
              </a:cxn>
              <a:cxn ang="0">
                <a:pos x="432" y="16"/>
              </a:cxn>
              <a:cxn ang="0">
                <a:pos x="16" y="432"/>
              </a:cxn>
              <a:cxn ang="0">
                <a:pos x="16" y="490"/>
              </a:cxn>
              <a:cxn ang="0">
                <a:pos x="432" y="906"/>
              </a:cxn>
            </a:cxnLst>
            <a:rect l="0" t="0" r="r" b="b"/>
            <a:pathLst>
              <a:path w="922" h="922">
                <a:moveTo>
                  <a:pt x="432" y="906"/>
                </a:moveTo>
                <a:cubicBezTo>
                  <a:pt x="448" y="922"/>
                  <a:pt x="474" y="922"/>
                  <a:pt x="490" y="906"/>
                </a:cubicBezTo>
                <a:cubicBezTo>
                  <a:pt x="906" y="490"/>
                  <a:pt x="906" y="490"/>
                  <a:pt x="906" y="490"/>
                </a:cubicBezTo>
                <a:cubicBezTo>
                  <a:pt x="922" y="474"/>
                  <a:pt x="922" y="448"/>
                  <a:pt x="906" y="432"/>
                </a:cubicBezTo>
                <a:cubicBezTo>
                  <a:pt x="490" y="16"/>
                  <a:pt x="490" y="16"/>
                  <a:pt x="490" y="16"/>
                </a:cubicBezTo>
                <a:cubicBezTo>
                  <a:pt x="474" y="0"/>
                  <a:pt x="448" y="0"/>
                  <a:pt x="432" y="16"/>
                </a:cubicBezTo>
                <a:cubicBezTo>
                  <a:pt x="16" y="432"/>
                  <a:pt x="16" y="432"/>
                  <a:pt x="16" y="432"/>
                </a:cubicBezTo>
                <a:cubicBezTo>
                  <a:pt x="0" y="448"/>
                  <a:pt x="0" y="474"/>
                  <a:pt x="16" y="490"/>
                </a:cubicBezTo>
                <a:lnTo>
                  <a:pt x="432" y="906"/>
                </a:lnTo>
                <a:close/>
              </a:path>
            </a:pathLst>
          </a:custGeom>
          <a:solidFill>
            <a:srgbClr val="9BBB59">
              <a:lumMod val="75000"/>
            </a:srgbClr>
          </a:solidFill>
          <a:ln w="9525">
            <a:noFill/>
            <a:round/>
          </a:ln>
        </p:spPr>
        <p:txBody>
          <a:bodyPr anchor="ctr"/>
          <a:lstStyle/>
          <a:p>
            <a:pPr algn="ctr">
              <a:lnSpc>
                <a:spcPct val="120000"/>
              </a:lnSpc>
            </a:pPr>
            <a:endParaRPr>
              <a:latin typeface="微软雅黑" panose="020B0503020204020204" charset="-122"/>
              <a:ea typeface="微软雅黑" panose="020B0503020204020204" charset="-122"/>
            </a:endParaRPr>
          </a:p>
        </p:txBody>
      </p:sp>
      <p:sp>
        <p:nvSpPr>
          <p:cNvPr id="105" name="任意多边形 37"/>
          <p:cNvSpPr/>
          <p:nvPr>
            <p:custDataLst>
              <p:tags r:id="rId13"/>
            </p:custDataLst>
          </p:nvPr>
        </p:nvSpPr>
        <p:spPr bwMode="auto">
          <a:xfrm>
            <a:off x="4659852" y="4314989"/>
            <a:ext cx="1233765" cy="1233766"/>
          </a:xfrm>
          <a:custGeom>
            <a:avLst/>
            <a:gdLst/>
            <a:ahLst/>
            <a:cxnLst>
              <a:cxn ang="0">
                <a:pos x="432" y="906"/>
              </a:cxn>
              <a:cxn ang="0">
                <a:pos x="490" y="906"/>
              </a:cxn>
              <a:cxn ang="0">
                <a:pos x="906" y="490"/>
              </a:cxn>
              <a:cxn ang="0">
                <a:pos x="906" y="432"/>
              </a:cxn>
              <a:cxn ang="0">
                <a:pos x="490" y="16"/>
              </a:cxn>
              <a:cxn ang="0">
                <a:pos x="432" y="16"/>
              </a:cxn>
              <a:cxn ang="0">
                <a:pos x="16" y="432"/>
              </a:cxn>
              <a:cxn ang="0">
                <a:pos x="16" y="490"/>
              </a:cxn>
              <a:cxn ang="0">
                <a:pos x="432" y="906"/>
              </a:cxn>
            </a:cxnLst>
            <a:rect l="0" t="0" r="r" b="b"/>
            <a:pathLst>
              <a:path w="922" h="922">
                <a:moveTo>
                  <a:pt x="432" y="906"/>
                </a:moveTo>
                <a:cubicBezTo>
                  <a:pt x="448" y="922"/>
                  <a:pt x="474" y="922"/>
                  <a:pt x="490" y="906"/>
                </a:cubicBezTo>
                <a:cubicBezTo>
                  <a:pt x="906" y="490"/>
                  <a:pt x="906" y="490"/>
                  <a:pt x="906" y="490"/>
                </a:cubicBezTo>
                <a:cubicBezTo>
                  <a:pt x="922" y="474"/>
                  <a:pt x="922" y="448"/>
                  <a:pt x="906" y="432"/>
                </a:cubicBezTo>
                <a:cubicBezTo>
                  <a:pt x="490" y="16"/>
                  <a:pt x="490" y="16"/>
                  <a:pt x="490" y="16"/>
                </a:cubicBezTo>
                <a:cubicBezTo>
                  <a:pt x="474" y="0"/>
                  <a:pt x="448" y="0"/>
                  <a:pt x="432" y="16"/>
                </a:cubicBezTo>
                <a:cubicBezTo>
                  <a:pt x="16" y="432"/>
                  <a:pt x="16" y="432"/>
                  <a:pt x="16" y="432"/>
                </a:cubicBezTo>
                <a:cubicBezTo>
                  <a:pt x="0" y="448"/>
                  <a:pt x="0" y="474"/>
                  <a:pt x="16" y="490"/>
                </a:cubicBezTo>
                <a:lnTo>
                  <a:pt x="432" y="906"/>
                </a:lnTo>
                <a:close/>
              </a:path>
            </a:pathLst>
          </a:custGeom>
          <a:solidFill>
            <a:srgbClr val="9BBB59"/>
          </a:solidFill>
          <a:ln w="9525">
            <a:noFill/>
            <a:round/>
          </a:ln>
        </p:spPr>
        <p:txBody>
          <a:bodyPr anchor="ctr"/>
          <a:lstStyle/>
          <a:p>
            <a:pPr algn="ctr">
              <a:lnSpc>
                <a:spcPct val="120000"/>
              </a:lnSpc>
            </a:pPr>
            <a:endParaRPr>
              <a:latin typeface="微软雅黑" panose="020B0503020204020204" charset="-122"/>
              <a:ea typeface="微软雅黑" panose="020B0503020204020204" charset="-122"/>
            </a:endParaRPr>
          </a:p>
        </p:txBody>
      </p:sp>
      <p:sp>
        <p:nvSpPr>
          <p:cNvPr id="107" name="Shape 1305"/>
          <p:cNvSpPr/>
          <p:nvPr>
            <p:custDataLst>
              <p:tags r:id="rId14"/>
            </p:custDataLst>
          </p:nvPr>
        </p:nvSpPr>
        <p:spPr bwMode="auto">
          <a:xfrm>
            <a:off x="5765615" y="1730725"/>
            <a:ext cx="610465" cy="27421"/>
          </a:xfrm>
          <a:custGeom>
            <a:avLst/>
            <a:gdLst/>
            <a:ahLst/>
            <a:cxnLst>
              <a:cxn ang="0">
                <a:pos x="wd2" y="hd2"/>
              </a:cxn>
              <a:cxn ang="5400000">
                <a:pos x="wd2" y="hd2"/>
              </a:cxn>
              <a:cxn ang="10800000">
                <a:pos x="wd2" y="hd2"/>
              </a:cxn>
              <a:cxn ang="16200000">
                <a:pos x="wd2" y="hd2"/>
              </a:cxn>
            </a:cxnLst>
            <a:rect l="0" t="0" r="r" b="b"/>
            <a:pathLst>
              <a:path w="21600" h="11563" extrusionOk="0">
                <a:moveTo>
                  <a:pt x="0" y="11209"/>
                </a:moveTo>
                <a:cubicBezTo>
                  <a:pt x="9045" y="-10037"/>
                  <a:pt x="18106" y="4094"/>
                  <a:pt x="21600" y="11563"/>
                </a:cubicBezTo>
              </a:path>
            </a:pathLst>
          </a:custGeom>
          <a:solidFill>
            <a:srgbClr val="9C9088"/>
          </a:solidFill>
          <a:ln w="38100" cap="flat">
            <a:solidFill>
              <a:srgbClr val="E7E6E6">
                <a:lumMod val="50000"/>
              </a:srgbClr>
            </a:solidFill>
            <a:prstDash val="solid"/>
            <a:miter lim="400000"/>
            <a:tailEnd type="triangle" w="med" len="med"/>
          </a:ln>
          <a:effectLst/>
        </p:spPr>
        <p:txBody>
          <a:bodyPr lIns="0" tIns="0" rIns="0" bIns="0" anchor="ctr"/>
          <a:lstStyle/>
          <a:p>
            <a:pPr algn="ctr" defTabSz="292100">
              <a:lnSpc>
                <a:spcPct val="110000"/>
              </a:lnSpc>
              <a:spcBef>
                <a:spcPts val="1500"/>
              </a:spcBef>
              <a:defRPr sz="2000">
                <a:solidFill>
                  <a:srgbClr val="4C4C4C"/>
                </a:solidFill>
                <a:latin typeface="Helvetica Neue Light"/>
                <a:ea typeface="Helvetica Neue Light"/>
                <a:cs typeface="Helvetica Neue Light"/>
                <a:sym typeface="Helvetica Neue Light"/>
              </a:defRPr>
            </a:pPr>
            <a:endParaRPr sz="2665" dirty="0">
              <a:solidFill>
                <a:srgbClr val="4D576B"/>
              </a:solidFill>
              <a:latin typeface="微软雅黑" panose="020B0503020204020204" charset="-122"/>
              <a:ea typeface="微软雅黑" panose="020B0503020204020204" charset="-122"/>
              <a:cs typeface="Lato Light"/>
              <a:sym typeface="Century Gothic" panose="020B0502020202020204" pitchFamily="34" charset="0"/>
            </a:endParaRPr>
          </a:p>
        </p:txBody>
      </p:sp>
      <p:sp>
        <p:nvSpPr>
          <p:cNvPr id="108" name="Shape 1306"/>
          <p:cNvSpPr/>
          <p:nvPr>
            <p:custDataLst>
              <p:tags r:id="rId15"/>
            </p:custDataLst>
          </p:nvPr>
        </p:nvSpPr>
        <p:spPr bwMode="auto">
          <a:xfrm rot="7172730">
            <a:off x="7275183" y="4334226"/>
            <a:ext cx="610465" cy="27421"/>
          </a:xfrm>
          <a:custGeom>
            <a:avLst/>
            <a:gdLst/>
            <a:ahLst/>
            <a:cxnLst>
              <a:cxn ang="0">
                <a:pos x="wd2" y="hd2"/>
              </a:cxn>
              <a:cxn ang="5400000">
                <a:pos x="wd2" y="hd2"/>
              </a:cxn>
              <a:cxn ang="10800000">
                <a:pos x="wd2" y="hd2"/>
              </a:cxn>
              <a:cxn ang="16200000">
                <a:pos x="wd2" y="hd2"/>
              </a:cxn>
            </a:cxnLst>
            <a:rect l="0" t="0" r="r" b="b"/>
            <a:pathLst>
              <a:path w="21600" h="11563" extrusionOk="0">
                <a:moveTo>
                  <a:pt x="0" y="11209"/>
                </a:moveTo>
                <a:cubicBezTo>
                  <a:pt x="9045" y="-10037"/>
                  <a:pt x="18106" y="4094"/>
                  <a:pt x="21600" y="11563"/>
                </a:cubicBezTo>
              </a:path>
            </a:pathLst>
          </a:custGeom>
          <a:solidFill>
            <a:srgbClr val="9C9088"/>
          </a:solidFill>
          <a:ln w="38100" cap="flat">
            <a:solidFill>
              <a:srgbClr val="E7E6E6">
                <a:lumMod val="50000"/>
              </a:srgbClr>
            </a:solidFill>
            <a:prstDash val="solid"/>
            <a:miter lim="400000"/>
            <a:tailEnd type="triangle" w="med" len="med"/>
          </a:ln>
          <a:effectLst/>
        </p:spPr>
        <p:txBody>
          <a:bodyPr lIns="0" tIns="0" rIns="0" bIns="0" anchor="ctr"/>
          <a:lstStyle/>
          <a:p>
            <a:pPr algn="ctr" defTabSz="292100">
              <a:lnSpc>
                <a:spcPct val="110000"/>
              </a:lnSpc>
              <a:spcBef>
                <a:spcPts val="1500"/>
              </a:spcBef>
            </a:pPr>
            <a:endParaRPr sz="2400" dirty="0">
              <a:solidFill>
                <a:srgbClr val="4D576B"/>
              </a:solidFill>
              <a:latin typeface="微软雅黑" panose="020B0503020204020204" charset="-122"/>
              <a:ea typeface="微软雅黑" panose="020B0503020204020204" charset="-122"/>
              <a:cs typeface="Lato Light"/>
              <a:sym typeface="Century Gothic" panose="020B0502020202020204" pitchFamily="34" charset="0"/>
            </a:endParaRPr>
          </a:p>
        </p:txBody>
      </p:sp>
      <p:sp>
        <p:nvSpPr>
          <p:cNvPr id="109" name="Shape 1307"/>
          <p:cNvSpPr/>
          <p:nvPr>
            <p:custDataLst>
              <p:tags r:id="rId16"/>
            </p:custDataLst>
          </p:nvPr>
        </p:nvSpPr>
        <p:spPr bwMode="auto">
          <a:xfrm rot="3600000">
            <a:off x="7272298" y="2605294"/>
            <a:ext cx="610465" cy="27421"/>
          </a:xfrm>
          <a:custGeom>
            <a:avLst/>
            <a:gdLst/>
            <a:ahLst/>
            <a:cxnLst>
              <a:cxn ang="0">
                <a:pos x="wd2" y="hd2"/>
              </a:cxn>
              <a:cxn ang="5400000">
                <a:pos x="wd2" y="hd2"/>
              </a:cxn>
              <a:cxn ang="10800000">
                <a:pos x="wd2" y="hd2"/>
              </a:cxn>
              <a:cxn ang="16200000">
                <a:pos x="wd2" y="hd2"/>
              </a:cxn>
            </a:cxnLst>
            <a:rect l="0" t="0" r="r" b="b"/>
            <a:pathLst>
              <a:path w="21600" h="11563" extrusionOk="0">
                <a:moveTo>
                  <a:pt x="0" y="11209"/>
                </a:moveTo>
                <a:cubicBezTo>
                  <a:pt x="9045" y="-10037"/>
                  <a:pt x="18106" y="4094"/>
                  <a:pt x="21600" y="11563"/>
                </a:cubicBezTo>
              </a:path>
            </a:pathLst>
          </a:custGeom>
          <a:solidFill>
            <a:srgbClr val="9C9088"/>
          </a:solidFill>
          <a:ln w="38100" cap="flat">
            <a:solidFill>
              <a:srgbClr val="E7E6E6">
                <a:lumMod val="50000"/>
              </a:srgbClr>
            </a:solidFill>
            <a:prstDash val="solid"/>
            <a:miter lim="400000"/>
            <a:tailEnd type="triangle" w="med" len="med"/>
          </a:ln>
          <a:effectLst/>
        </p:spPr>
        <p:txBody>
          <a:bodyPr lIns="0" tIns="0" rIns="0" bIns="0" anchor="ctr"/>
          <a:lstStyle/>
          <a:p>
            <a:pPr algn="ctr" defTabSz="292100">
              <a:lnSpc>
                <a:spcPct val="110000"/>
              </a:lnSpc>
              <a:spcBef>
                <a:spcPts val="1500"/>
              </a:spcBef>
            </a:pPr>
            <a:endParaRPr sz="2400" dirty="0">
              <a:solidFill>
                <a:srgbClr val="4D576B"/>
              </a:solidFill>
              <a:latin typeface="微软雅黑" panose="020B0503020204020204" charset="-122"/>
              <a:ea typeface="微软雅黑" panose="020B0503020204020204" charset="-122"/>
              <a:cs typeface="Lato Light"/>
              <a:sym typeface="Century Gothic" panose="020B0502020202020204" pitchFamily="34" charset="0"/>
            </a:endParaRPr>
          </a:p>
        </p:txBody>
      </p:sp>
      <p:sp>
        <p:nvSpPr>
          <p:cNvPr id="110" name="Shape 1308"/>
          <p:cNvSpPr/>
          <p:nvPr>
            <p:custDataLst>
              <p:tags r:id="rId17"/>
            </p:custDataLst>
          </p:nvPr>
        </p:nvSpPr>
        <p:spPr bwMode="auto">
          <a:xfrm rot="10800000">
            <a:off x="5756957" y="5213124"/>
            <a:ext cx="611909" cy="27421"/>
          </a:xfrm>
          <a:custGeom>
            <a:avLst/>
            <a:gdLst/>
            <a:ahLst/>
            <a:cxnLst>
              <a:cxn ang="0">
                <a:pos x="wd2" y="hd2"/>
              </a:cxn>
              <a:cxn ang="5400000">
                <a:pos x="wd2" y="hd2"/>
              </a:cxn>
              <a:cxn ang="10800000">
                <a:pos x="wd2" y="hd2"/>
              </a:cxn>
              <a:cxn ang="16200000">
                <a:pos x="wd2" y="hd2"/>
              </a:cxn>
            </a:cxnLst>
            <a:rect l="0" t="0" r="r" b="b"/>
            <a:pathLst>
              <a:path w="21600" h="11563" extrusionOk="0">
                <a:moveTo>
                  <a:pt x="0" y="11209"/>
                </a:moveTo>
                <a:cubicBezTo>
                  <a:pt x="9045" y="-10037"/>
                  <a:pt x="18106" y="4094"/>
                  <a:pt x="21600" y="11563"/>
                </a:cubicBezTo>
              </a:path>
            </a:pathLst>
          </a:custGeom>
          <a:solidFill>
            <a:srgbClr val="9C9088"/>
          </a:solidFill>
          <a:ln w="38100" cap="flat">
            <a:solidFill>
              <a:srgbClr val="E7E6E6">
                <a:lumMod val="50000"/>
              </a:srgbClr>
            </a:solidFill>
            <a:prstDash val="solid"/>
            <a:miter lim="400000"/>
            <a:tailEnd type="triangle" w="med" len="med"/>
          </a:ln>
          <a:effectLst/>
        </p:spPr>
        <p:txBody>
          <a:bodyPr lIns="0" tIns="0" rIns="0" bIns="0" anchor="ctr"/>
          <a:lstStyle/>
          <a:p>
            <a:pPr algn="ctr" defTabSz="292100">
              <a:lnSpc>
                <a:spcPct val="110000"/>
              </a:lnSpc>
              <a:spcBef>
                <a:spcPts val="1500"/>
              </a:spcBef>
            </a:pPr>
            <a:endParaRPr sz="2400" dirty="0">
              <a:solidFill>
                <a:srgbClr val="4D576B"/>
              </a:solidFill>
              <a:latin typeface="微软雅黑" panose="020B0503020204020204" charset="-122"/>
              <a:ea typeface="微软雅黑" panose="020B0503020204020204" charset="-122"/>
              <a:cs typeface="Lato Light"/>
              <a:sym typeface="Century Gothic" panose="020B0502020202020204" pitchFamily="34" charset="0"/>
            </a:endParaRPr>
          </a:p>
        </p:txBody>
      </p:sp>
      <p:sp>
        <p:nvSpPr>
          <p:cNvPr id="111" name="Shape 1309"/>
          <p:cNvSpPr/>
          <p:nvPr>
            <p:custDataLst>
              <p:tags r:id="rId18"/>
            </p:custDataLst>
          </p:nvPr>
        </p:nvSpPr>
        <p:spPr bwMode="auto">
          <a:xfrm rot="18000000">
            <a:off x="4254606" y="2598080"/>
            <a:ext cx="611909" cy="25977"/>
          </a:xfrm>
          <a:custGeom>
            <a:avLst/>
            <a:gdLst/>
            <a:ahLst/>
            <a:cxnLst>
              <a:cxn ang="0">
                <a:pos x="wd2" y="hd2"/>
              </a:cxn>
              <a:cxn ang="5400000">
                <a:pos x="wd2" y="hd2"/>
              </a:cxn>
              <a:cxn ang="10800000">
                <a:pos x="wd2" y="hd2"/>
              </a:cxn>
              <a:cxn ang="16200000">
                <a:pos x="wd2" y="hd2"/>
              </a:cxn>
            </a:cxnLst>
            <a:rect l="0" t="0" r="r" b="b"/>
            <a:pathLst>
              <a:path w="21600" h="11563" extrusionOk="0">
                <a:moveTo>
                  <a:pt x="0" y="11209"/>
                </a:moveTo>
                <a:cubicBezTo>
                  <a:pt x="9045" y="-10037"/>
                  <a:pt x="18106" y="4094"/>
                  <a:pt x="21600" y="11563"/>
                </a:cubicBezTo>
              </a:path>
            </a:pathLst>
          </a:custGeom>
          <a:solidFill>
            <a:srgbClr val="9C9088"/>
          </a:solidFill>
          <a:ln w="38100" cap="flat">
            <a:solidFill>
              <a:srgbClr val="E7E6E6">
                <a:lumMod val="50000"/>
              </a:srgbClr>
            </a:solidFill>
            <a:prstDash val="solid"/>
            <a:miter lim="400000"/>
            <a:tailEnd type="triangle" w="med" len="med"/>
          </a:ln>
          <a:effectLst/>
        </p:spPr>
        <p:txBody>
          <a:bodyPr lIns="0" tIns="0" rIns="0" bIns="0" anchor="ctr"/>
          <a:lstStyle/>
          <a:p>
            <a:pPr algn="ctr" defTabSz="292100">
              <a:lnSpc>
                <a:spcPct val="110000"/>
              </a:lnSpc>
              <a:spcBef>
                <a:spcPts val="1500"/>
              </a:spcBef>
            </a:pPr>
            <a:endParaRPr sz="2400" dirty="0">
              <a:solidFill>
                <a:sysClr val="window" lastClr="FFFFFF"/>
              </a:solidFill>
              <a:latin typeface="微软雅黑" panose="020B0503020204020204" charset="-122"/>
              <a:ea typeface="微软雅黑" panose="020B0503020204020204" charset="-122"/>
              <a:cs typeface="Lato Light"/>
              <a:sym typeface="Century Gothic" panose="020B0502020202020204" pitchFamily="34" charset="0"/>
            </a:endParaRPr>
          </a:p>
        </p:txBody>
      </p:sp>
      <p:sp>
        <p:nvSpPr>
          <p:cNvPr id="112" name="Shape 1310"/>
          <p:cNvSpPr/>
          <p:nvPr>
            <p:custDataLst>
              <p:tags r:id="rId19"/>
            </p:custDataLst>
          </p:nvPr>
        </p:nvSpPr>
        <p:spPr bwMode="auto">
          <a:xfrm rot="14400000">
            <a:off x="4251718" y="4338556"/>
            <a:ext cx="610466" cy="27421"/>
          </a:xfrm>
          <a:custGeom>
            <a:avLst/>
            <a:gdLst/>
            <a:ahLst/>
            <a:cxnLst>
              <a:cxn ang="0">
                <a:pos x="wd2" y="hd2"/>
              </a:cxn>
              <a:cxn ang="5400000">
                <a:pos x="wd2" y="hd2"/>
              </a:cxn>
              <a:cxn ang="10800000">
                <a:pos x="wd2" y="hd2"/>
              </a:cxn>
              <a:cxn ang="16200000">
                <a:pos x="wd2" y="hd2"/>
              </a:cxn>
            </a:cxnLst>
            <a:rect l="0" t="0" r="r" b="b"/>
            <a:pathLst>
              <a:path w="21600" h="11563" extrusionOk="0">
                <a:moveTo>
                  <a:pt x="0" y="11209"/>
                </a:moveTo>
                <a:cubicBezTo>
                  <a:pt x="9045" y="-10037"/>
                  <a:pt x="18106" y="4094"/>
                  <a:pt x="21600" y="11563"/>
                </a:cubicBezTo>
              </a:path>
            </a:pathLst>
          </a:custGeom>
          <a:solidFill>
            <a:srgbClr val="9C9088"/>
          </a:solidFill>
          <a:ln w="38100" cap="flat">
            <a:solidFill>
              <a:srgbClr val="E7E6E6">
                <a:lumMod val="50000"/>
              </a:srgbClr>
            </a:solidFill>
            <a:prstDash val="solid"/>
            <a:miter lim="400000"/>
            <a:tailEnd type="triangle" w="med" len="med"/>
          </a:ln>
          <a:effectLst/>
        </p:spPr>
        <p:txBody>
          <a:bodyPr lIns="0" tIns="0" rIns="0" bIns="0" anchor="ctr"/>
          <a:lstStyle/>
          <a:p>
            <a:pPr algn="ctr" defTabSz="292100">
              <a:lnSpc>
                <a:spcPct val="110000"/>
              </a:lnSpc>
              <a:spcBef>
                <a:spcPts val="1500"/>
              </a:spcBef>
            </a:pPr>
            <a:endParaRPr sz="2400" dirty="0">
              <a:solidFill>
                <a:sysClr val="window" lastClr="FFFFFF"/>
              </a:solidFill>
              <a:latin typeface="微软雅黑" panose="020B0503020204020204" charset="-122"/>
              <a:ea typeface="微软雅黑" panose="020B0503020204020204" charset="-122"/>
              <a:cs typeface="Lato Light"/>
              <a:sym typeface="Century Gothic" panose="020B0502020202020204" pitchFamily="34" charset="0"/>
            </a:endParaRPr>
          </a:p>
        </p:txBody>
      </p:sp>
      <p:sp>
        <p:nvSpPr>
          <p:cNvPr id="114" name="任意多边形 12"/>
          <p:cNvSpPr/>
          <p:nvPr>
            <p:custDataLst>
              <p:tags r:id="rId20"/>
            </p:custDataLst>
          </p:nvPr>
        </p:nvSpPr>
        <p:spPr bwMode="auto">
          <a:xfrm>
            <a:off x="5096181" y="4762692"/>
            <a:ext cx="361107" cy="338361"/>
          </a:xfrm>
          <a:custGeom>
            <a:avLst/>
            <a:gdLst/>
            <a:ahLst/>
            <a:cxnLst>
              <a:cxn ang="0">
                <a:pos x="59" y="51"/>
              </a:cxn>
              <a:cxn ang="0">
                <a:pos x="56" y="55"/>
              </a:cxn>
              <a:cxn ang="0">
                <a:pos x="3" y="55"/>
              </a:cxn>
              <a:cxn ang="0">
                <a:pos x="0" y="51"/>
              </a:cxn>
              <a:cxn ang="0">
                <a:pos x="0" y="40"/>
              </a:cxn>
              <a:cxn ang="0">
                <a:pos x="3" y="37"/>
              </a:cxn>
              <a:cxn ang="0">
                <a:pos x="20" y="37"/>
              </a:cxn>
              <a:cxn ang="0">
                <a:pos x="25" y="41"/>
              </a:cxn>
              <a:cxn ang="0">
                <a:pos x="29" y="43"/>
              </a:cxn>
              <a:cxn ang="0">
                <a:pos x="34" y="41"/>
              </a:cxn>
              <a:cxn ang="0">
                <a:pos x="39" y="37"/>
              </a:cxn>
              <a:cxn ang="0">
                <a:pos x="56" y="37"/>
              </a:cxn>
              <a:cxn ang="0">
                <a:pos x="59" y="40"/>
              </a:cxn>
              <a:cxn ang="0">
                <a:pos x="59" y="51"/>
              </a:cxn>
              <a:cxn ang="0">
                <a:pos x="47" y="22"/>
              </a:cxn>
              <a:cxn ang="0">
                <a:pos x="31" y="38"/>
              </a:cxn>
              <a:cxn ang="0">
                <a:pos x="29" y="39"/>
              </a:cxn>
              <a:cxn ang="0">
                <a:pos x="28" y="38"/>
              </a:cxn>
              <a:cxn ang="0">
                <a:pos x="12" y="22"/>
              </a:cxn>
              <a:cxn ang="0">
                <a:pos x="11" y="20"/>
              </a:cxn>
              <a:cxn ang="0">
                <a:pos x="13" y="18"/>
              </a:cxn>
              <a:cxn ang="0">
                <a:pos x="23" y="18"/>
              </a:cxn>
              <a:cxn ang="0">
                <a:pos x="23" y="2"/>
              </a:cxn>
              <a:cxn ang="0">
                <a:pos x="25" y="0"/>
              </a:cxn>
              <a:cxn ang="0">
                <a:pos x="34" y="0"/>
              </a:cxn>
              <a:cxn ang="0">
                <a:pos x="36" y="2"/>
              </a:cxn>
              <a:cxn ang="0">
                <a:pos x="36" y="18"/>
              </a:cxn>
              <a:cxn ang="0">
                <a:pos x="45" y="18"/>
              </a:cxn>
              <a:cxn ang="0">
                <a:pos x="48" y="20"/>
              </a:cxn>
              <a:cxn ang="0">
                <a:pos x="47" y="22"/>
              </a:cxn>
              <a:cxn ang="0">
                <a:pos x="43" y="46"/>
              </a:cxn>
              <a:cxn ang="0">
                <a:pos x="41" y="48"/>
              </a:cxn>
              <a:cxn ang="0">
                <a:pos x="43" y="50"/>
              </a:cxn>
              <a:cxn ang="0">
                <a:pos x="45" y="48"/>
              </a:cxn>
              <a:cxn ang="0">
                <a:pos x="43" y="46"/>
              </a:cxn>
              <a:cxn ang="0">
                <a:pos x="52" y="46"/>
              </a:cxn>
              <a:cxn ang="0">
                <a:pos x="50" y="48"/>
              </a:cxn>
              <a:cxn ang="0">
                <a:pos x="52" y="50"/>
              </a:cxn>
              <a:cxn ang="0">
                <a:pos x="55" y="48"/>
              </a:cxn>
              <a:cxn ang="0">
                <a:pos x="52" y="46"/>
              </a:cxn>
            </a:cxnLst>
            <a:rect l="0" t="0" r="r" b="b"/>
            <a:pathLst>
              <a:path w="59" h="55">
                <a:moveTo>
                  <a:pt x="59" y="51"/>
                </a:moveTo>
                <a:cubicBezTo>
                  <a:pt x="59" y="53"/>
                  <a:pt x="58" y="55"/>
                  <a:pt x="56" y="55"/>
                </a:cubicBezTo>
                <a:cubicBezTo>
                  <a:pt x="3" y="55"/>
                  <a:pt x="3" y="55"/>
                  <a:pt x="3" y="55"/>
                </a:cubicBezTo>
                <a:cubicBezTo>
                  <a:pt x="1" y="55"/>
                  <a:pt x="0" y="53"/>
                  <a:pt x="0" y="51"/>
                </a:cubicBezTo>
                <a:cubicBezTo>
                  <a:pt x="0" y="40"/>
                  <a:pt x="0" y="40"/>
                  <a:pt x="0" y="40"/>
                </a:cubicBezTo>
                <a:cubicBezTo>
                  <a:pt x="0" y="38"/>
                  <a:pt x="1" y="37"/>
                  <a:pt x="3" y="37"/>
                </a:cubicBezTo>
                <a:cubicBezTo>
                  <a:pt x="20" y="37"/>
                  <a:pt x="20" y="37"/>
                  <a:pt x="20" y="37"/>
                </a:cubicBezTo>
                <a:cubicBezTo>
                  <a:pt x="25" y="41"/>
                  <a:pt x="25" y="41"/>
                  <a:pt x="25" y="41"/>
                </a:cubicBezTo>
                <a:cubicBezTo>
                  <a:pt x="26" y="43"/>
                  <a:pt x="28" y="43"/>
                  <a:pt x="29" y="43"/>
                </a:cubicBezTo>
                <a:cubicBezTo>
                  <a:pt x="31" y="43"/>
                  <a:pt x="33" y="43"/>
                  <a:pt x="34" y="41"/>
                </a:cubicBezTo>
                <a:cubicBezTo>
                  <a:pt x="39" y="37"/>
                  <a:pt x="39" y="37"/>
                  <a:pt x="39" y="37"/>
                </a:cubicBezTo>
                <a:cubicBezTo>
                  <a:pt x="56" y="37"/>
                  <a:pt x="56" y="37"/>
                  <a:pt x="56" y="37"/>
                </a:cubicBezTo>
                <a:cubicBezTo>
                  <a:pt x="58" y="37"/>
                  <a:pt x="59" y="38"/>
                  <a:pt x="59" y="40"/>
                </a:cubicBezTo>
                <a:lnTo>
                  <a:pt x="59" y="51"/>
                </a:lnTo>
                <a:close/>
                <a:moveTo>
                  <a:pt x="47" y="22"/>
                </a:moveTo>
                <a:cubicBezTo>
                  <a:pt x="31" y="38"/>
                  <a:pt x="31" y="38"/>
                  <a:pt x="31" y="38"/>
                </a:cubicBezTo>
                <a:cubicBezTo>
                  <a:pt x="31" y="39"/>
                  <a:pt x="30" y="39"/>
                  <a:pt x="29" y="39"/>
                </a:cubicBezTo>
                <a:cubicBezTo>
                  <a:pt x="29" y="39"/>
                  <a:pt x="28" y="39"/>
                  <a:pt x="28" y="38"/>
                </a:cubicBezTo>
                <a:cubicBezTo>
                  <a:pt x="12" y="22"/>
                  <a:pt x="12" y="22"/>
                  <a:pt x="12" y="22"/>
                </a:cubicBezTo>
                <a:cubicBezTo>
                  <a:pt x="11" y="21"/>
                  <a:pt x="11" y="20"/>
                  <a:pt x="11" y="20"/>
                </a:cubicBezTo>
                <a:cubicBezTo>
                  <a:pt x="12" y="19"/>
                  <a:pt x="13" y="18"/>
                  <a:pt x="13" y="18"/>
                </a:cubicBezTo>
                <a:cubicBezTo>
                  <a:pt x="23" y="18"/>
                  <a:pt x="23" y="18"/>
                  <a:pt x="23" y="18"/>
                </a:cubicBezTo>
                <a:cubicBezTo>
                  <a:pt x="23" y="2"/>
                  <a:pt x="23" y="2"/>
                  <a:pt x="23" y="2"/>
                </a:cubicBezTo>
                <a:cubicBezTo>
                  <a:pt x="23" y="1"/>
                  <a:pt x="24" y="0"/>
                  <a:pt x="25" y="0"/>
                </a:cubicBezTo>
                <a:cubicBezTo>
                  <a:pt x="34" y="0"/>
                  <a:pt x="34" y="0"/>
                  <a:pt x="34" y="0"/>
                </a:cubicBezTo>
                <a:cubicBezTo>
                  <a:pt x="35" y="0"/>
                  <a:pt x="36" y="1"/>
                  <a:pt x="36" y="2"/>
                </a:cubicBezTo>
                <a:cubicBezTo>
                  <a:pt x="36" y="18"/>
                  <a:pt x="36" y="18"/>
                  <a:pt x="36" y="18"/>
                </a:cubicBezTo>
                <a:cubicBezTo>
                  <a:pt x="45" y="18"/>
                  <a:pt x="45" y="18"/>
                  <a:pt x="45" y="18"/>
                </a:cubicBezTo>
                <a:cubicBezTo>
                  <a:pt x="46" y="18"/>
                  <a:pt x="47" y="19"/>
                  <a:pt x="48" y="20"/>
                </a:cubicBezTo>
                <a:cubicBezTo>
                  <a:pt x="48" y="20"/>
                  <a:pt x="48" y="21"/>
                  <a:pt x="47" y="22"/>
                </a:cubicBezTo>
                <a:close/>
                <a:moveTo>
                  <a:pt x="43" y="46"/>
                </a:moveTo>
                <a:cubicBezTo>
                  <a:pt x="42" y="46"/>
                  <a:pt x="41" y="47"/>
                  <a:pt x="41" y="48"/>
                </a:cubicBezTo>
                <a:cubicBezTo>
                  <a:pt x="41" y="49"/>
                  <a:pt x="42" y="50"/>
                  <a:pt x="43" y="50"/>
                </a:cubicBezTo>
                <a:cubicBezTo>
                  <a:pt x="44" y="50"/>
                  <a:pt x="45" y="49"/>
                  <a:pt x="45" y="48"/>
                </a:cubicBezTo>
                <a:cubicBezTo>
                  <a:pt x="45" y="47"/>
                  <a:pt x="44" y="46"/>
                  <a:pt x="43" y="46"/>
                </a:cubicBezTo>
                <a:close/>
                <a:moveTo>
                  <a:pt x="52" y="46"/>
                </a:moveTo>
                <a:cubicBezTo>
                  <a:pt x="51" y="46"/>
                  <a:pt x="50" y="47"/>
                  <a:pt x="50" y="48"/>
                </a:cubicBezTo>
                <a:cubicBezTo>
                  <a:pt x="50" y="49"/>
                  <a:pt x="51" y="50"/>
                  <a:pt x="52" y="50"/>
                </a:cubicBezTo>
                <a:cubicBezTo>
                  <a:pt x="54" y="50"/>
                  <a:pt x="55" y="49"/>
                  <a:pt x="55" y="48"/>
                </a:cubicBezTo>
                <a:cubicBezTo>
                  <a:pt x="55" y="47"/>
                  <a:pt x="54" y="46"/>
                  <a:pt x="52" y="46"/>
                </a:cubicBezTo>
                <a:close/>
              </a:path>
            </a:pathLst>
          </a:custGeom>
          <a:solidFill>
            <a:sysClr val="window" lastClr="FFFFFF"/>
          </a:solidFill>
          <a:ln w="9525">
            <a:noFill/>
            <a:round/>
          </a:ln>
        </p:spPr>
        <p:txBody>
          <a:bodyPr anchor="ctr"/>
          <a:lstStyle/>
          <a:p>
            <a:pPr algn="ctr">
              <a:lnSpc>
                <a:spcPct val="120000"/>
              </a:lnSpc>
            </a:pPr>
            <a:endParaRPr>
              <a:latin typeface="微软雅黑" panose="020B0503020204020204" charset="-122"/>
              <a:ea typeface="微软雅黑" panose="020B0503020204020204" charset="-122"/>
            </a:endParaRPr>
          </a:p>
        </p:txBody>
      </p:sp>
      <p:sp>
        <p:nvSpPr>
          <p:cNvPr id="115" name="任意多边形 13"/>
          <p:cNvSpPr/>
          <p:nvPr>
            <p:custDataLst>
              <p:tags r:id="rId21"/>
            </p:custDataLst>
          </p:nvPr>
        </p:nvSpPr>
        <p:spPr bwMode="auto">
          <a:xfrm>
            <a:off x="3957245" y="3232357"/>
            <a:ext cx="382920" cy="353869"/>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ysClr val="window" lastClr="FFFFFF"/>
          </a:solidFill>
          <a:ln w="9525">
            <a:noFill/>
            <a:round/>
          </a:ln>
        </p:spPr>
        <p:txBody>
          <a:bodyPr anchor="ctr"/>
          <a:lstStyle/>
          <a:p>
            <a:pPr algn="ctr">
              <a:lnSpc>
                <a:spcPct val="120000"/>
              </a:lnSpc>
            </a:pPr>
            <a:endParaRPr>
              <a:latin typeface="微软雅黑" panose="020B0503020204020204" charset="-122"/>
              <a:ea typeface="微软雅黑" panose="020B0503020204020204" charset="-122"/>
            </a:endParaRPr>
          </a:p>
        </p:txBody>
      </p:sp>
      <p:sp>
        <p:nvSpPr>
          <p:cNvPr id="116" name="任意多边形: 形状 115"/>
          <p:cNvSpPr/>
          <p:nvPr>
            <p:custDataLst>
              <p:tags r:id="rId22"/>
            </p:custDataLst>
          </p:nvPr>
        </p:nvSpPr>
        <p:spPr>
          <a:xfrm>
            <a:off x="6757827" y="4760265"/>
            <a:ext cx="314876" cy="343215"/>
          </a:xfrm>
          <a:custGeom>
            <a:avLst/>
            <a:gdLst>
              <a:gd name="connsiteX0" fmla="*/ 40563 w 381000"/>
              <a:gd name="connsiteY0" fmla="*/ 0 h 415290"/>
              <a:gd name="connsiteX1" fmla="*/ 340437 w 381000"/>
              <a:gd name="connsiteY1" fmla="*/ 0 h 415290"/>
              <a:gd name="connsiteX2" fmla="*/ 381000 w 381000"/>
              <a:gd name="connsiteY2" fmla="*/ 40579 h 415290"/>
              <a:gd name="connsiteX3" fmla="*/ 340437 w 381000"/>
              <a:gd name="connsiteY3" fmla="*/ 81157 h 415290"/>
              <a:gd name="connsiteX4" fmla="*/ 333194 w 381000"/>
              <a:gd name="connsiteY4" fmla="*/ 81157 h 415290"/>
              <a:gd name="connsiteX5" fmla="*/ 333194 w 381000"/>
              <a:gd name="connsiteY5" fmla="*/ 117388 h 415290"/>
              <a:gd name="connsiteX6" fmla="*/ 379069 w 381000"/>
              <a:gd name="connsiteY6" fmla="*/ 175841 h 415290"/>
              <a:gd name="connsiteX7" fmla="*/ 332228 w 381000"/>
              <a:gd name="connsiteY7" fmla="*/ 234776 h 415290"/>
              <a:gd name="connsiteX8" fmla="*/ 318225 w 381000"/>
              <a:gd name="connsiteY8" fmla="*/ 244438 h 415290"/>
              <a:gd name="connsiteX9" fmla="*/ 304221 w 381000"/>
              <a:gd name="connsiteY9" fmla="*/ 229462 h 415290"/>
              <a:gd name="connsiteX10" fmla="*/ 304221 w 381000"/>
              <a:gd name="connsiteY10" fmla="*/ 222216 h 415290"/>
              <a:gd name="connsiteX11" fmla="*/ 308567 w 381000"/>
              <a:gd name="connsiteY11" fmla="*/ 211588 h 415290"/>
              <a:gd name="connsiteX12" fmla="*/ 319190 w 381000"/>
              <a:gd name="connsiteY12" fmla="*/ 207724 h 415290"/>
              <a:gd name="connsiteX13" fmla="*/ 350095 w 381000"/>
              <a:gd name="connsiteY13" fmla="*/ 176324 h 415290"/>
              <a:gd name="connsiteX14" fmla="*/ 319673 w 381000"/>
              <a:gd name="connsiteY14" fmla="*/ 144924 h 415290"/>
              <a:gd name="connsiteX15" fmla="*/ 309050 w 381000"/>
              <a:gd name="connsiteY15" fmla="*/ 141059 h 415290"/>
              <a:gd name="connsiteX16" fmla="*/ 304704 w 381000"/>
              <a:gd name="connsiteY16" fmla="*/ 130431 h 415290"/>
              <a:gd name="connsiteX17" fmla="*/ 304704 w 381000"/>
              <a:gd name="connsiteY17" fmla="*/ 66665 h 415290"/>
              <a:gd name="connsiteX18" fmla="*/ 319190 w 381000"/>
              <a:gd name="connsiteY18" fmla="*/ 52173 h 415290"/>
              <a:gd name="connsiteX19" fmla="*/ 340920 w 381000"/>
              <a:gd name="connsiteY19" fmla="*/ 52173 h 415290"/>
              <a:gd name="connsiteX20" fmla="*/ 352510 w 381000"/>
              <a:gd name="connsiteY20" fmla="*/ 40579 h 415290"/>
              <a:gd name="connsiteX21" fmla="*/ 340920 w 381000"/>
              <a:gd name="connsiteY21" fmla="*/ 28985 h 415290"/>
              <a:gd name="connsiteX22" fmla="*/ 40563 w 381000"/>
              <a:gd name="connsiteY22" fmla="*/ 28985 h 415290"/>
              <a:gd name="connsiteX23" fmla="*/ 28974 w 381000"/>
              <a:gd name="connsiteY23" fmla="*/ 40579 h 415290"/>
              <a:gd name="connsiteX24" fmla="*/ 40563 w 381000"/>
              <a:gd name="connsiteY24" fmla="*/ 52173 h 415290"/>
              <a:gd name="connsiteX25" fmla="*/ 62293 w 381000"/>
              <a:gd name="connsiteY25" fmla="*/ 52173 h 415290"/>
              <a:gd name="connsiteX26" fmla="*/ 76780 w 381000"/>
              <a:gd name="connsiteY26" fmla="*/ 66665 h 415290"/>
              <a:gd name="connsiteX27" fmla="*/ 76780 w 381000"/>
              <a:gd name="connsiteY27" fmla="*/ 130431 h 415290"/>
              <a:gd name="connsiteX28" fmla="*/ 62776 w 381000"/>
              <a:gd name="connsiteY28" fmla="*/ 144924 h 415290"/>
              <a:gd name="connsiteX29" fmla="*/ 31871 w 381000"/>
              <a:gd name="connsiteY29" fmla="*/ 176324 h 415290"/>
              <a:gd name="connsiteX30" fmla="*/ 62776 w 381000"/>
              <a:gd name="connsiteY30" fmla="*/ 207724 h 415290"/>
              <a:gd name="connsiteX31" fmla="*/ 76780 w 381000"/>
              <a:gd name="connsiteY31" fmla="*/ 222216 h 415290"/>
              <a:gd name="connsiteX32" fmla="*/ 76780 w 381000"/>
              <a:gd name="connsiteY32" fmla="*/ 225115 h 415290"/>
              <a:gd name="connsiteX33" fmla="*/ 190742 w 381000"/>
              <a:gd name="connsiteY33" fmla="*/ 330426 h 415290"/>
              <a:gd name="connsiteX34" fmla="*/ 294080 w 381000"/>
              <a:gd name="connsiteY34" fmla="*/ 271490 h 415290"/>
              <a:gd name="connsiteX35" fmla="*/ 313396 w 381000"/>
              <a:gd name="connsiteY35" fmla="*/ 265210 h 415290"/>
              <a:gd name="connsiteX36" fmla="*/ 319673 w 381000"/>
              <a:gd name="connsiteY36" fmla="*/ 284533 h 415290"/>
              <a:gd name="connsiteX37" fmla="*/ 231531 w 381000"/>
              <a:gd name="connsiteY37" fmla="*/ 354164 h 415290"/>
              <a:gd name="connsiteX38" fmla="*/ 204470 w 381000"/>
              <a:gd name="connsiteY38" fmla="*/ 357645 h 415290"/>
              <a:gd name="connsiteX39" fmla="*/ 204470 w 381000"/>
              <a:gd name="connsiteY39" fmla="*/ 386080 h 415290"/>
              <a:gd name="connsiteX40" fmla="*/ 364612 w 381000"/>
              <a:gd name="connsiteY40" fmla="*/ 386080 h 415290"/>
              <a:gd name="connsiteX41" fmla="*/ 379095 w 381000"/>
              <a:gd name="connsiteY41" fmla="*/ 400685 h 415290"/>
              <a:gd name="connsiteX42" fmla="*/ 364612 w 381000"/>
              <a:gd name="connsiteY42" fmla="*/ 415290 h 415290"/>
              <a:gd name="connsiteX43" fmla="*/ 17023 w 381000"/>
              <a:gd name="connsiteY43" fmla="*/ 415290 h 415290"/>
              <a:gd name="connsiteX44" fmla="*/ 2540 w 381000"/>
              <a:gd name="connsiteY44" fmla="*/ 400685 h 415290"/>
              <a:gd name="connsiteX45" fmla="*/ 17023 w 381000"/>
              <a:gd name="connsiteY45" fmla="*/ 386080 h 415290"/>
              <a:gd name="connsiteX46" fmla="*/ 175260 w 381000"/>
              <a:gd name="connsiteY46" fmla="*/ 386080 h 415290"/>
              <a:gd name="connsiteX47" fmla="*/ 175260 w 381000"/>
              <a:gd name="connsiteY47" fmla="*/ 356738 h 415290"/>
              <a:gd name="connsiteX48" fmla="*/ 136160 w 381000"/>
              <a:gd name="connsiteY48" fmla="*/ 349990 h 415290"/>
              <a:gd name="connsiteX49" fmla="*/ 48289 w 381000"/>
              <a:gd name="connsiteY49" fmla="*/ 234776 h 415290"/>
              <a:gd name="connsiteX50" fmla="*/ 2898 w 381000"/>
              <a:gd name="connsiteY50" fmla="*/ 176324 h 415290"/>
              <a:gd name="connsiteX51" fmla="*/ 47806 w 381000"/>
              <a:gd name="connsiteY51" fmla="*/ 117871 h 415290"/>
              <a:gd name="connsiteX52" fmla="*/ 47806 w 381000"/>
              <a:gd name="connsiteY52" fmla="*/ 81157 h 415290"/>
              <a:gd name="connsiteX53" fmla="*/ 40563 w 381000"/>
              <a:gd name="connsiteY53" fmla="*/ 81157 h 415290"/>
              <a:gd name="connsiteX54" fmla="*/ 0 w 381000"/>
              <a:gd name="connsiteY54" fmla="*/ 40579 h 415290"/>
              <a:gd name="connsiteX55" fmla="*/ 40563 w 381000"/>
              <a:gd name="connsiteY55" fmla="*/ 0 h 415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81000" h="415290">
                <a:moveTo>
                  <a:pt x="40563" y="0"/>
                </a:moveTo>
                <a:lnTo>
                  <a:pt x="340437" y="0"/>
                </a:lnTo>
                <a:cubicBezTo>
                  <a:pt x="362650" y="0"/>
                  <a:pt x="381000" y="18357"/>
                  <a:pt x="381000" y="40579"/>
                </a:cubicBezTo>
                <a:cubicBezTo>
                  <a:pt x="381000" y="62800"/>
                  <a:pt x="362650" y="81157"/>
                  <a:pt x="340437" y="81157"/>
                </a:cubicBezTo>
                <a:lnTo>
                  <a:pt x="333194" y="81157"/>
                </a:lnTo>
                <a:lnTo>
                  <a:pt x="333194" y="117388"/>
                </a:lnTo>
                <a:cubicBezTo>
                  <a:pt x="359753" y="123668"/>
                  <a:pt x="379069" y="147822"/>
                  <a:pt x="379069" y="175841"/>
                </a:cubicBezTo>
                <a:cubicBezTo>
                  <a:pt x="379069" y="204342"/>
                  <a:pt x="358787" y="228496"/>
                  <a:pt x="332228" y="234776"/>
                </a:cubicBezTo>
                <a:cubicBezTo>
                  <a:pt x="330297" y="240573"/>
                  <a:pt x="324502" y="244438"/>
                  <a:pt x="318225" y="244438"/>
                </a:cubicBezTo>
                <a:cubicBezTo>
                  <a:pt x="310015" y="243955"/>
                  <a:pt x="304221" y="237192"/>
                  <a:pt x="304221" y="229462"/>
                </a:cubicBezTo>
                <a:lnTo>
                  <a:pt x="304221" y="222216"/>
                </a:lnTo>
                <a:cubicBezTo>
                  <a:pt x="304221" y="218351"/>
                  <a:pt x="305669" y="214487"/>
                  <a:pt x="308567" y="211588"/>
                </a:cubicBezTo>
                <a:cubicBezTo>
                  <a:pt x="311464" y="208690"/>
                  <a:pt x="315327" y="207724"/>
                  <a:pt x="319190" y="207724"/>
                </a:cubicBezTo>
                <a:cubicBezTo>
                  <a:pt x="336574" y="207724"/>
                  <a:pt x="350095" y="193714"/>
                  <a:pt x="350095" y="176324"/>
                </a:cubicBezTo>
                <a:cubicBezTo>
                  <a:pt x="350095" y="158933"/>
                  <a:pt x="336574" y="144924"/>
                  <a:pt x="319673" y="144924"/>
                </a:cubicBezTo>
                <a:cubicBezTo>
                  <a:pt x="315810" y="144924"/>
                  <a:pt x="311947" y="143474"/>
                  <a:pt x="309050" y="141059"/>
                </a:cubicBezTo>
                <a:cubicBezTo>
                  <a:pt x="306152" y="138161"/>
                  <a:pt x="304704" y="134779"/>
                  <a:pt x="304704" y="130431"/>
                </a:cubicBezTo>
                <a:lnTo>
                  <a:pt x="304704" y="66665"/>
                </a:lnTo>
                <a:cubicBezTo>
                  <a:pt x="304704" y="58453"/>
                  <a:pt x="310981" y="52173"/>
                  <a:pt x="319190" y="52173"/>
                </a:cubicBezTo>
                <a:lnTo>
                  <a:pt x="340920" y="52173"/>
                </a:lnTo>
                <a:cubicBezTo>
                  <a:pt x="347198" y="52173"/>
                  <a:pt x="352510" y="46859"/>
                  <a:pt x="352510" y="40579"/>
                </a:cubicBezTo>
                <a:cubicBezTo>
                  <a:pt x="352510" y="34299"/>
                  <a:pt x="347198" y="28985"/>
                  <a:pt x="340920" y="28985"/>
                </a:cubicBezTo>
                <a:lnTo>
                  <a:pt x="40563" y="28985"/>
                </a:lnTo>
                <a:cubicBezTo>
                  <a:pt x="34285" y="28985"/>
                  <a:pt x="28974" y="34299"/>
                  <a:pt x="28974" y="40579"/>
                </a:cubicBezTo>
                <a:cubicBezTo>
                  <a:pt x="28974" y="46859"/>
                  <a:pt x="34285" y="52173"/>
                  <a:pt x="40563" y="52173"/>
                </a:cubicBezTo>
                <a:lnTo>
                  <a:pt x="62293" y="52173"/>
                </a:lnTo>
                <a:cubicBezTo>
                  <a:pt x="70502" y="52173"/>
                  <a:pt x="76780" y="58453"/>
                  <a:pt x="76780" y="66665"/>
                </a:cubicBezTo>
                <a:lnTo>
                  <a:pt x="76780" y="130431"/>
                </a:lnTo>
                <a:cubicBezTo>
                  <a:pt x="76780" y="138161"/>
                  <a:pt x="70502" y="144924"/>
                  <a:pt x="62776" y="144924"/>
                </a:cubicBezTo>
                <a:cubicBezTo>
                  <a:pt x="45875" y="145407"/>
                  <a:pt x="31871" y="159416"/>
                  <a:pt x="31871" y="176324"/>
                </a:cubicBezTo>
                <a:cubicBezTo>
                  <a:pt x="31871" y="193231"/>
                  <a:pt x="45875" y="207241"/>
                  <a:pt x="62776" y="207724"/>
                </a:cubicBezTo>
                <a:cubicBezTo>
                  <a:pt x="70502" y="207724"/>
                  <a:pt x="76780" y="214487"/>
                  <a:pt x="76780" y="222216"/>
                </a:cubicBezTo>
                <a:lnTo>
                  <a:pt x="76780" y="225115"/>
                </a:lnTo>
                <a:cubicBezTo>
                  <a:pt x="76780" y="285016"/>
                  <a:pt x="126034" y="330426"/>
                  <a:pt x="190742" y="330426"/>
                </a:cubicBezTo>
                <a:cubicBezTo>
                  <a:pt x="236133" y="330426"/>
                  <a:pt x="275730" y="307721"/>
                  <a:pt x="294080" y="271490"/>
                </a:cubicBezTo>
                <a:cubicBezTo>
                  <a:pt x="297460" y="264244"/>
                  <a:pt x="306152" y="261345"/>
                  <a:pt x="313396" y="265210"/>
                </a:cubicBezTo>
                <a:cubicBezTo>
                  <a:pt x="320639" y="268592"/>
                  <a:pt x="323536" y="277287"/>
                  <a:pt x="319673" y="284533"/>
                </a:cubicBezTo>
                <a:cubicBezTo>
                  <a:pt x="302651" y="318953"/>
                  <a:pt x="270418" y="343861"/>
                  <a:pt x="231531" y="354164"/>
                </a:cubicBezTo>
                <a:lnTo>
                  <a:pt x="204470" y="357645"/>
                </a:lnTo>
                <a:lnTo>
                  <a:pt x="204470" y="386080"/>
                </a:lnTo>
                <a:lnTo>
                  <a:pt x="364612" y="386080"/>
                </a:lnTo>
                <a:cubicBezTo>
                  <a:pt x="372819" y="386080"/>
                  <a:pt x="379095" y="392409"/>
                  <a:pt x="379095" y="400685"/>
                </a:cubicBezTo>
                <a:cubicBezTo>
                  <a:pt x="379095" y="408961"/>
                  <a:pt x="372819" y="415290"/>
                  <a:pt x="364612" y="415290"/>
                </a:cubicBezTo>
                <a:lnTo>
                  <a:pt x="17023" y="415290"/>
                </a:lnTo>
                <a:cubicBezTo>
                  <a:pt x="8816" y="415290"/>
                  <a:pt x="2540" y="408961"/>
                  <a:pt x="2540" y="400685"/>
                </a:cubicBezTo>
                <a:cubicBezTo>
                  <a:pt x="2540" y="392409"/>
                  <a:pt x="8816" y="386080"/>
                  <a:pt x="17023" y="386080"/>
                </a:cubicBezTo>
                <a:lnTo>
                  <a:pt x="175260" y="386080"/>
                </a:lnTo>
                <a:lnTo>
                  <a:pt x="175260" y="356738"/>
                </a:lnTo>
                <a:lnTo>
                  <a:pt x="136160" y="349990"/>
                </a:lnTo>
                <a:cubicBezTo>
                  <a:pt x="86226" y="331694"/>
                  <a:pt x="51911" y="288398"/>
                  <a:pt x="48289" y="234776"/>
                </a:cubicBezTo>
                <a:cubicBezTo>
                  <a:pt x="22213" y="228013"/>
                  <a:pt x="2898" y="204342"/>
                  <a:pt x="2898" y="176324"/>
                </a:cubicBezTo>
                <a:cubicBezTo>
                  <a:pt x="2898" y="148305"/>
                  <a:pt x="22213" y="124634"/>
                  <a:pt x="47806" y="117871"/>
                </a:cubicBezTo>
                <a:lnTo>
                  <a:pt x="47806" y="81157"/>
                </a:lnTo>
                <a:lnTo>
                  <a:pt x="40563" y="81157"/>
                </a:lnTo>
                <a:cubicBezTo>
                  <a:pt x="18350" y="81157"/>
                  <a:pt x="0" y="62800"/>
                  <a:pt x="0" y="40579"/>
                </a:cubicBezTo>
                <a:cubicBezTo>
                  <a:pt x="0" y="18357"/>
                  <a:pt x="18350" y="0"/>
                  <a:pt x="40563" y="0"/>
                </a:cubicBezTo>
                <a:close/>
              </a:path>
            </a:pathLst>
          </a:custGeom>
          <a:solidFill>
            <a:sysClr val="window" lastClr="FFFFFF"/>
          </a:solidFill>
          <a:ln w="12700" cap="flat" cmpd="sng" algn="ctr">
            <a:noFill/>
            <a:prstDash val="solid"/>
            <a:miter lim="800000"/>
          </a:ln>
          <a:effectLst/>
          <a:extLst>
            <a:ext uri="{91240B29-F687-4F45-9708-019B960494DF}">
              <a14:hiddenLine xmlns:a14="http://schemas.microsoft.com/office/drawing/2010/main" w="12700">
                <a:solidFill>
                  <a:srgbClr val="1F74AD">
                    <a:shade val="50000"/>
                  </a:srgbClr>
                </a:solidFill>
                <a:prstDash val="solid"/>
                <a:miter lim="800000"/>
                <a:headEnd/>
                <a:tailEnd/>
              </a14:hiddenLine>
            </a:ext>
          </a:extLst>
        </p:spPr>
        <p:style>
          <a:lnRef idx="2">
            <a:srgbClr val="1F74AD">
              <a:shade val="50000"/>
            </a:srgbClr>
          </a:lnRef>
          <a:fillRef idx="1">
            <a:srgbClr val="1F74AD"/>
          </a:fillRef>
          <a:effectRef idx="0">
            <a:srgbClr val="1F74AD"/>
          </a:effectRef>
          <a:fontRef idx="minor">
            <a:sysClr val="window" lastClr="FFFFFF"/>
          </a:fontRef>
        </p:style>
        <p:txBody>
          <a:bodyPr wrap="square" rtlCol="0" anchor="ctr">
            <a:noAutofit/>
          </a:bodyPr>
          <a:lstStyle/>
          <a:p>
            <a:pPr algn="ctr"/>
            <a:endParaRPr lang="zh-CN" altLang="en-US"/>
          </a:p>
        </p:txBody>
      </p:sp>
      <p:sp>
        <p:nvSpPr>
          <p:cNvPr id="117" name="PA_ImportSvg_636766911470554120"/>
          <p:cNvSpPr/>
          <p:nvPr>
            <p:custDataLst>
              <p:tags r:id="rId23"/>
            </p:custDataLst>
          </p:nvPr>
        </p:nvSpPr>
        <p:spPr>
          <a:xfrm>
            <a:off x="7877684" y="3227076"/>
            <a:ext cx="331223" cy="369441"/>
          </a:xfrm>
          <a:custGeom>
            <a:avLst/>
            <a:gdLst/>
            <a:ahLst/>
            <a:cxnLst/>
            <a:rect l="l" t="t" r="r" b="b"/>
            <a:pathLst>
              <a:path w="10566400" h="11785601">
                <a:moveTo>
                  <a:pt x="9753600" y="11785602"/>
                </a:moveTo>
                <a:lnTo>
                  <a:pt x="812800" y="11785602"/>
                </a:lnTo>
                <a:cubicBezTo>
                  <a:pt x="364134" y="11785602"/>
                  <a:pt x="0" y="11421468"/>
                  <a:pt x="0" y="10972802"/>
                </a:cubicBezTo>
                <a:lnTo>
                  <a:pt x="0" y="2032002"/>
                </a:lnTo>
                <a:cubicBezTo>
                  <a:pt x="0" y="1582929"/>
                  <a:pt x="364134" y="1219202"/>
                  <a:pt x="812800" y="1219202"/>
                </a:cubicBezTo>
                <a:lnTo>
                  <a:pt x="1625600" y="1219202"/>
                </a:lnTo>
                <a:lnTo>
                  <a:pt x="1625600" y="1625602"/>
                </a:lnTo>
                <a:cubicBezTo>
                  <a:pt x="1625600" y="2299007"/>
                  <a:pt x="2171396" y="2844802"/>
                  <a:pt x="2844800" y="2844802"/>
                </a:cubicBezTo>
                <a:cubicBezTo>
                  <a:pt x="3517798" y="2844802"/>
                  <a:pt x="4064000" y="2299006"/>
                  <a:pt x="4064000" y="1625602"/>
                </a:cubicBezTo>
                <a:lnTo>
                  <a:pt x="4064000" y="1219202"/>
                </a:lnTo>
                <a:lnTo>
                  <a:pt x="6502400" y="1219202"/>
                </a:lnTo>
                <a:lnTo>
                  <a:pt x="6502400" y="1625602"/>
                </a:lnTo>
                <a:cubicBezTo>
                  <a:pt x="6502400" y="2299007"/>
                  <a:pt x="7048602" y="2844802"/>
                  <a:pt x="7721600" y="2844802"/>
                </a:cubicBezTo>
                <a:cubicBezTo>
                  <a:pt x="8394598" y="2844802"/>
                  <a:pt x="8940800" y="2299006"/>
                  <a:pt x="8940800" y="1625602"/>
                </a:cubicBezTo>
                <a:lnTo>
                  <a:pt x="8940800" y="1219202"/>
                </a:lnTo>
                <a:lnTo>
                  <a:pt x="9753600" y="1219202"/>
                </a:lnTo>
                <a:cubicBezTo>
                  <a:pt x="10202266" y="1219202"/>
                  <a:pt x="10566400" y="1582931"/>
                  <a:pt x="10566400" y="2032002"/>
                </a:cubicBezTo>
                <a:lnTo>
                  <a:pt x="10566400" y="10972802"/>
                </a:lnTo>
                <a:cubicBezTo>
                  <a:pt x="10566400" y="11421468"/>
                  <a:pt x="10202266" y="11785602"/>
                  <a:pt x="9753600" y="11785602"/>
                </a:cubicBezTo>
                <a:close/>
                <a:moveTo>
                  <a:pt x="9753600" y="4064002"/>
                </a:moveTo>
                <a:lnTo>
                  <a:pt x="812800" y="4064002"/>
                </a:lnTo>
                <a:lnTo>
                  <a:pt x="812800" y="10972802"/>
                </a:lnTo>
                <a:lnTo>
                  <a:pt x="9753600" y="10972802"/>
                </a:lnTo>
                <a:close/>
                <a:moveTo>
                  <a:pt x="2844800" y="6096002"/>
                </a:moveTo>
                <a:lnTo>
                  <a:pt x="1625600" y="6096002"/>
                </a:lnTo>
                <a:lnTo>
                  <a:pt x="1625600" y="4876802"/>
                </a:lnTo>
                <a:lnTo>
                  <a:pt x="2844800" y="4876802"/>
                </a:lnTo>
                <a:close/>
                <a:moveTo>
                  <a:pt x="2844800" y="8128002"/>
                </a:moveTo>
                <a:lnTo>
                  <a:pt x="1625600" y="8128002"/>
                </a:lnTo>
                <a:lnTo>
                  <a:pt x="1625600" y="6908802"/>
                </a:lnTo>
                <a:lnTo>
                  <a:pt x="2844800" y="6908802"/>
                </a:lnTo>
                <a:close/>
                <a:moveTo>
                  <a:pt x="2844800" y="10160002"/>
                </a:moveTo>
                <a:lnTo>
                  <a:pt x="1625600" y="10160002"/>
                </a:lnTo>
                <a:lnTo>
                  <a:pt x="1625600" y="8940802"/>
                </a:lnTo>
                <a:lnTo>
                  <a:pt x="2844800" y="8940802"/>
                </a:lnTo>
                <a:close/>
                <a:moveTo>
                  <a:pt x="4876800" y="6096002"/>
                </a:moveTo>
                <a:lnTo>
                  <a:pt x="3657600" y="6096002"/>
                </a:lnTo>
                <a:lnTo>
                  <a:pt x="3657600" y="4876802"/>
                </a:lnTo>
                <a:lnTo>
                  <a:pt x="4876800" y="4876802"/>
                </a:lnTo>
                <a:close/>
                <a:moveTo>
                  <a:pt x="4876800" y="8128002"/>
                </a:moveTo>
                <a:lnTo>
                  <a:pt x="3657600" y="8128002"/>
                </a:lnTo>
                <a:lnTo>
                  <a:pt x="3657600" y="6908802"/>
                </a:lnTo>
                <a:lnTo>
                  <a:pt x="4876800" y="6908802"/>
                </a:lnTo>
                <a:close/>
                <a:moveTo>
                  <a:pt x="4876800" y="10160002"/>
                </a:moveTo>
                <a:lnTo>
                  <a:pt x="3657600" y="10160002"/>
                </a:lnTo>
                <a:lnTo>
                  <a:pt x="3657600" y="8940802"/>
                </a:lnTo>
                <a:lnTo>
                  <a:pt x="4876800" y="8940802"/>
                </a:lnTo>
                <a:close/>
                <a:moveTo>
                  <a:pt x="6908800" y="6096002"/>
                </a:moveTo>
                <a:lnTo>
                  <a:pt x="5689600" y="6096002"/>
                </a:lnTo>
                <a:lnTo>
                  <a:pt x="5689600" y="4876802"/>
                </a:lnTo>
                <a:lnTo>
                  <a:pt x="6908800" y="4876802"/>
                </a:lnTo>
                <a:close/>
                <a:moveTo>
                  <a:pt x="6908800" y="8128002"/>
                </a:moveTo>
                <a:lnTo>
                  <a:pt x="5689600" y="8128002"/>
                </a:lnTo>
                <a:lnTo>
                  <a:pt x="5689600" y="6908802"/>
                </a:lnTo>
                <a:lnTo>
                  <a:pt x="6908800" y="6908802"/>
                </a:lnTo>
                <a:close/>
                <a:moveTo>
                  <a:pt x="6908800" y="10160002"/>
                </a:moveTo>
                <a:lnTo>
                  <a:pt x="5689600" y="10160002"/>
                </a:lnTo>
                <a:lnTo>
                  <a:pt x="5689600" y="8940802"/>
                </a:lnTo>
                <a:lnTo>
                  <a:pt x="6908800" y="8940802"/>
                </a:lnTo>
                <a:close/>
                <a:moveTo>
                  <a:pt x="8940800" y="6096002"/>
                </a:moveTo>
                <a:lnTo>
                  <a:pt x="7721600" y="6096002"/>
                </a:lnTo>
                <a:lnTo>
                  <a:pt x="7721600" y="4876802"/>
                </a:lnTo>
                <a:lnTo>
                  <a:pt x="8940800" y="4876802"/>
                </a:lnTo>
                <a:close/>
                <a:moveTo>
                  <a:pt x="8940800" y="8128002"/>
                </a:moveTo>
                <a:lnTo>
                  <a:pt x="7721600" y="8128002"/>
                </a:lnTo>
                <a:lnTo>
                  <a:pt x="7721600" y="6908802"/>
                </a:lnTo>
                <a:lnTo>
                  <a:pt x="8940800" y="6908802"/>
                </a:lnTo>
                <a:close/>
                <a:moveTo>
                  <a:pt x="8940800" y="10160002"/>
                </a:moveTo>
                <a:lnTo>
                  <a:pt x="7721600" y="10160002"/>
                </a:lnTo>
                <a:lnTo>
                  <a:pt x="7721600" y="8940802"/>
                </a:lnTo>
                <a:lnTo>
                  <a:pt x="8940800" y="8940802"/>
                </a:lnTo>
                <a:close/>
                <a:moveTo>
                  <a:pt x="7709002" y="2438402"/>
                </a:moveTo>
                <a:cubicBezTo>
                  <a:pt x="7266839" y="2438402"/>
                  <a:pt x="6908800" y="2079957"/>
                  <a:pt x="6908800" y="1638200"/>
                </a:cubicBezTo>
                <a:lnTo>
                  <a:pt x="6908800" y="800203"/>
                </a:lnTo>
                <a:cubicBezTo>
                  <a:pt x="6908800" y="358040"/>
                  <a:pt x="7266839" y="1"/>
                  <a:pt x="7709002" y="1"/>
                </a:cubicBezTo>
                <a:cubicBezTo>
                  <a:pt x="8151165" y="1"/>
                  <a:pt x="8509205" y="358040"/>
                  <a:pt x="8509205" y="800203"/>
                </a:cubicBezTo>
                <a:lnTo>
                  <a:pt x="8509205" y="1638200"/>
                </a:lnTo>
                <a:cubicBezTo>
                  <a:pt x="8509205" y="2079957"/>
                  <a:pt x="8151165" y="2438402"/>
                  <a:pt x="7709002" y="2438402"/>
                </a:cubicBezTo>
                <a:close/>
                <a:moveTo>
                  <a:pt x="2832202" y="2438402"/>
                </a:moveTo>
                <a:cubicBezTo>
                  <a:pt x="2390039" y="2438402"/>
                  <a:pt x="2032000" y="2079957"/>
                  <a:pt x="2032000" y="1638200"/>
                </a:cubicBezTo>
                <a:lnTo>
                  <a:pt x="2032000" y="800203"/>
                </a:lnTo>
                <a:cubicBezTo>
                  <a:pt x="2032000" y="358040"/>
                  <a:pt x="2390039" y="1"/>
                  <a:pt x="2832202" y="1"/>
                </a:cubicBezTo>
                <a:cubicBezTo>
                  <a:pt x="3274366" y="1"/>
                  <a:pt x="3632405" y="358040"/>
                  <a:pt x="3632405" y="800203"/>
                </a:cubicBezTo>
                <a:lnTo>
                  <a:pt x="3632405" y="1638200"/>
                </a:lnTo>
                <a:cubicBezTo>
                  <a:pt x="3632405" y="2079957"/>
                  <a:pt x="3273960" y="2438402"/>
                  <a:pt x="2832202" y="2438402"/>
                </a:cubicBezTo>
                <a:close/>
              </a:path>
            </a:pathLst>
          </a:custGeom>
          <a:solidFill>
            <a:sysClr val="window" lastClr="FFFFFF"/>
          </a:solidFill>
          <a:ln w="12700" cap="flat" cmpd="sng" algn="ctr">
            <a:noFill/>
            <a:prstDash val="solid"/>
            <a:miter lim="800000"/>
          </a:ln>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a:p>
        </p:txBody>
      </p:sp>
      <p:sp>
        <p:nvSpPr>
          <p:cNvPr id="93" name="任意多边形 37"/>
          <p:cNvSpPr/>
          <p:nvPr>
            <p:custDataLst>
              <p:tags r:id="rId24"/>
            </p:custDataLst>
          </p:nvPr>
        </p:nvSpPr>
        <p:spPr bwMode="auto">
          <a:xfrm>
            <a:off x="6435705" y="1274839"/>
            <a:ext cx="1233765" cy="1233766"/>
          </a:xfrm>
          <a:custGeom>
            <a:avLst/>
            <a:gdLst/>
            <a:ahLst/>
            <a:cxnLst>
              <a:cxn ang="0">
                <a:pos x="432" y="906"/>
              </a:cxn>
              <a:cxn ang="0">
                <a:pos x="490" y="906"/>
              </a:cxn>
              <a:cxn ang="0">
                <a:pos x="906" y="490"/>
              </a:cxn>
              <a:cxn ang="0">
                <a:pos x="906" y="432"/>
              </a:cxn>
              <a:cxn ang="0">
                <a:pos x="490" y="16"/>
              </a:cxn>
              <a:cxn ang="0">
                <a:pos x="432" y="16"/>
              </a:cxn>
              <a:cxn ang="0">
                <a:pos x="16" y="432"/>
              </a:cxn>
              <a:cxn ang="0">
                <a:pos x="16" y="490"/>
              </a:cxn>
              <a:cxn ang="0">
                <a:pos x="432" y="906"/>
              </a:cxn>
            </a:cxnLst>
            <a:rect l="0" t="0" r="r" b="b"/>
            <a:pathLst>
              <a:path w="922" h="922">
                <a:moveTo>
                  <a:pt x="432" y="906"/>
                </a:moveTo>
                <a:cubicBezTo>
                  <a:pt x="448" y="922"/>
                  <a:pt x="474" y="922"/>
                  <a:pt x="490" y="906"/>
                </a:cubicBezTo>
                <a:cubicBezTo>
                  <a:pt x="906" y="490"/>
                  <a:pt x="906" y="490"/>
                  <a:pt x="906" y="490"/>
                </a:cubicBezTo>
                <a:cubicBezTo>
                  <a:pt x="922" y="474"/>
                  <a:pt x="922" y="448"/>
                  <a:pt x="906" y="432"/>
                </a:cubicBezTo>
                <a:cubicBezTo>
                  <a:pt x="490" y="16"/>
                  <a:pt x="490" y="16"/>
                  <a:pt x="490" y="16"/>
                </a:cubicBezTo>
                <a:cubicBezTo>
                  <a:pt x="474" y="0"/>
                  <a:pt x="448" y="0"/>
                  <a:pt x="432" y="16"/>
                </a:cubicBezTo>
                <a:cubicBezTo>
                  <a:pt x="16" y="432"/>
                  <a:pt x="16" y="432"/>
                  <a:pt x="16" y="432"/>
                </a:cubicBezTo>
                <a:cubicBezTo>
                  <a:pt x="0" y="448"/>
                  <a:pt x="0" y="474"/>
                  <a:pt x="16" y="490"/>
                </a:cubicBezTo>
                <a:lnTo>
                  <a:pt x="432" y="906"/>
                </a:lnTo>
                <a:close/>
              </a:path>
            </a:pathLst>
          </a:custGeom>
          <a:solidFill>
            <a:srgbClr val="3498DB"/>
          </a:solidFill>
          <a:ln w="9525">
            <a:noFill/>
            <a:round/>
          </a:ln>
        </p:spPr>
        <p:txBody>
          <a:bodyPr anchor="ctr"/>
          <a:lstStyle/>
          <a:p>
            <a:pPr algn="ctr">
              <a:lnSpc>
                <a:spcPct val="120000"/>
              </a:lnSpc>
            </a:pPr>
            <a:endParaRPr>
              <a:latin typeface="微软雅黑" panose="020B0503020204020204" charset="-122"/>
              <a:ea typeface="微软雅黑" panose="020B0503020204020204" charset="-122"/>
            </a:endParaRPr>
          </a:p>
        </p:txBody>
      </p:sp>
      <p:sp>
        <p:nvSpPr>
          <p:cNvPr id="113" name="任意多边形 11"/>
          <p:cNvSpPr/>
          <p:nvPr>
            <p:custDataLst>
              <p:tags r:id="rId25"/>
            </p:custDataLst>
          </p:nvPr>
        </p:nvSpPr>
        <p:spPr bwMode="auto">
          <a:xfrm>
            <a:off x="6886976" y="1713546"/>
            <a:ext cx="331222" cy="356352"/>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ysClr val="window" lastClr="FFFFFF"/>
          </a:solidFill>
          <a:ln w="9525">
            <a:noFill/>
            <a:round/>
          </a:ln>
        </p:spPr>
        <p:txBody>
          <a:bodyPr anchor="ctr"/>
          <a:lstStyle/>
          <a:p>
            <a:pPr algn="ctr">
              <a:lnSpc>
                <a:spcPct val="120000"/>
              </a:lnSpc>
            </a:pPr>
            <a:endParaRPr>
              <a:latin typeface="微软雅黑" panose="020B0503020204020204" charset="-122"/>
              <a:ea typeface="微软雅黑" panose="020B0503020204020204" charset="-122"/>
            </a:endParaRPr>
          </a:p>
        </p:txBody>
      </p:sp>
      <p:sp>
        <p:nvSpPr>
          <p:cNvPr id="27" name="文本框 26"/>
          <p:cNvSpPr txBox="1"/>
          <p:nvPr>
            <p:custDataLst>
              <p:tags r:id="rId26"/>
            </p:custDataLst>
          </p:nvPr>
        </p:nvSpPr>
        <p:spPr bwMode="auto">
          <a:xfrm>
            <a:off x="392355" y="1364151"/>
            <a:ext cx="2703457" cy="527363"/>
          </a:xfrm>
          <a:prstGeom prst="rect">
            <a:avLst/>
          </a:prstGeom>
          <a:noFill/>
        </p:spPr>
        <p:txBody>
          <a:bodyPr wrap="square" lIns="90000" tIns="46800" rIns="90000" bIns="0" anchor="b"/>
          <a:lstStyle/>
          <a:p>
            <a:pPr algn="ctr" latinLnBrk="0">
              <a:lnSpc>
                <a:spcPct val="120000"/>
              </a:lnSpc>
            </a:pPr>
            <a:r>
              <a:rPr lang="zh-CN" altLang="en-US" sz="2000" b="1" spc="300" dirty="0">
                <a:solidFill>
                  <a:srgbClr val="1F74AD">
                    <a:lumMod val="100000"/>
                  </a:srgbClr>
                </a:solidFill>
                <a:effectLst/>
                <a:latin typeface="微软雅黑" panose="020B0503020204020204" charset="-122"/>
                <a:ea typeface="微软雅黑" panose="020B0503020204020204" charset="-122"/>
                <a:cs typeface="+mj-cs"/>
              </a:rPr>
              <a:t>统一安全认证和权限管理</a:t>
            </a:r>
          </a:p>
        </p:txBody>
      </p:sp>
      <p:sp>
        <p:nvSpPr>
          <p:cNvPr id="23" name="文本框 22"/>
          <p:cNvSpPr txBox="1"/>
          <p:nvPr>
            <p:custDataLst>
              <p:tags r:id="rId27"/>
            </p:custDataLst>
          </p:nvPr>
        </p:nvSpPr>
        <p:spPr bwMode="auto">
          <a:xfrm>
            <a:off x="421077" y="2774912"/>
            <a:ext cx="2703457" cy="527363"/>
          </a:xfrm>
          <a:prstGeom prst="rect">
            <a:avLst/>
          </a:prstGeom>
          <a:noFill/>
        </p:spPr>
        <p:txBody>
          <a:bodyPr wrap="square" lIns="90000" tIns="46800" rIns="90000" bIns="0" anchor="b">
            <a:normAutofit/>
          </a:bodyPr>
          <a:lstStyle/>
          <a:p>
            <a:pPr algn="r" latinLnBrk="0">
              <a:lnSpc>
                <a:spcPct val="120000"/>
              </a:lnSpc>
            </a:pPr>
            <a:r>
              <a:rPr lang="zh-CN" altLang="en-US" sz="1900" b="1" spc="300" dirty="0">
                <a:solidFill>
                  <a:srgbClr val="FFC000"/>
                </a:solidFill>
                <a:effectLst/>
                <a:latin typeface="微软雅黑" panose="020B0503020204020204" charset="-122"/>
                <a:ea typeface="微软雅黑" panose="020B0503020204020204" charset="-122"/>
                <a:cs typeface="+mj-cs"/>
              </a:rPr>
              <a:t>数据加密</a:t>
            </a:r>
          </a:p>
        </p:txBody>
      </p:sp>
      <p:sp>
        <p:nvSpPr>
          <p:cNvPr id="60" name="文本框 59"/>
          <p:cNvSpPr txBox="1"/>
          <p:nvPr>
            <p:custDataLst>
              <p:tags r:id="rId28"/>
            </p:custDataLst>
          </p:nvPr>
        </p:nvSpPr>
        <p:spPr bwMode="auto">
          <a:xfrm flipH="1">
            <a:off x="396628" y="4183134"/>
            <a:ext cx="2703457" cy="527363"/>
          </a:xfrm>
          <a:prstGeom prst="rect">
            <a:avLst/>
          </a:prstGeom>
          <a:noFill/>
        </p:spPr>
        <p:txBody>
          <a:bodyPr wrap="square" lIns="90000" tIns="46800" rIns="90000" bIns="0" anchor="b">
            <a:normAutofit/>
          </a:bodyPr>
          <a:lstStyle/>
          <a:p>
            <a:pPr algn="r" latinLnBrk="0">
              <a:lnSpc>
                <a:spcPct val="120000"/>
              </a:lnSpc>
            </a:pPr>
            <a:r>
              <a:rPr lang="zh-CN" altLang="en-US" sz="1900" b="1" spc="300" dirty="0">
                <a:solidFill>
                  <a:srgbClr val="9BBB59"/>
                </a:solidFill>
                <a:effectLst/>
                <a:latin typeface="微软雅黑" panose="020B0503020204020204" charset="-122"/>
                <a:ea typeface="微软雅黑" panose="020B0503020204020204" charset="-122"/>
                <a:cs typeface="+mj-cs"/>
              </a:rPr>
              <a:t>数据共享安全</a:t>
            </a:r>
          </a:p>
        </p:txBody>
      </p:sp>
      <p:sp>
        <p:nvSpPr>
          <p:cNvPr id="118" name="文本框 117"/>
          <p:cNvSpPr txBox="1"/>
          <p:nvPr>
            <p:custDataLst>
              <p:tags r:id="rId29"/>
            </p:custDataLst>
          </p:nvPr>
        </p:nvSpPr>
        <p:spPr bwMode="auto">
          <a:xfrm>
            <a:off x="9033472" y="1007916"/>
            <a:ext cx="2703457" cy="527363"/>
          </a:xfrm>
          <a:prstGeom prst="rect">
            <a:avLst/>
          </a:prstGeom>
          <a:noFill/>
        </p:spPr>
        <p:txBody>
          <a:bodyPr wrap="square" lIns="90000" tIns="46800" rIns="90000" bIns="0" anchor="b">
            <a:normAutofit/>
          </a:bodyPr>
          <a:lstStyle/>
          <a:p>
            <a:pPr latinLnBrk="0">
              <a:lnSpc>
                <a:spcPct val="120000"/>
              </a:lnSpc>
            </a:pPr>
            <a:r>
              <a:rPr lang="zh-CN" altLang="en-US" sz="1900" b="1" spc="300" dirty="0">
                <a:solidFill>
                  <a:srgbClr val="3498DB"/>
                </a:solidFill>
                <a:effectLst/>
                <a:latin typeface="微软雅黑" panose="020B0503020204020204" charset="-122"/>
                <a:ea typeface="微软雅黑" panose="020B0503020204020204" charset="-122"/>
                <a:cs typeface="+mj-cs"/>
              </a:rPr>
              <a:t>资源隔离</a:t>
            </a:r>
          </a:p>
        </p:txBody>
      </p:sp>
      <p:sp>
        <p:nvSpPr>
          <p:cNvPr id="119" name="文本框 118"/>
          <p:cNvSpPr txBox="1"/>
          <p:nvPr>
            <p:custDataLst>
              <p:tags r:id="rId30"/>
            </p:custDataLst>
          </p:nvPr>
        </p:nvSpPr>
        <p:spPr bwMode="auto">
          <a:xfrm>
            <a:off x="9033510" y="1656715"/>
            <a:ext cx="2703195" cy="922020"/>
          </a:xfrm>
          <a:prstGeom prst="rect">
            <a:avLst/>
          </a:prstGeom>
          <a:noFill/>
        </p:spPr>
        <p:txBody>
          <a:bodyPr wrap="square" lIns="90000" tIns="0" rIns="90000" bIns="46800">
            <a:normAutofit/>
          </a:bodyPr>
          <a:lstStyle/>
          <a:p>
            <a:pPr latinLnBrk="0">
              <a:lnSpc>
                <a:spcPct val="120000"/>
              </a:lnSpc>
            </a:pPr>
            <a:r>
              <a:rPr lang="zh-CN" altLang="en-US" sz="1400" b="0" spc="150" dirty="0">
                <a:solidFill>
                  <a:srgbClr val="000000">
                    <a:lumMod val="85000"/>
                    <a:lumOff val="15000"/>
                  </a:srgbClr>
                </a:solidFill>
                <a:effectLst/>
                <a:latin typeface="微软雅黑" panose="020B0503020204020204" charset="-122"/>
                <a:ea typeface="微软雅黑" panose="020B0503020204020204" charset="-122"/>
                <a:cs typeface="微软雅黑" panose="020B0503020204020204" charset="-122"/>
              </a:rPr>
              <a:t>独立数据库 ；</a:t>
            </a:r>
          </a:p>
          <a:p>
            <a:pPr latinLnBrk="0">
              <a:lnSpc>
                <a:spcPct val="120000"/>
              </a:lnSpc>
            </a:pPr>
            <a:r>
              <a:rPr lang="zh-CN" altLang="en-US" sz="1400" b="0" spc="150" dirty="0">
                <a:solidFill>
                  <a:srgbClr val="000000">
                    <a:lumMod val="85000"/>
                    <a:lumOff val="15000"/>
                  </a:srgbClr>
                </a:solidFill>
                <a:effectLst/>
                <a:latin typeface="微软雅黑" panose="020B0503020204020204" charset="-122"/>
                <a:ea typeface="微软雅黑" panose="020B0503020204020204" charset="-122"/>
                <a:cs typeface="微软雅黑" panose="020B0503020204020204" charset="-122"/>
              </a:rPr>
              <a:t>共享数据库，隔离数据架构 ；</a:t>
            </a:r>
          </a:p>
          <a:p>
            <a:pPr latinLnBrk="0">
              <a:lnSpc>
                <a:spcPct val="120000"/>
              </a:lnSpc>
            </a:pPr>
            <a:r>
              <a:rPr lang="zh-CN" altLang="en-US" sz="1400" b="0" spc="150" dirty="0">
                <a:solidFill>
                  <a:srgbClr val="000000">
                    <a:lumMod val="85000"/>
                    <a:lumOff val="15000"/>
                  </a:srgbClr>
                </a:solidFill>
                <a:effectLst/>
                <a:latin typeface="微软雅黑" panose="020B0503020204020204" charset="-122"/>
                <a:ea typeface="微软雅黑" panose="020B0503020204020204" charset="-122"/>
                <a:cs typeface="微软雅黑" panose="020B0503020204020204" charset="-122"/>
              </a:rPr>
              <a:t>共享数据库，共享数据架构。</a:t>
            </a:r>
          </a:p>
        </p:txBody>
      </p:sp>
      <p:sp>
        <p:nvSpPr>
          <p:cNvPr id="120" name="文本框 119"/>
          <p:cNvSpPr txBox="1"/>
          <p:nvPr>
            <p:custDataLst>
              <p:tags r:id="rId31"/>
            </p:custDataLst>
          </p:nvPr>
        </p:nvSpPr>
        <p:spPr bwMode="auto">
          <a:xfrm>
            <a:off x="9062194" y="2774912"/>
            <a:ext cx="2703457" cy="527363"/>
          </a:xfrm>
          <a:prstGeom prst="rect">
            <a:avLst/>
          </a:prstGeom>
          <a:noFill/>
        </p:spPr>
        <p:txBody>
          <a:bodyPr wrap="square" lIns="90000" tIns="46800" rIns="90000" bIns="0" anchor="b">
            <a:normAutofit/>
          </a:bodyPr>
          <a:lstStyle/>
          <a:p>
            <a:pPr latinLnBrk="0">
              <a:lnSpc>
                <a:spcPct val="120000"/>
              </a:lnSpc>
            </a:pPr>
            <a:r>
              <a:rPr lang="zh-CN" altLang="en-US" sz="1900" b="1" spc="300" dirty="0">
                <a:solidFill>
                  <a:srgbClr val="1AA3AA"/>
                </a:solidFill>
                <a:effectLst/>
                <a:latin typeface="微软雅黑" panose="020B0503020204020204" charset="-122"/>
                <a:ea typeface="微软雅黑" panose="020B0503020204020204" charset="-122"/>
                <a:cs typeface="+mj-cs"/>
              </a:rPr>
              <a:t>数据脱敏</a:t>
            </a:r>
          </a:p>
        </p:txBody>
      </p:sp>
      <p:sp>
        <p:nvSpPr>
          <p:cNvPr id="122" name="文本框 121"/>
          <p:cNvSpPr txBox="1"/>
          <p:nvPr>
            <p:custDataLst>
              <p:tags r:id="rId32"/>
            </p:custDataLst>
          </p:nvPr>
        </p:nvSpPr>
        <p:spPr bwMode="auto">
          <a:xfrm flipH="1">
            <a:off x="9037745" y="4183134"/>
            <a:ext cx="2703457" cy="527363"/>
          </a:xfrm>
          <a:prstGeom prst="rect">
            <a:avLst/>
          </a:prstGeom>
          <a:noFill/>
        </p:spPr>
        <p:txBody>
          <a:bodyPr wrap="square" lIns="90000" tIns="46800" rIns="90000" bIns="0" anchor="b">
            <a:normAutofit/>
          </a:bodyPr>
          <a:lstStyle/>
          <a:p>
            <a:pPr latinLnBrk="0">
              <a:lnSpc>
                <a:spcPct val="120000"/>
              </a:lnSpc>
            </a:pPr>
            <a:r>
              <a:rPr lang="zh-CN" altLang="en-US" sz="1900" b="1" spc="300" dirty="0">
                <a:solidFill>
                  <a:srgbClr val="69A35B"/>
                </a:solidFill>
                <a:effectLst/>
                <a:latin typeface="微软雅黑" panose="020B0503020204020204" charset="-122"/>
                <a:ea typeface="微软雅黑" panose="020B0503020204020204" charset="-122"/>
                <a:cs typeface="+mj-cs"/>
              </a:rPr>
              <a:t>数据的容灾备份</a:t>
            </a:r>
          </a:p>
        </p:txBody>
      </p:sp>
      <p:sp>
        <p:nvSpPr>
          <p:cNvPr id="153" name="矩形 152"/>
          <p:cNvSpPr/>
          <p:nvPr>
            <p:custDataLst>
              <p:tags r:id="rId33"/>
            </p:custDataLst>
          </p:nvPr>
        </p:nvSpPr>
        <p:spPr>
          <a:xfrm>
            <a:off x="0" y="0"/>
            <a:ext cx="12192000" cy="61976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2" name="标题 4"/>
          <p:cNvSpPr>
            <a:spLocks noGrp="1"/>
          </p:cNvSpPr>
          <p:nvPr>
            <p:custDataLst>
              <p:tags r:id="rId34"/>
            </p:custDataLst>
          </p:nvPr>
        </p:nvSpPr>
        <p:spPr>
          <a:xfrm>
            <a:off x="1221740" y="88900"/>
            <a:ext cx="9774555" cy="743585"/>
          </a:xfrm>
          <a:prstGeom prst="rect">
            <a:avLst/>
          </a:prstGeom>
        </p:spPr>
        <p:txBody>
          <a:bodyPr vert="horz" lIns="90000" tIns="46800" rIns="90000" bIns="46800" rtlCol="0" anchor="t"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ctr">
              <a:lnSpc>
                <a:spcPct val="130000"/>
              </a:lnSpc>
              <a:spcBef>
                <a:spcPct val="0"/>
              </a:spcBef>
            </a:pPr>
            <a:r>
              <a:rPr lang="en-US" altLang="zh-CN" sz="2400">
                <a:ea typeface="微软雅黑" panose="020B0503020204020204" charset="-122"/>
                <a:sym typeface="Arial" panose="020B0604020202020204" pitchFamily="34" charset="0"/>
              </a:rPr>
              <a:t>11.2 </a:t>
            </a:r>
            <a:r>
              <a:rPr lang="zh-CN" altLang="en-US" sz="2400">
                <a:ea typeface="微软雅黑" panose="020B0503020204020204" charset="-122"/>
                <a:sym typeface="Arial" panose="020B0604020202020204" pitchFamily="34" charset="0"/>
              </a:rPr>
              <a:t>大数据平台安全管理技术手段</a:t>
            </a:r>
            <a:endParaRPr lang="zh-CN" altLang="en-US" sz="2400" spc="200">
              <a:ea typeface="微软雅黑" panose="020B0503020204020204" charset="-122"/>
              <a:sym typeface="Arial" panose="020B060402020202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custDataLst>
              <p:tags r:id="rId2"/>
            </p:custDataLst>
          </p:nvPr>
        </p:nvSpPr>
        <p:spPr>
          <a:xfrm>
            <a:off x="1589613" y="3429000"/>
            <a:ext cx="2843214" cy="830997"/>
          </a:xfrm>
          <a:prstGeom prst="rect">
            <a:avLst/>
          </a:prstGeom>
          <a:noFill/>
        </p:spPr>
        <p:txBody>
          <a:bodyPr wrap="square" rtlCol="0">
            <a:normAutofit fontScale="90000"/>
          </a:bodyPr>
          <a:lstStyle/>
          <a:p>
            <a:pPr algn="ctr"/>
            <a:r>
              <a:rPr lang="zh-CN" altLang="en-US" sz="4800" b="1"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rPr>
              <a:t>附录</a:t>
            </a:r>
          </a:p>
        </p:txBody>
      </p:sp>
      <p:sp>
        <p:nvSpPr>
          <p:cNvPr id="5" name="标题 4"/>
          <p:cNvSpPr>
            <a:spLocks noGrp="1"/>
          </p:cNvSpPr>
          <p:nvPr>
            <p:ph type="title"/>
            <p:custDataLst>
              <p:tags r:id="rId3"/>
            </p:custDataLst>
          </p:nvPr>
        </p:nvSpPr>
        <p:spPr>
          <a:xfrm>
            <a:off x="5203825" y="2971165"/>
            <a:ext cx="5882640" cy="743585"/>
          </a:xfrm>
        </p:spPr>
        <p:txBody>
          <a:bodyPr>
            <a:normAutofit/>
          </a:bodyPr>
          <a:lstStyle/>
          <a:p>
            <a:pPr algn="ctr"/>
            <a:r>
              <a:rPr lang="zh-CN" altLang="en-US" spc="200">
                <a:ea typeface="微软雅黑" panose="020B0503020204020204" charset="-122"/>
                <a:sym typeface="Arial" panose="020B0604020202020204" pitchFamily="34" charset="0"/>
              </a:rPr>
              <a:t>6大行业解决方案架构图</a:t>
            </a:r>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矩形 152"/>
          <p:cNvSpPr/>
          <p:nvPr>
            <p:custDataLst>
              <p:tags r:id="rId2"/>
            </p:custDataLst>
          </p:nvPr>
        </p:nvSpPr>
        <p:spPr>
          <a:xfrm>
            <a:off x="0" y="0"/>
            <a:ext cx="12192000" cy="61976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2" name="标题 4"/>
          <p:cNvSpPr>
            <a:spLocks noGrp="1"/>
          </p:cNvSpPr>
          <p:nvPr>
            <p:custDataLst>
              <p:tags r:id="rId3"/>
            </p:custDataLst>
          </p:nvPr>
        </p:nvSpPr>
        <p:spPr>
          <a:xfrm>
            <a:off x="1221740" y="88900"/>
            <a:ext cx="9774555" cy="743585"/>
          </a:xfrm>
          <a:prstGeom prst="rect">
            <a:avLst/>
          </a:prstGeom>
        </p:spPr>
        <p:txBody>
          <a:bodyPr vert="horz" lIns="90000" tIns="46800" rIns="90000" bIns="46800" rtlCol="0" anchor="t"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ctr">
              <a:lnSpc>
                <a:spcPct val="130000"/>
              </a:lnSpc>
              <a:spcBef>
                <a:spcPct val="0"/>
              </a:spcBef>
            </a:pPr>
            <a:r>
              <a:rPr sz="2400">
                <a:ea typeface="微软雅黑" panose="020B0503020204020204" charset="-122"/>
                <a:sym typeface="Arial" panose="020B0604020202020204" pitchFamily="34" charset="0"/>
              </a:rPr>
              <a:t>地产行业解决方案</a:t>
            </a:r>
          </a:p>
        </p:txBody>
      </p:sp>
      <p:pic>
        <p:nvPicPr>
          <p:cNvPr id="4" name="图片 3"/>
          <p:cNvPicPr>
            <a:picLocks noChangeAspect="1"/>
          </p:cNvPicPr>
          <p:nvPr/>
        </p:nvPicPr>
        <p:blipFill>
          <a:blip r:embed="rId5"/>
          <a:stretch>
            <a:fillRect/>
          </a:stretch>
        </p:blipFill>
        <p:spPr>
          <a:xfrm>
            <a:off x="2033905" y="683895"/>
            <a:ext cx="8150225" cy="617410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矩形 152"/>
          <p:cNvSpPr/>
          <p:nvPr>
            <p:custDataLst>
              <p:tags r:id="rId2"/>
            </p:custDataLst>
          </p:nvPr>
        </p:nvSpPr>
        <p:spPr>
          <a:xfrm>
            <a:off x="0" y="0"/>
            <a:ext cx="12192000" cy="61976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2" name="标题 4"/>
          <p:cNvSpPr>
            <a:spLocks noGrp="1"/>
          </p:cNvSpPr>
          <p:nvPr>
            <p:custDataLst>
              <p:tags r:id="rId3"/>
            </p:custDataLst>
          </p:nvPr>
        </p:nvSpPr>
        <p:spPr>
          <a:xfrm>
            <a:off x="1221740" y="88900"/>
            <a:ext cx="9774555" cy="743585"/>
          </a:xfrm>
          <a:prstGeom prst="rect">
            <a:avLst/>
          </a:prstGeom>
        </p:spPr>
        <p:txBody>
          <a:bodyPr vert="horz" lIns="90000" tIns="46800" rIns="90000" bIns="46800" rtlCol="0" anchor="t"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ctr">
              <a:lnSpc>
                <a:spcPct val="130000"/>
              </a:lnSpc>
              <a:spcBef>
                <a:spcPct val="0"/>
              </a:spcBef>
            </a:pPr>
            <a:r>
              <a:rPr sz="2400">
                <a:ea typeface="微软雅黑" panose="020B0503020204020204" charset="-122"/>
                <a:sym typeface="Arial" panose="020B0604020202020204" pitchFamily="34" charset="0"/>
              </a:rPr>
              <a:t>证券行业解决方案</a:t>
            </a:r>
          </a:p>
        </p:txBody>
      </p:sp>
      <p:pic>
        <p:nvPicPr>
          <p:cNvPr id="3" name="图片 2"/>
          <p:cNvPicPr>
            <a:picLocks noChangeAspect="1"/>
          </p:cNvPicPr>
          <p:nvPr/>
        </p:nvPicPr>
        <p:blipFill>
          <a:blip r:embed="rId5"/>
          <a:stretch>
            <a:fillRect/>
          </a:stretch>
        </p:blipFill>
        <p:spPr>
          <a:xfrm>
            <a:off x="2419350" y="622300"/>
            <a:ext cx="8167370" cy="623506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矩形 152"/>
          <p:cNvSpPr/>
          <p:nvPr>
            <p:custDataLst>
              <p:tags r:id="rId2"/>
            </p:custDataLst>
          </p:nvPr>
        </p:nvSpPr>
        <p:spPr>
          <a:xfrm>
            <a:off x="0" y="0"/>
            <a:ext cx="12192000" cy="61976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2" name="标题 4"/>
          <p:cNvSpPr>
            <a:spLocks noGrp="1"/>
          </p:cNvSpPr>
          <p:nvPr>
            <p:custDataLst>
              <p:tags r:id="rId3"/>
            </p:custDataLst>
          </p:nvPr>
        </p:nvSpPr>
        <p:spPr>
          <a:xfrm>
            <a:off x="1221740" y="88900"/>
            <a:ext cx="9774555" cy="743585"/>
          </a:xfrm>
          <a:prstGeom prst="rect">
            <a:avLst/>
          </a:prstGeom>
        </p:spPr>
        <p:txBody>
          <a:bodyPr vert="horz" lIns="90000" tIns="46800" rIns="90000" bIns="46800" rtlCol="0" anchor="t"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ctr">
              <a:lnSpc>
                <a:spcPct val="130000"/>
              </a:lnSpc>
              <a:spcBef>
                <a:spcPct val="0"/>
              </a:spcBef>
            </a:pPr>
            <a:r>
              <a:rPr sz="2400">
                <a:ea typeface="微软雅黑" panose="020B0503020204020204" charset="-122"/>
                <a:sym typeface="Arial" panose="020B0604020202020204" pitchFamily="34" charset="0"/>
              </a:rPr>
              <a:t>零售行业解决方案</a:t>
            </a:r>
          </a:p>
        </p:txBody>
      </p:sp>
      <p:pic>
        <p:nvPicPr>
          <p:cNvPr id="4" name="图片 3"/>
          <p:cNvPicPr>
            <a:picLocks noChangeAspect="1"/>
          </p:cNvPicPr>
          <p:nvPr/>
        </p:nvPicPr>
        <p:blipFill>
          <a:blip r:embed="rId5"/>
          <a:stretch>
            <a:fillRect/>
          </a:stretch>
        </p:blipFill>
        <p:spPr>
          <a:xfrm>
            <a:off x="2251075" y="621030"/>
            <a:ext cx="7715885" cy="623697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矩形 152"/>
          <p:cNvSpPr/>
          <p:nvPr>
            <p:custDataLst>
              <p:tags r:id="rId2"/>
            </p:custDataLst>
          </p:nvPr>
        </p:nvSpPr>
        <p:spPr>
          <a:xfrm>
            <a:off x="0" y="0"/>
            <a:ext cx="12192000" cy="61976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2" name="标题 4"/>
          <p:cNvSpPr>
            <a:spLocks noGrp="1"/>
          </p:cNvSpPr>
          <p:nvPr>
            <p:custDataLst>
              <p:tags r:id="rId3"/>
            </p:custDataLst>
          </p:nvPr>
        </p:nvSpPr>
        <p:spPr>
          <a:xfrm>
            <a:off x="1221740" y="88900"/>
            <a:ext cx="9774555" cy="743585"/>
          </a:xfrm>
          <a:prstGeom prst="rect">
            <a:avLst/>
          </a:prstGeom>
        </p:spPr>
        <p:txBody>
          <a:bodyPr vert="horz" lIns="90000" tIns="46800" rIns="90000" bIns="46800" rtlCol="0" anchor="t"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ctr">
              <a:lnSpc>
                <a:spcPct val="130000"/>
              </a:lnSpc>
              <a:spcBef>
                <a:spcPct val="0"/>
              </a:spcBef>
            </a:pPr>
            <a:r>
              <a:rPr sz="2400">
                <a:ea typeface="微软雅黑" panose="020B0503020204020204" charset="-122"/>
                <a:sym typeface="Arial" panose="020B0604020202020204" pitchFamily="34" charset="0"/>
              </a:rPr>
              <a:t>制造行业解决方案</a:t>
            </a:r>
          </a:p>
        </p:txBody>
      </p:sp>
      <p:pic>
        <p:nvPicPr>
          <p:cNvPr id="3" name="图片 2"/>
          <p:cNvPicPr>
            <a:picLocks noChangeAspect="1"/>
          </p:cNvPicPr>
          <p:nvPr/>
        </p:nvPicPr>
        <p:blipFill>
          <a:blip r:embed="rId5"/>
          <a:stretch>
            <a:fillRect/>
          </a:stretch>
        </p:blipFill>
        <p:spPr>
          <a:xfrm>
            <a:off x="1985010" y="620395"/>
            <a:ext cx="8204835" cy="623697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5"/>
          <p:cNvSpPr>
            <a:spLocks noChangeArrowheads="1"/>
          </p:cNvSpPr>
          <p:nvPr>
            <p:custDataLst>
              <p:tags r:id="rId2"/>
            </p:custDataLst>
          </p:nvPr>
        </p:nvSpPr>
        <p:spPr bwMode="auto">
          <a:xfrm>
            <a:off x="1934210" y="6326505"/>
            <a:ext cx="1907540" cy="236220"/>
          </a:xfrm>
          <a:prstGeom prst="rect">
            <a:avLst/>
          </a:prstGeom>
          <a:solidFill>
            <a:srgbClr val="2196F3">
              <a:lumMod val="75000"/>
            </a:srgbClr>
          </a:solidFill>
          <a:ln w="3175" cap="flat" cmpd="sng" algn="ctr">
            <a:noFill/>
            <a:prstDash val="solid"/>
          </a:ln>
          <a:effectLst/>
        </p:spPr>
        <p:style>
          <a:lnRef idx="2">
            <a:srgbClr val="2196F3">
              <a:shade val="50000"/>
            </a:srgbClr>
          </a:lnRef>
          <a:fillRef idx="1">
            <a:srgbClr val="2196F3"/>
          </a:fillRef>
          <a:effectRef idx="0">
            <a:srgbClr val="2196F3"/>
          </a:effectRef>
          <a:fontRef idx="minor">
            <a:sysClr val="window" lastClr="FFFFFF"/>
          </a:fontRef>
        </p:style>
        <p:txBody>
          <a:bodyPr lIns="0" tIns="0" rIns="0" bIns="0" anchor="ctr">
            <a:normAutofit fontScale="62500"/>
          </a:bodyPr>
          <a:lstStyle/>
          <a:p>
            <a:pPr algn="ctr" defTabSz="1219200" latinLnBrk="1">
              <a:lnSpc>
                <a:spcPct val="130000"/>
              </a:lnSpc>
              <a:spcAft>
                <a:spcPts val="400"/>
              </a:spcAft>
              <a:defRPr/>
            </a:pPr>
            <a:endParaRPr lang="ko-KR" altLang="en-US" sz="1600" b="1" dirty="0">
              <a:gradFill>
                <a:gsLst>
                  <a:gs pos="0">
                    <a:prstClr val="white"/>
                  </a:gs>
                  <a:gs pos="100000">
                    <a:prstClr val="white"/>
                  </a:gs>
                </a:gsLst>
                <a:lin ang="5400000" scaled="0"/>
              </a:gradFill>
              <a:latin typeface="微软雅黑" panose="020B0503020204020204" charset="-122"/>
              <a:ea typeface="+mj-ea"/>
            </a:endParaRPr>
          </a:p>
        </p:txBody>
      </p:sp>
      <p:sp>
        <p:nvSpPr>
          <p:cNvPr id="13" name="Freeform 6"/>
          <p:cNvSpPr/>
          <p:nvPr>
            <p:custDataLst>
              <p:tags r:id="rId3"/>
            </p:custDataLst>
          </p:nvPr>
        </p:nvSpPr>
        <p:spPr bwMode="auto">
          <a:xfrm>
            <a:off x="3835400" y="6080125"/>
            <a:ext cx="476885" cy="481965"/>
          </a:xfrm>
          <a:custGeom>
            <a:avLst/>
            <a:gdLst>
              <a:gd name="T0" fmla="*/ 0 w 159"/>
              <a:gd name="T1" fmla="*/ 69 h 186"/>
              <a:gd name="T2" fmla="*/ 0 w 159"/>
              <a:gd name="T3" fmla="*/ 186 h 186"/>
              <a:gd name="T4" fmla="*/ 159 w 159"/>
              <a:gd name="T5" fmla="*/ 117 h 186"/>
              <a:gd name="T6" fmla="*/ 159 w 159"/>
              <a:gd name="T7" fmla="*/ 0 h 186"/>
              <a:gd name="T8" fmla="*/ 0 w 159"/>
              <a:gd name="T9" fmla="*/ 69 h 186"/>
              <a:gd name="connsiteX0" fmla="*/ 0 w 10000"/>
              <a:gd name="connsiteY0" fmla="*/ 3710 h 10000"/>
              <a:gd name="connsiteX1" fmla="*/ 0 w 10000"/>
              <a:gd name="connsiteY1" fmla="*/ 10000 h 10000"/>
              <a:gd name="connsiteX2" fmla="*/ 10000 w 10000"/>
              <a:gd name="connsiteY2" fmla="*/ 5163 h 10000"/>
              <a:gd name="connsiteX3" fmla="*/ 10000 w 10000"/>
              <a:gd name="connsiteY3" fmla="*/ 0 h 10000"/>
              <a:gd name="connsiteX4" fmla="*/ 0 w 10000"/>
              <a:gd name="connsiteY4" fmla="*/ 3710 h 10000"/>
              <a:gd name="connsiteX0-1" fmla="*/ 0 w 10000"/>
              <a:gd name="connsiteY0-2" fmla="*/ 3710 h 10000"/>
              <a:gd name="connsiteX1-3" fmla="*/ 0 w 10000"/>
              <a:gd name="connsiteY1-4" fmla="*/ 10000 h 10000"/>
              <a:gd name="connsiteX2-5" fmla="*/ 10000 w 10000"/>
              <a:gd name="connsiteY2-6" fmla="*/ 4648 h 10000"/>
              <a:gd name="connsiteX3-7" fmla="*/ 10000 w 10000"/>
              <a:gd name="connsiteY3-8" fmla="*/ 0 h 10000"/>
              <a:gd name="connsiteX4-9" fmla="*/ 0 w 10000"/>
              <a:gd name="connsiteY4-10" fmla="*/ 371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3710"/>
                </a:moveTo>
                <a:lnTo>
                  <a:pt x="0" y="10000"/>
                </a:lnTo>
                <a:lnTo>
                  <a:pt x="10000" y="4648"/>
                </a:lnTo>
                <a:lnTo>
                  <a:pt x="10000" y="0"/>
                </a:lnTo>
                <a:lnTo>
                  <a:pt x="0" y="3710"/>
                </a:lnTo>
                <a:close/>
              </a:path>
            </a:pathLst>
          </a:custGeom>
          <a:solidFill>
            <a:srgbClr val="2196F3">
              <a:lumMod val="50000"/>
            </a:srgbClr>
          </a:solidFill>
          <a:ln w="3175" cap="flat" cmpd="sng" algn="ctr">
            <a:noFill/>
            <a:prstDash val="solid"/>
          </a:ln>
          <a:effectLst/>
        </p:spPr>
        <p:style>
          <a:lnRef idx="2">
            <a:srgbClr val="2196F3">
              <a:shade val="50000"/>
            </a:srgbClr>
          </a:lnRef>
          <a:fillRef idx="1">
            <a:srgbClr val="2196F3"/>
          </a:fillRef>
          <a:effectRef idx="0">
            <a:srgbClr val="2196F3"/>
          </a:effectRef>
          <a:fontRef idx="minor">
            <a:sysClr val="window" lastClr="FFFFFF"/>
          </a:fontRef>
        </p:style>
        <p:txBody>
          <a:bodyPr lIns="0" tIns="0" rIns="0" bIns="0" anchor="ctr">
            <a:normAutofit/>
          </a:bodyPr>
          <a:lstStyle/>
          <a:p>
            <a:pPr algn="ctr" defTabSz="1219200" latinLnBrk="1">
              <a:lnSpc>
                <a:spcPct val="120000"/>
              </a:lnSpc>
              <a:spcAft>
                <a:spcPts val="400"/>
              </a:spcAft>
              <a:defRPr/>
            </a:pPr>
            <a:endParaRPr lang="ko-KR" altLang="en-US" sz="1600" b="1" dirty="0">
              <a:gradFill>
                <a:gsLst>
                  <a:gs pos="0">
                    <a:prstClr val="white"/>
                  </a:gs>
                  <a:gs pos="100000">
                    <a:prstClr val="white"/>
                  </a:gs>
                </a:gsLst>
                <a:lin ang="5400000" scaled="0"/>
              </a:gradFill>
              <a:latin typeface="微软雅黑" panose="020B0503020204020204" charset="-122"/>
              <a:ea typeface="+mj-ea"/>
            </a:endParaRPr>
          </a:p>
        </p:txBody>
      </p:sp>
      <p:sp>
        <p:nvSpPr>
          <p:cNvPr id="15" name="Freeform 8"/>
          <p:cNvSpPr/>
          <p:nvPr>
            <p:custDataLst>
              <p:tags r:id="rId4"/>
            </p:custDataLst>
          </p:nvPr>
        </p:nvSpPr>
        <p:spPr bwMode="auto">
          <a:xfrm>
            <a:off x="2171700" y="5829935"/>
            <a:ext cx="248285" cy="349250"/>
          </a:xfrm>
          <a:custGeom>
            <a:avLst/>
            <a:gdLst>
              <a:gd name="T0" fmla="*/ 0 w 81"/>
              <a:gd name="T1" fmla="*/ 0 h 102"/>
              <a:gd name="T2" fmla="*/ 81 w 81"/>
              <a:gd name="T3" fmla="*/ 69 h 102"/>
              <a:gd name="T4" fmla="*/ 0 w 81"/>
              <a:gd name="T5" fmla="*/ 102 h 102"/>
              <a:gd name="T6" fmla="*/ 0 w 81"/>
              <a:gd name="T7" fmla="*/ 0 h 102"/>
              <a:gd name="connsiteX0" fmla="*/ 224 w 10224"/>
              <a:gd name="connsiteY0" fmla="*/ 0 h 10000"/>
              <a:gd name="connsiteX1" fmla="*/ 10224 w 10224"/>
              <a:gd name="connsiteY1" fmla="*/ 6765 h 10000"/>
              <a:gd name="connsiteX2" fmla="*/ 224 w 10224"/>
              <a:gd name="connsiteY2" fmla="*/ 10000 h 10000"/>
              <a:gd name="connsiteX3" fmla="*/ 0 w 10224"/>
              <a:gd name="connsiteY3" fmla="*/ 6138 h 10000"/>
              <a:gd name="connsiteX4" fmla="*/ 224 w 10224"/>
              <a:gd name="connsiteY4" fmla="*/ 0 h 10000"/>
              <a:gd name="connsiteX0-1" fmla="*/ 224 w 10224"/>
              <a:gd name="connsiteY0-2" fmla="*/ 0 h 10000"/>
              <a:gd name="connsiteX1-3" fmla="*/ 10224 w 10224"/>
              <a:gd name="connsiteY1-4" fmla="*/ 6765 h 10000"/>
              <a:gd name="connsiteX2-5" fmla="*/ 3068 w 10224"/>
              <a:gd name="connsiteY2-6" fmla="*/ 9017 h 10000"/>
              <a:gd name="connsiteX3-7" fmla="*/ 224 w 10224"/>
              <a:gd name="connsiteY3-8" fmla="*/ 10000 h 10000"/>
              <a:gd name="connsiteX4-9" fmla="*/ 0 w 10224"/>
              <a:gd name="connsiteY4-10" fmla="*/ 6138 h 10000"/>
              <a:gd name="connsiteX5" fmla="*/ 224 w 10224"/>
              <a:gd name="connsiteY5" fmla="*/ 0 h 10000"/>
              <a:gd name="connsiteX0-11" fmla="*/ 224 w 10224"/>
              <a:gd name="connsiteY0-12" fmla="*/ 0 h 9017"/>
              <a:gd name="connsiteX1-13" fmla="*/ 10224 w 10224"/>
              <a:gd name="connsiteY1-14" fmla="*/ 6765 h 9017"/>
              <a:gd name="connsiteX2-15" fmla="*/ 3068 w 10224"/>
              <a:gd name="connsiteY2-16" fmla="*/ 9017 h 9017"/>
              <a:gd name="connsiteX3-17" fmla="*/ 0 w 10224"/>
              <a:gd name="connsiteY3-18" fmla="*/ 6138 h 9017"/>
              <a:gd name="connsiteX4-19" fmla="*/ 224 w 10224"/>
              <a:gd name="connsiteY4-20" fmla="*/ 0 h 9017"/>
              <a:gd name="connsiteX0-21" fmla="*/ 219 w 10000"/>
              <a:gd name="connsiteY0-22" fmla="*/ 0 h 10563"/>
              <a:gd name="connsiteX1-23" fmla="*/ 10000 w 10000"/>
              <a:gd name="connsiteY1-24" fmla="*/ 7502 h 10563"/>
              <a:gd name="connsiteX2-25" fmla="*/ 4751 w 10000"/>
              <a:gd name="connsiteY2-26" fmla="*/ 10563 h 10563"/>
              <a:gd name="connsiteX3-27" fmla="*/ 0 w 10000"/>
              <a:gd name="connsiteY3-28" fmla="*/ 6807 h 10563"/>
              <a:gd name="connsiteX4-29" fmla="*/ 219 w 10000"/>
              <a:gd name="connsiteY4-30" fmla="*/ 0 h 105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563">
                <a:moveTo>
                  <a:pt x="219" y="0"/>
                </a:moveTo>
                <a:lnTo>
                  <a:pt x="10000" y="7502"/>
                </a:lnTo>
                <a:lnTo>
                  <a:pt x="4751" y="10563"/>
                </a:lnTo>
                <a:lnTo>
                  <a:pt x="0" y="6807"/>
                </a:lnTo>
                <a:lnTo>
                  <a:pt x="219" y="0"/>
                </a:lnTo>
                <a:close/>
              </a:path>
            </a:pathLst>
          </a:custGeom>
          <a:solidFill>
            <a:srgbClr val="2196F3">
              <a:lumMod val="50000"/>
            </a:srgbClr>
          </a:solidFill>
          <a:ln w="3175" cap="flat" cmpd="sng" algn="ctr">
            <a:noFill/>
            <a:prstDash val="solid"/>
          </a:ln>
          <a:effectLst/>
        </p:spPr>
        <p:style>
          <a:lnRef idx="2">
            <a:srgbClr val="2196F3">
              <a:shade val="50000"/>
            </a:srgbClr>
          </a:lnRef>
          <a:fillRef idx="1">
            <a:srgbClr val="2196F3"/>
          </a:fillRef>
          <a:effectRef idx="0">
            <a:srgbClr val="2196F3"/>
          </a:effectRef>
          <a:fontRef idx="minor">
            <a:sysClr val="window" lastClr="FFFFFF"/>
          </a:fontRef>
        </p:style>
        <p:txBody>
          <a:bodyPr lIns="0" tIns="0" rIns="0" bIns="0" anchor="ctr">
            <a:normAutofit/>
          </a:bodyPr>
          <a:lstStyle/>
          <a:p>
            <a:pPr algn="ctr" defTabSz="1219200" latinLnBrk="1">
              <a:lnSpc>
                <a:spcPct val="120000"/>
              </a:lnSpc>
              <a:spcAft>
                <a:spcPts val="400"/>
              </a:spcAft>
              <a:defRPr/>
            </a:pPr>
            <a:endParaRPr lang="ko-KR" altLang="en-US" sz="1600" b="1" dirty="0">
              <a:gradFill>
                <a:gsLst>
                  <a:gs pos="0">
                    <a:prstClr val="white"/>
                  </a:gs>
                  <a:gs pos="100000">
                    <a:prstClr val="white"/>
                  </a:gs>
                </a:gsLst>
                <a:lin ang="5400000" scaled="0"/>
              </a:gradFill>
              <a:latin typeface="微软雅黑" panose="020B0503020204020204" charset="-122"/>
              <a:ea typeface="+mj-ea"/>
            </a:endParaRPr>
          </a:p>
        </p:txBody>
      </p:sp>
      <p:sp>
        <p:nvSpPr>
          <p:cNvPr id="14" name="Freeform 7"/>
          <p:cNvSpPr/>
          <p:nvPr>
            <p:custDataLst>
              <p:tags r:id="rId5"/>
            </p:custDataLst>
          </p:nvPr>
        </p:nvSpPr>
        <p:spPr bwMode="auto">
          <a:xfrm>
            <a:off x="1934210" y="5829935"/>
            <a:ext cx="2384425" cy="495935"/>
          </a:xfrm>
          <a:custGeom>
            <a:avLst/>
            <a:gdLst>
              <a:gd name="T0" fmla="*/ 81 w 795"/>
              <a:gd name="T1" fmla="*/ 0 h 138"/>
              <a:gd name="T2" fmla="*/ 162 w 795"/>
              <a:gd name="T3" fmla="*/ 69 h 138"/>
              <a:gd name="T4" fmla="*/ 0 w 795"/>
              <a:gd name="T5" fmla="*/ 138 h 138"/>
              <a:gd name="T6" fmla="*/ 636 w 795"/>
              <a:gd name="T7" fmla="*/ 138 h 138"/>
              <a:gd name="T8" fmla="*/ 795 w 795"/>
              <a:gd name="T9" fmla="*/ 69 h 138"/>
              <a:gd name="T10" fmla="*/ 714 w 795"/>
              <a:gd name="T11" fmla="*/ 0 h 138"/>
              <a:gd name="T12" fmla="*/ 81 w 795"/>
              <a:gd name="T13" fmla="*/ 0 h 138"/>
            </a:gdLst>
            <a:ahLst/>
            <a:cxnLst>
              <a:cxn ang="0">
                <a:pos x="T0" y="T1"/>
              </a:cxn>
              <a:cxn ang="0">
                <a:pos x="T2" y="T3"/>
              </a:cxn>
              <a:cxn ang="0">
                <a:pos x="T4" y="T5"/>
              </a:cxn>
              <a:cxn ang="0">
                <a:pos x="T6" y="T7"/>
              </a:cxn>
              <a:cxn ang="0">
                <a:pos x="T8" y="T9"/>
              </a:cxn>
              <a:cxn ang="0">
                <a:pos x="T10" y="T11"/>
              </a:cxn>
              <a:cxn ang="0">
                <a:pos x="T12" y="T13"/>
              </a:cxn>
            </a:cxnLst>
            <a:rect l="0" t="0" r="r" b="b"/>
            <a:pathLst>
              <a:path w="795" h="138">
                <a:moveTo>
                  <a:pt x="81" y="0"/>
                </a:moveTo>
                <a:lnTo>
                  <a:pt x="162" y="69"/>
                </a:lnTo>
                <a:lnTo>
                  <a:pt x="0" y="138"/>
                </a:lnTo>
                <a:lnTo>
                  <a:pt x="636" y="138"/>
                </a:lnTo>
                <a:lnTo>
                  <a:pt x="795" y="69"/>
                </a:lnTo>
                <a:lnTo>
                  <a:pt x="714" y="0"/>
                </a:lnTo>
                <a:lnTo>
                  <a:pt x="81" y="0"/>
                </a:lnTo>
                <a:close/>
              </a:path>
            </a:pathLst>
          </a:custGeom>
          <a:solidFill>
            <a:srgbClr val="2196F3"/>
          </a:solidFill>
          <a:ln w="3175" cap="flat" cmpd="sng" algn="ctr">
            <a:noFill/>
            <a:prstDash val="solid"/>
          </a:ln>
          <a:effectLst/>
        </p:spPr>
        <p:style>
          <a:lnRef idx="2">
            <a:srgbClr val="2196F3">
              <a:shade val="50000"/>
            </a:srgbClr>
          </a:lnRef>
          <a:fillRef idx="1">
            <a:srgbClr val="2196F3"/>
          </a:fillRef>
          <a:effectRef idx="0">
            <a:srgbClr val="2196F3"/>
          </a:effectRef>
          <a:fontRef idx="minor">
            <a:sysClr val="window" lastClr="FFFFFF"/>
          </a:fontRef>
        </p:style>
        <p:txBody>
          <a:bodyPr lIns="0" tIns="0" rIns="0" bIns="0" anchor="ctr">
            <a:normAutofit/>
          </a:bodyPr>
          <a:lstStyle/>
          <a:p>
            <a:pPr algn="ctr" defTabSz="1219200" latinLnBrk="1">
              <a:lnSpc>
                <a:spcPct val="120000"/>
              </a:lnSpc>
              <a:spcAft>
                <a:spcPts val="400"/>
              </a:spcAft>
              <a:defRPr/>
            </a:pPr>
            <a:endParaRPr lang="ko-KR" altLang="en-US" sz="1600" b="1" dirty="0">
              <a:gradFill>
                <a:gsLst>
                  <a:gs pos="0">
                    <a:prstClr val="white"/>
                  </a:gs>
                  <a:gs pos="100000">
                    <a:prstClr val="white"/>
                  </a:gs>
                </a:gsLst>
                <a:lin ang="5400000" scaled="0"/>
              </a:gradFill>
              <a:latin typeface="微软雅黑" panose="020B0503020204020204" charset="-122"/>
              <a:ea typeface="+mj-ea"/>
            </a:endParaRPr>
          </a:p>
        </p:txBody>
      </p:sp>
      <p:sp>
        <p:nvSpPr>
          <p:cNvPr id="52" name="Freeform 51"/>
          <p:cNvSpPr/>
          <p:nvPr>
            <p:custDataLst>
              <p:tags r:id="rId6"/>
            </p:custDataLst>
          </p:nvPr>
        </p:nvSpPr>
        <p:spPr bwMode="auto">
          <a:xfrm>
            <a:off x="2703195" y="5829935"/>
            <a:ext cx="968375" cy="260350"/>
          </a:xfrm>
          <a:custGeom>
            <a:avLst/>
            <a:gdLst>
              <a:gd name="connsiteX0" fmla="*/ 450091 w 898766"/>
              <a:gd name="connsiteY0" fmla="*/ 84664 h 1091661"/>
              <a:gd name="connsiteX1" fmla="*/ 78421 w 898766"/>
              <a:gd name="connsiteY1" fmla="*/ 456334 h 1091661"/>
              <a:gd name="connsiteX2" fmla="*/ 450091 w 898766"/>
              <a:gd name="connsiteY2" fmla="*/ 828004 h 1091661"/>
              <a:gd name="connsiteX3" fmla="*/ 821761 w 898766"/>
              <a:gd name="connsiteY3" fmla="*/ 456334 h 1091661"/>
              <a:gd name="connsiteX4" fmla="*/ 450091 w 898766"/>
              <a:gd name="connsiteY4" fmla="*/ 84664 h 1091661"/>
              <a:gd name="connsiteX5" fmla="*/ 447730 w 898766"/>
              <a:gd name="connsiteY5" fmla="*/ 0 h 1091661"/>
              <a:gd name="connsiteX6" fmla="*/ 863423 w 898766"/>
              <a:gd name="connsiteY6" fmla="*/ 280035 h 1091661"/>
              <a:gd name="connsiteX7" fmla="*/ 768947 w 898766"/>
              <a:gd name="connsiteY7" fmla="*/ 773656 h 1091661"/>
              <a:gd name="connsiteX8" fmla="*/ 447730 w 898766"/>
              <a:gd name="connsiteY8" fmla="*/ 1091661 h 1091661"/>
              <a:gd name="connsiteX9" fmla="*/ 131236 w 898766"/>
              <a:gd name="connsiteY9" fmla="*/ 773656 h 1091661"/>
              <a:gd name="connsiteX10" fmla="*/ 32036 w 898766"/>
              <a:gd name="connsiteY10" fmla="*/ 280035 h 1091661"/>
              <a:gd name="connsiteX11" fmla="*/ 447730 w 898766"/>
              <a:gd name="connsiteY11" fmla="*/ 0 h 1091661"/>
              <a:gd name="connsiteX0-1" fmla="*/ 821761 w 898766"/>
              <a:gd name="connsiteY0-2" fmla="*/ 456334 h 1091661"/>
              <a:gd name="connsiteX1-3" fmla="*/ 78421 w 898766"/>
              <a:gd name="connsiteY1-4" fmla="*/ 456334 h 1091661"/>
              <a:gd name="connsiteX2-5" fmla="*/ 450091 w 898766"/>
              <a:gd name="connsiteY2-6" fmla="*/ 828004 h 1091661"/>
              <a:gd name="connsiteX3-7" fmla="*/ 821761 w 898766"/>
              <a:gd name="connsiteY3-8" fmla="*/ 456334 h 1091661"/>
              <a:gd name="connsiteX4-9" fmla="*/ 447730 w 898766"/>
              <a:gd name="connsiteY4-10" fmla="*/ 0 h 1091661"/>
              <a:gd name="connsiteX5-11" fmla="*/ 863423 w 898766"/>
              <a:gd name="connsiteY5-12" fmla="*/ 280035 h 1091661"/>
              <a:gd name="connsiteX6-13" fmla="*/ 768947 w 898766"/>
              <a:gd name="connsiteY6-14" fmla="*/ 773656 h 1091661"/>
              <a:gd name="connsiteX7-15" fmla="*/ 447730 w 898766"/>
              <a:gd name="connsiteY7-16" fmla="*/ 1091661 h 1091661"/>
              <a:gd name="connsiteX8-17" fmla="*/ 131236 w 898766"/>
              <a:gd name="connsiteY8-18" fmla="*/ 773656 h 1091661"/>
              <a:gd name="connsiteX9-19" fmla="*/ 32036 w 898766"/>
              <a:gd name="connsiteY9-20" fmla="*/ 280035 h 1091661"/>
              <a:gd name="connsiteX10-21" fmla="*/ 447730 w 898766"/>
              <a:gd name="connsiteY10-22" fmla="*/ 0 h 1091661"/>
              <a:gd name="connsiteX0-23" fmla="*/ 821761 w 898766"/>
              <a:gd name="connsiteY0-24" fmla="*/ 238002 h 873329"/>
              <a:gd name="connsiteX1-25" fmla="*/ 78421 w 898766"/>
              <a:gd name="connsiteY1-26" fmla="*/ 238002 h 873329"/>
              <a:gd name="connsiteX2-27" fmla="*/ 450091 w 898766"/>
              <a:gd name="connsiteY2-28" fmla="*/ 609672 h 873329"/>
              <a:gd name="connsiteX3-29" fmla="*/ 821761 w 898766"/>
              <a:gd name="connsiteY3-30" fmla="*/ 238002 h 873329"/>
              <a:gd name="connsiteX4-31" fmla="*/ 32036 w 898766"/>
              <a:gd name="connsiteY4-32" fmla="*/ 61703 h 873329"/>
              <a:gd name="connsiteX5-33" fmla="*/ 863423 w 898766"/>
              <a:gd name="connsiteY5-34" fmla="*/ 61703 h 873329"/>
              <a:gd name="connsiteX6-35" fmla="*/ 768947 w 898766"/>
              <a:gd name="connsiteY6-36" fmla="*/ 555324 h 873329"/>
              <a:gd name="connsiteX7-37" fmla="*/ 447730 w 898766"/>
              <a:gd name="connsiteY7-38" fmla="*/ 873329 h 873329"/>
              <a:gd name="connsiteX8-39" fmla="*/ 131236 w 898766"/>
              <a:gd name="connsiteY8-40" fmla="*/ 555324 h 873329"/>
              <a:gd name="connsiteX9-41" fmla="*/ 32036 w 898766"/>
              <a:gd name="connsiteY9-42" fmla="*/ 61703 h 873329"/>
              <a:gd name="connsiteX0-43" fmla="*/ 821761 w 832092"/>
              <a:gd name="connsiteY0-44" fmla="*/ 176299 h 811626"/>
              <a:gd name="connsiteX1-45" fmla="*/ 78421 w 832092"/>
              <a:gd name="connsiteY1-46" fmla="*/ 176299 h 811626"/>
              <a:gd name="connsiteX2-47" fmla="*/ 450091 w 832092"/>
              <a:gd name="connsiteY2-48" fmla="*/ 547969 h 811626"/>
              <a:gd name="connsiteX3-49" fmla="*/ 821761 w 832092"/>
              <a:gd name="connsiteY3-50" fmla="*/ 176299 h 811626"/>
              <a:gd name="connsiteX4-51" fmla="*/ 32036 w 832092"/>
              <a:gd name="connsiteY4-52" fmla="*/ 0 h 811626"/>
              <a:gd name="connsiteX5-53" fmla="*/ 768947 w 832092"/>
              <a:gd name="connsiteY5-54" fmla="*/ 493621 h 811626"/>
              <a:gd name="connsiteX6-55" fmla="*/ 447730 w 832092"/>
              <a:gd name="connsiteY6-56" fmla="*/ 811626 h 811626"/>
              <a:gd name="connsiteX7-57" fmla="*/ 131236 w 832092"/>
              <a:gd name="connsiteY7-58" fmla="*/ 493621 h 811626"/>
              <a:gd name="connsiteX8-59" fmla="*/ 32036 w 832092"/>
              <a:gd name="connsiteY8-60" fmla="*/ 0 h 811626"/>
              <a:gd name="connsiteX0-61" fmla="*/ 753672 w 764003"/>
              <a:gd name="connsiteY0-62" fmla="*/ 46459 h 681786"/>
              <a:gd name="connsiteX1-63" fmla="*/ 10332 w 764003"/>
              <a:gd name="connsiteY1-64" fmla="*/ 46459 h 681786"/>
              <a:gd name="connsiteX2-65" fmla="*/ 382002 w 764003"/>
              <a:gd name="connsiteY2-66" fmla="*/ 418129 h 681786"/>
              <a:gd name="connsiteX3-67" fmla="*/ 753672 w 764003"/>
              <a:gd name="connsiteY3-68" fmla="*/ 46459 h 681786"/>
              <a:gd name="connsiteX4-69" fmla="*/ 63147 w 764003"/>
              <a:gd name="connsiteY4-70" fmla="*/ 363781 h 681786"/>
              <a:gd name="connsiteX5-71" fmla="*/ 700858 w 764003"/>
              <a:gd name="connsiteY5-72" fmla="*/ 363781 h 681786"/>
              <a:gd name="connsiteX6-73" fmla="*/ 379641 w 764003"/>
              <a:gd name="connsiteY6-74" fmla="*/ 681786 h 681786"/>
              <a:gd name="connsiteX7-75" fmla="*/ 63147 w 764003"/>
              <a:gd name="connsiteY7-76" fmla="*/ 363781 h 681786"/>
              <a:gd name="connsiteX0-77" fmla="*/ 690525 w 700856"/>
              <a:gd name="connsiteY0-78" fmla="*/ 0 h 635327"/>
              <a:gd name="connsiteX1-79" fmla="*/ 318855 w 700856"/>
              <a:gd name="connsiteY1-80" fmla="*/ 371670 h 635327"/>
              <a:gd name="connsiteX2-81" fmla="*/ 690525 w 700856"/>
              <a:gd name="connsiteY2-82" fmla="*/ 0 h 635327"/>
              <a:gd name="connsiteX3-83" fmla="*/ 0 w 700856"/>
              <a:gd name="connsiteY3-84" fmla="*/ 317322 h 635327"/>
              <a:gd name="connsiteX4-85" fmla="*/ 637711 w 700856"/>
              <a:gd name="connsiteY4-86" fmla="*/ 317322 h 635327"/>
              <a:gd name="connsiteX5-87" fmla="*/ 316494 w 700856"/>
              <a:gd name="connsiteY5-88" fmla="*/ 635327 h 635327"/>
              <a:gd name="connsiteX6-89" fmla="*/ 0 w 700856"/>
              <a:gd name="connsiteY6-90" fmla="*/ 317322 h 635327"/>
              <a:gd name="connsiteX0-91" fmla="*/ 0 w 637711"/>
              <a:gd name="connsiteY0-92" fmla="*/ 39751 h 357756"/>
              <a:gd name="connsiteX1-93" fmla="*/ 637711 w 637711"/>
              <a:gd name="connsiteY1-94" fmla="*/ 39751 h 357756"/>
              <a:gd name="connsiteX2-95" fmla="*/ 316494 w 637711"/>
              <a:gd name="connsiteY2-96" fmla="*/ 357756 h 357756"/>
              <a:gd name="connsiteX3-97" fmla="*/ 0 w 637711"/>
              <a:gd name="connsiteY3-98" fmla="*/ 39751 h 357756"/>
              <a:gd name="connsiteX0-99" fmla="*/ 0 w 637711"/>
              <a:gd name="connsiteY0-100" fmla="*/ 0 h 318005"/>
              <a:gd name="connsiteX1-101" fmla="*/ 637711 w 637711"/>
              <a:gd name="connsiteY1-102" fmla="*/ 0 h 318005"/>
              <a:gd name="connsiteX2-103" fmla="*/ 316494 w 637711"/>
              <a:gd name="connsiteY2-104" fmla="*/ 318005 h 318005"/>
              <a:gd name="connsiteX3-105" fmla="*/ 0 w 637711"/>
              <a:gd name="connsiteY3-106" fmla="*/ 0 h 318005"/>
            </a:gdLst>
            <a:ahLst/>
            <a:cxnLst>
              <a:cxn ang="0">
                <a:pos x="connsiteX0-1" y="connsiteY0-2"/>
              </a:cxn>
              <a:cxn ang="0">
                <a:pos x="connsiteX1-3" y="connsiteY1-4"/>
              </a:cxn>
              <a:cxn ang="0">
                <a:pos x="connsiteX2-5" y="connsiteY2-6"/>
              </a:cxn>
              <a:cxn ang="0">
                <a:pos x="connsiteX3-7" y="connsiteY3-8"/>
              </a:cxn>
            </a:cxnLst>
            <a:rect l="l" t="t" r="r" b="b"/>
            <a:pathLst>
              <a:path w="637711" h="318005">
                <a:moveTo>
                  <a:pt x="0" y="0"/>
                </a:moveTo>
                <a:lnTo>
                  <a:pt x="637711" y="0"/>
                </a:lnTo>
                <a:lnTo>
                  <a:pt x="316494" y="318005"/>
                </a:lnTo>
                <a:lnTo>
                  <a:pt x="0" y="0"/>
                </a:lnTo>
                <a:close/>
              </a:path>
            </a:pathLst>
          </a:custGeom>
          <a:solidFill>
            <a:sysClr val="windowText" lastClr="000000">
              <a:alpha val="20000"/>
            </a:sysClr>
          </a:solidFill>
          <a:ln w="3175" cap="flat">
            <a:noFill/>
            <a:prstDash val="solid"/>
            <a:miter lim="800000"/>
          </a:ln>
        </p:spPr>
        <p:txBody>
          <a:bodyPr lIns="121920" tIns="60960" rIns="121920" bIns="60960">
            <a:normAutofit fontScale="25000" lnSpcReduction="20000"/>
          </a:bodyPr>
          <a:lstStyle>
            <a:lvl1pPr>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742950" indent="-28575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5pPr>
            <a:lvl6pPr marL="25146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6pPr>
            <a:lvl7pPr marL="29718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7pPr>
            <a:lvl8pPr marL="34290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8pPr>
            <a:lvl9pPr marL="38862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9pPr>
          </a:lstStyle>
          <a:p>
            <a:pPr defTabSz="457200" latinLnBrk="1">
              <a:lnSpc>
                <a:spcPct val="140000"/>
              </a:lnSpc>
              <a:defRPr/>
            </a:pPr>
            <a:endParaRPr lang="ko-KR" altLang="en-US" sz="3200" dirty="0">
              <a:solidFill>
                <a:srgbClr val="222222"/>
              </a:solidFill>
              <a:latin typeface="微软雅黑" panose="020B0503020204020204" charset="-122"/>
              <a:ea typeface="Gulim" panose="020B0600000101010101" pitchFamily="50" charset="-127"/>
              <a:cs typeface="Source Sans Pro" charset="0"/>
            </a:endParaRPr>
          </a:p>
        </p:txBody>
      </p:sp>
      <p:sp>
        <p:nvSpPr>
          <p:cNvPr id="18" name="Freeform 17"/>
          <p:cNvSpPr/>
          <p:nvPr>
            <p:custDataLst>
              <p:tags r:id="rId7"/>
            </p:custDataLst>
          </p:nvPr>
        </p:nvSpPr>
        <p:spPr bwMode="auto">
          <a:xfrm>
            <a:off x="2506345" y="4434205"/>
            <a:ext cx="1365250" cy="1656080"/>
          </a:xfrm>
          <a:custGeom>
            <a:avLst/>
            <a:gdLst>
              <a:gd name="connsiteX0" fmla="*/ 450091 w 898766"/>
              <a:gd name="connsiteY0" fmla="*/ 84664 h 1091661"/>
              <a:gd name="connsiteX1" fmla="*/ 78421 w 898766"/>
              <a:gd name="connsiteY1" fmla="*/ 456334 h 1091661"/>
              <a:gd name="connsiteX2" fmla="*/ 450091 w 898766"/>
              <a:gd name="connsiteY2" fmla="*/ 828004 h 1091661"/>
              <a:gd name="connsiteX3" fmla="*/ 821761 w 898766"/>
              <a:gd name="connsiteY3" fmla="*/ 456334 h 1091661"/>
              <a:gd name="connsiteX4" fmla="*/ 450091 w 898766"/>
              <a:gd name="connsiteY4" fmla="*/ 84664 h 1091661"/>
              <a:gd name="connsiteX5" fmla="*/ 447730 w 898766"/>
              <a:gd name="connsiteY5" fmla="*/ 0 h 1091661"/>
              <a:gd name="connsiteX6" fmla="*/ 863423 w 898766"/>
              <a:gd name="connsiteY6" fmla="*/ 280035 h 1091661"/>
              <a:gd name="connsiteX7" fmla="*/ 768947 w 898766"/>
              <a:gd name="connsiteY7" fmla="*/ 773656 h 1091661"/>
              <a:gd name="connsiteX8" fmla="*/ 447730 w 898766"/>
              <a:gd name="connsiteY8" fmla="*/ 1091661 h 1091661"/>
              <a:gd name="connsiteX9" fmla="*/ 131236 w 898766"/>
              <a:gd name="connsiteY9" fmla="*/ 773656 h 1091661"/>
              <a:gd name="connsiteX10" fmla="*/ 32036 w 898766"/>
              <a:gd name="connsiteY10" fmla="*/ 280035 h 1091661"/>
              <a:gd name="connsiteX11" fmla="*/ 447730 w 898766"/>
              <a:gd name="connsiteY11" fmla="*/ 0 h 109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8766" h="1091661">
                <a:moveTo>
                  <a:pt x="450091" y="84664"/>
                </a:moveTo>
                <a:cubicBezTo>
                  <a:pt x="244823" y="84664"/>
                  <a:pt x="78421" y="251066"/>
                  <a:pt x="78421" y="456334"/>
                </a:cubicBezTo>
                <a:cubicBezTo>
                  <a:pt x="78421" y="661602"/>
                  <a:pt x="244823" y="828004"/>
                  <a:pt x="450091" y="828004"/>
                </a:cubicBezTo>
                <a:cubicBezTo>
                  <a:pt x="655359" y="828004"/>
                  <a:pt x="821761" y="661602"/>
                  <a:pt x="821761" y="456334"/>
                </a:cubicBezTo>
                <a:cubicBezTo>
                  <a:pt x="821761" y="251066"/>
                  <a:pt x="655359" y="84664"/>
                  <a:pt x="450091" y="84664"/>
                </a:cubicBezTo>
                <a:close/>
                <a:moveTo>
                  <a:pt x="447730" y="0"/>
                </a:moveTo>
                <a:cubicBezTo>
                  <a:pt x="631958" y="0"/>
                  <a:pt x="792566" y="109166"/>
                  <a:pt x="863423" y="280035"/>
                </a:cubicBezTo>
                <a:cubicBezTo>
                  <a:pt x="934280" y="446157"/>
                  <a:pt x="896490" y="640758"/>
                  <a:pt x="768947" y="773656"/>
                </a:cubicBezTo>
                <a:lnTo>
                  <a:pt x="447730" y="1091661"/>
                </a:lnTo>
                <a:cubicBezTo>
                  <a:pt x="447730" y="1091661"/>
                  <a:pt x="447730" y="1091661"/>
                  <a:pt x="131236" y="773656"/>
                </a:cubicBezTo>
                <a:cubicBezTo>
                  <a:pt x="3693" y="640758"/>
                  <a:pt x="-34097" y="446157"/>
                  <a:pt x="32036" y="280035"/>
                </a:cubicBezTo>
                <a:cubicBezTo>
                  <a:pt x="102893" y="109166"/>
                  <a:pt x="268226" y="0"/>
                  <a:pt x="447730" y="0"/>
                </a:cubicBezTo>
                <a:close/>
              </a:path>
            </a:pathLst>
          </a:custGeom>
          <a:solidFill>
            <a:srgbClr val="2196F3"/>
          </a:solidFill>
          <a:ln w="3175" cap="flat">
            <a:noFill/>
            <a:prstDash val="solid"/>
            <a:miter lim="800000"/>
          </a:ln>
        </p:spPr>
        <p:txBody>
          <a:bodyPr lIns="121920" tIns="60960" rIns="121920" bIns="60960">
            <a:normAutofit/>
          </a:bodyPr>
          <a:lstStyle>
            <a:lvl1pPr>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742950" indent="-28575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5pPr>
            <a:lvl6pPr marL="25146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6pPr>
            <a:lvl7pPr marL="29718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7pPr>
            <a:lvl8pPr marL="34290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8pPr>
            <a:lvl9pPr marL="38862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9pPr>
          </a:lstStyle>
          <a:p>
            <a:pPr defTabSz="457200" latinLnBrk="1">
              <a:lnSpc>
                <a:spcPct val="120000"/>
              </a:lnSpc>
              <a:defRPr/>
            </a:pPr>
            <a:endParaRPr lang="ko-KR" altLang="en-US" sz="3200" dirty="0">
              <a:solidFill>
                <a:srgbClr val="222222"/>
              </a:solidFill>
              <a:latin typeface="微软雅黑" panose="020B0503020204020204" charset="-122"/>
              <a:ea typeface="Gulim" panose="020B0600000101010101" pitchFamily="50" charset="-127"/>
              <a:cs typeface="Source Sans Pro" charset="0"/>
            </a:endParaRPr>
          </a:p>
        </p:txBody>
      </p:sp>
      <p:sp>
        <p:nvSpPr>
          <p:cNvPr id="55" name="文本框 54"/>
          <p:cNvSpPr txBox="1"/>
          <p:nvPr>
            <p:custDataLst>
              <p:tags r:id="rId8"/>
            </p:custDataLst>
          </p:nvPr>
        </p:nvSpPr>
        <p:spPr>
          <a:xfrm>
            <a:off x="1053465" y="1522730"/>
            <a:ext cx="3048635" cy="2820035"/>
          </a:xfrm>
          <a:prstGeom prst="rect">
            <a:avLst/>
          </a:prstGeom>
          <a:noFill/>
        </p:spPr>
        <p:txBody>
          <a:bodyPr wrap="square" rtlCol="0"/>
          <a:lstStyle>
            <a:defPPr>
              <a:defRPr lang="en-US"/>
            </a:defPPr>
            <a:lvl1pPr algn="ctr">
              <a:lnSpc>
                <a:spcPct val="130000"/>
              </a:lnSpc>
              <a:defRPr sz="1400">
                <a:solidFill>
                  <a:sysClr val="windowText" lastClr="000000">
                    <a:lumMod val="75000"/>
                    <a:lumOff val="25000"/>
                  </a:sysClr>
                </a:solidFill>
              </a:defRPr>
            </a:lvl1pPr>
          </a:lstStyle>
          <a:p>
            <a:pPr marL="171450" indent="-171450" algn="just" defTabSz="457200">
              <a:lnSpc>
                <a:spcPct val="120000"/>
              </a:lnSpc>
              <a:buFont typeface="Arial" panose="020B0604020202020204" pitchFamily="34" charset="0"/>
              <a:buChar char="•"/>
            </a:pPr>
            <a:r>
              <a:rPr lang="zh-CN" altLang="en-US" sz="1600" spc="150">
                <a:solidFill>
                  <a:sysClr val="windowText" lastClr="000000">
                    <a:lumMod val="65000"/>
                    <a:lumOff val="35000"/>
                  </a:sysClr>
                </a:solidFill>
                <a:latin typeface="Arial" panose="020B0604020202020204" pitchFamily="34" charset="0"/>
                <a:ea typeface="微软雅黑" panose="020B0503020204020204" charset="-122"/>
              </a:rPr>
              <a:t> 人类从IT时代进入DT时代（Data Technology），IT以自我管理自我控制为主，DT时代则以服务大众激发生产力为主</a:t>
            </a:r>
          </a:p>
          <a:p>
            <a:pPr marL="171450" indent="-171450" algn="just" defTabSz="457200">
              <a:lnSpc>
                <a:spcPct val="120000"/>
              </a:lnSpc>
              <a:buFont typeface="Arial" panose="020B0604020202020204" pitchFamily="34" charset="0"/>
              <a:buChar char="•"/>
            </a:pPr>
            <a:r>
              <a:rPr lang="zh-CN" altLang="en-US" sz="1600" spc="150">
                <a:solidFill>
                  <a:sysClr val="windowText" lastClr="000000">
                    <a:lumMod val="65000"/>
                    <a:lumOff val="35000"/>
                  </a:sysClr>
                </a:solidFill>
                <a:latin typeface="Arial" panose="020B0604020202020204" pitchFamily="34" charset="0"/>
                <a:ea typeface="微软雅黑" panose="020B0503020204020204" charset="-122"/>
              </a:rPr>
              <a:t> 从IT时代到DT时代的本质变化是</a:t>
            </a:r>
            <a:r>
              <a:rPr lang="zh-CN" altLang="en-US" sz="1600" b="1" spc="150">
                <a:solidFill>
                  <a:sysClr val="windowText" lastClr="000000">
                    <a:lumMod val="65000"/>
                    <a:lumOff val="35000"/>
                  </a:sysClr>
                </a:solidFill>
                <a:latin typeface="Arial" panose="020B0604020202020204" pitchFamily="34" charset="0"/>
                <a:ea typeface="微软雅黑" panose="020B0503020204020204" charset="-122"/>
              </a:rPr>
              <a:t>“围绕数据资产进行价值的持续积累和释放”</a:t>
            </a:r>
          </a:p>
        </p:txBody>
      </p:sp>
      <p:sp>
        <p:nvSpPr>
          <p:cNvPr id="67" name="文本框 66"/>
          <p:cNvSpPr txBox="1"/>
          <p:nvPr>
            <p:custDataLst>
              <p:tags r:id="rId9"/>
            </p:custDataLst>
          </p:nvPr>
        </p:nvSpPr>
        <p:spPr>
          <a:xfrm>
            <a:off x="2704465" y="4808855"/>
            <a:ext cx="968375" cy="785495"/>
          </a:xfrm>
          <a:prstGeom prst="rect">
            <a:avLst/>
          </a:prstGeom>
          <a:noFill/>
        </p:spPr>
        <p:txBody>
          <a:bodyPr wrap="square" rtlCol="0">
            <a:normAutofit/>
          </a:bodyPr>
          <a:lstStyle/>
          <a:p>
            <a:pPr algn="ctr" defTabSz="457200">
              <a:lnSpc>
                <a:spcPct val="120000"/>
              </a:lnSpc>
            </a:pPr>
            <a:r>
              <a:rPr kumimoji="1" lang="zh-CN" altLang="en-US" b="1" spc="300">
                <a:latin typeface="Arial" panose="020B0604020202020204" pitchFamily="34" charset="0"/>
                <a:ea typeface="微软雅黑" panose="020B0503020204020204" charset="-122"/>
              </a:rPr>
              <a:t>时代背景</a:t>
            </a:r>
          </a:p>
        </p:txBody>
      </p:sp>
      <p:sp>
        <p:nvSpPr>
          <p:cNvPr id="38" name="Rectangle 5"/>
          <p:cNvSpPr>
            <a:spLocks noChangeArrowheads="1"/>
          </p:cNvSpPr>
          <p:nvPr>
            <p:custDataLst>
              <p:tags r:id="rId10"/>
            </p:custDataLst>
          </p:nvPr>
        </p:nvSpPr>
        <p:spPr bwMode="auto">
          <a:xfrm>
            <a:off x="4904105" y="6326505"/>
            <a:ext cx="1907540" cy="236220"/>
          </a:xfrm>
          <a:prstGeom prst="rect">
            <a:avLst/>
          </a:prstGeom>
          <a:solidFill>
            <a:srgbClr val="38A9C9">
              <a:lumMod val="75000"/>
            </a:srgbClr>
          </a:solidFill>
          <a:ln w="3175" cap="flat" cmpd="sng" algn="ctr">
            <a:noFill/>
            <a:prstDash val="solid"/>
          </a:ln>
          <a:effectLst/>
        </p:spPr>
        <p:style>
          <a:lnRef idx="2">
            <a:srgbClr val="2196F3">
              <a:shade val="50000"/>
            </a:srgbClr>
          </a:lnRef>
          <a:fillRef idx="1">
            <a:srgbClr val="2196F3"/>
          </a:fillRef>
          <a:effectRef idx="0">
            <a:srgbClr val="2196F3"/>
          </a:effectRef>
          <a:fontRef idx="minor">
            <a:sysClr val="window" lastClr="FFFFFF"/>
          </a:fontRef>
        </p:style>
        <p:txBody>
          <a:bodyPr lIns="0" tIns="0" rIns="0" bIns="0" anchor="ctr">
            <a:normAutofit fontScale="62500"/>
          </a:bodyPr>
          <a:lstStyle/>
          <a:p>
            <a:pPr algn="ctr" defTabSz="1219200" latinLnBrk="1">
              <a:lnSpc>
                <a:spcPct val="130000"/>
              </a:lnSpc>
              <a:spcAft>
                <a:spcPts val="400"/>
              </a:spcAft>
              <a:defRPr/>
            </a:pPr>
            <a:endParaRPr lang="ko-KR" altLang="en-US" sz="1600" b="1" dirty="0">
              <a:gradFill>
                <a:gsLst>
                  <a:gs pos="0">
                    <a:prstClr val="white"/>
                  </a:gs>
                  <a:gs pos="100000">
                    <a:prstClr val="white"/>
                  </a:gs>
                </a:gsLst>
                <a:lin ang="5400000" scaled="0"/>
              </a:gradFill>
              <a:latin typeface="微软雅黑" panose="020B0503020204020204" charset="-122"/>
              <a:ea typeface="+mj-ea"/>
            </a:endParaRPr>
          </a:p>
        </p:txBody>
      </p:sp>
      <p:sp>
        <p:nvSpPr>
          <p:cNvPr id="39" name="Freeform 6"/>
          <p:cNvSpPr/>
          <p:nvPr>
            <p:custDataLst>
              <p:tags r:id="rId11"/>
            </p:custDataLst>
          </p:nvPr>
        </p:nvSpPr>
        <p:spPr bwMode="auto">
          <a:xfrm>
            <a:off x="6805930" y="6080125"/>
            <a:ext cx="476885" cy="481965"/>
          </a:xfrm>
          <a:custGeom>
            <a:avLst/>
            <a:gdLst>
              <a:gd name="T0" fmla="*/ 0 w 159"/>
              <a:gd name="T1" fmla="*/ 69 h 186"/>
              <a:gd name="T2" fmla="*/ 0 w 159"/>
              <a:gd name="T3" fmla="*/ 186 h 186"/>
              <a:gd name="T4" fmla="*/ 159 w 159"/>
              <a:gd name="T5" fmla="*/ 117 h 186"/>
              <a:gd name="T6" fmla="*/ 159 w 159"/>
              <a:gd name="T7" fmla="*/ 0 h 186"/>
              <a:gd name="T8" fmla="*/ 0 w 159"/>
              <a:gd name="T9" fmla="*/ 69 h 186"/>
              <a:gd name="connsiteX0" fmla="*/ 0 w 10000"/>
              <a:gd name="connsiteY0" fmla="*/ 3710 h 10000"/>
              <a:gd name="connsiteX1" fmla="*/ 0 w 10000"/>
              <a:gd name="connsiteY1" fmla="*/ 10000 h 10000"/>
              <a:gd name="connsiteX2" fmla="*/ 10000 w 10000"/>
              <a:gd name="connsiteY2" fmla="*/ 5163 h 10000"/>
              <a:gd name="connsiteX3" fmla="*/ 10000 w 10000"/>
              <a:gd name="connsiteY3" fmla="*/ 0 h 10000"/>
              <a:gd name="connsiteX4" fmla="*/ 0 w 10000"/>
              <a:gd name="connsiteY4" fmla="*/ 3710 h 10000"/>
              <a:gd name="connsiteX0-1" fmla="*/ 0 w 10000"/>
              <a:gd name="connsiteY0-2" fmla="*/ 3710 h 10000"/>
              <a:gd name="connsiteX1-3" fmla="*/ 0 w 10000"/>
              <a:gd name="connsiteY1-4" fmla="*/ 10000 h 10000"/>
              <a:gd name="connsiteX2-5" fmla="*/ 10000 w 10000"/>
              <a:gd name="connsiteY2-6" fmla="*/ 4648 h 10000"/>
              <a:gd name="connsiteX3-7" fmla="*/ 10000 w 10000"/>
              <a:gd name="connsiteY3-8" fmla="*/ 0 h 10000"/>
              <a:gd name="connsiteX4-9" fmla="*/ 0 w 10000"/>
              <a:gd name="connsiteY4-10" fmla="*/ 371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3710"/>
                </a:moveTo>
                <a:lnTo>
                  <a:pt x="0" y="10000"/>
                </a:lnTo>
                <a:lnTo>
                  <a:pt x="10000" y="4648"/>
                </a:lnTo>
                <a:lnTo>
                  <a:pt x="10000" y="0"/>
                </a:lnTo>
                <a:lnTo>
                  <a:pt x="0" y="3710"/>
                </a:lnTo>
                <a:close/>
              </a:path>
            </a:pathLst>
          </a:custGeom>
          <a:solidFill>
            <a:srgbClr val="38A9C9">
              <a:lumMod val="50000"/>
            </a:srgbClr>
          </a:solidFill>
          <a:ln w="3175" cap="flat" cmpd="sng" algn="ctr">
            <a:noFill/>
            <a:prstDash val="solid"/>
          </a:ln>
          <a:effectLst/>
        </p:spPr>
        <p:style>
          <a:lnRef idx="2">
            <a:srgbClr val="2196F3">
              <a:shade val="50000"/>
            </a:srgbClr>
          </a:lnRef>
          <a:fillRef idx="1">
            <a:srgbClr val="2196F3"/>
          </a:fillRef>
          <a:effectRef idx="0">
            <a:srgbClr val="2196F3"/>
          </a:effectRef>
          <a:fontRef idx="minor">
            <a:sysClr val="window" lastClr="FFFFFF"/>
          </a:fontRef>
        </p:style>
        <p:txBody>
          <a:bodyPr lIns="0" tIns="0" rIns="0" bIns="0" anchor="ctr">
            <a:normAutofit/>
          </a:bodyPr>
          <a:lstStyle/>
          <a:p>
            <a:pPr algn="ctr" defTabSz="1219200" latinLnBrk="1">
              <a:lnSpc>
                <a:spcPct val="120000"/>
              </a:lnSpc>
              <a:spcAft>
                <a:spcPts val="400"/>
              </a:spcAft>
              <a:defRPr/>
            </a:pPr>
            <a:endParaRPr lang="ko-KR" altLang="en-US" sz="1600" b="1" dirty="0">
              <a:gradFill>
                <a:gsLst>
                  <a:gs pos="0">
                    <a:prstClr val="white"/>
                  </a:gs>
                  <a:gs pos="100000">
                    <a:prstClr val="white"/>
                  </a:gs>
                </a:gsLst>
                <a:lin ang="5400000" scaled="0"/>
              </a:gradFill>
              <a:latin typeface="微软雅黑" panose="020B0503020204020204" charset="-122"/>
              <a:ea typeface="+mj-ea"/>
            </a:endParaRPr>
          </a:p>
        </p:txBody>
      </p:sp>
      <p:sp>
        <p:nvSpPr>
          <p:cNvPr id="40" name="Freeform 8"/>
          <p:cNvSpPr/>
          <p:nvPr>
            <p:custDataLst>
              <p:tags r:id="rId12"/>
            </p:custDataLst>
          </p:nvPr>
        </p:nvSpPr>
        <p:spPr bwMode="auto">
          <a:xfrm>
            <a:off x="5142230" y="5829935"/>
            <a:ext cx="248285" cy="349250"/>
          </a:xfrm>
          <a:custGeom>
            <a:avLst/>
            <a:gdLst>
              <a:gd name="T0" fmla="*/ 0 w 81"/>
              <a:gd name="T1" fmla="*/ 0 h 102"/>
              <a:gd name="T2" fmla="*/ 81 w 81"/>
              <a:gd name="T3" fmla="*/ 69 h 102"/>
              <a:gd name="T4" fmla="*/ 0 w 81"/>
              <a:gd name="T5" fmla="*/ 102 h 102"/>
              <a:gd name="T6" fmla="*/ 0 w 81"/>
              <a:gd name="T7" fmla="*/ 0 h 102"/>
              <a:gd name="connsiteX0" fmla="*/ 224 w 10224"/>
              <a:gd name="connsiteY0" fmla="*/ 0 h 10000"/>
              <a:gd name="connsiteX1" fmla="*/ 10224 w 10224"/>
              <a:gd name="connsiteY1" fmla="*/ 6765 h 10000"/>
              <a:gd name="connsiteX2" fmla="*/ 224 w 10224"/>
              <a:gd name="connsiteY2" fmla="*/ 10000 h 10000"/>
              <a:gd name="connsiteX3" fmla="*/ 0 w 10224"/>
              <a:gd name="connsiteY3" fmla="*/ 6138 h 10000"/>
              <a:gd name="connsiteX4" fmla="*/ 224 w 10224"/>
              <a:gd name="connsiteY4" fmla="*/ 0 h 10000"/>
              <a:gd name="connsiteX0-1" fmla="*/ 224 w 10224"/>
              <a:gd name="connsiteY0-2" fmla="*/ 0 h 10000"/>
              <a:gd name="connsiteX1-3" fmla="*/ 10224 w 10224"/>
              <a:gd name="connsiteY1-4" fmla="*/ 6765 h 10000"/>
              <a:gd name="connsiteX2-5" fmla="*/ 3068 w 10224"/>
              <a:gd name="connsiteY2-6" fmla="*/ 9017 h 10000"/>
              <a:gd name="connsiteX3-7" fmla="*/ 224 w 10224"/>
              <a:gd name="connsiteY3-8" fmla="*/ 10000 h 10000"/>
              <a:gd name="connsiteX4-9" fmla="*/ 0 w 10224"/>
              <a:gd name="connsiteY4-10" fmla="*/ 6138 h 10000"/>
              <a:gd name="connsiteX5" fmla="*/ 224 w 10224"/>
              <a:gd name="connsiteY5" fmla="*/ 0 h 10000"/>
              <a:gd name="connsiteX0-11" fmla="*/ 224 w 10224"/>
              <a:gd name="connsiteY0-12" fmla="*/ 0 h 9017"/>
              <a:gd name="connsiteX1-13" fmla="*/ 10224 w 10224"/>
              <a:gd name="connsiteY1-14" fmla="*/ 6765 h 9017"/>
              <a:gd name="connsiteX2-15" fmla="*/ 3068 w 10224"/>
              <a:gd name="connsiteY2-16" fmla="*/ 9017 h 9017"/>
              <a:gd name="connsiteX3-17" fmla="*/ 0 w 10224"/>
              <a:gd name="connsiteY3-18" fmla="*/ 6138 h 9017"/>
              <a:gd name="connsiteX4-19" fmla="*/ 224 w 10224"/>
              <a:gd name="connsiteY4-20" fmla="*/ 0 h 9017"/>
              <a:gd name="connsiteX0-21" fmla="*/ 219 w 10000"/>
              <a:gd name="connsiteY0-22" fmla="*/ 0 h 10563"/>
              <a:gd name="connsiteX1-23" fmla="*/ 10000 w 10000"/>
              <a:gd name="connsiteY1-24" fmla="*/ 7502 h 10563"/>
              <a:gd name="connsiteX2-25" fmla="*/ 4751 w 10000"/>
              <a:gd name="connsiteY2-26" fmla="*/ 10563 h 10563"/>
              <a:gd name="connsiteX3-27" fmla="*/ 0 w 10000"/>
              <a:gd name="connsiteY3-28" fmla="*/ 6807 h 10563"/>
              <a:gd name="connsiteX4-29" fmla="*/ 219 w 10000"/>
              <a:gd name="connsiteY4-30" fmla="*/ 0 h 105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563">
                <a:moveTo>
                  <a:pt x="219" y="0"/>
                </a:moveTo>
                <a:lnTo>
                  <a:pt x="10000" y="7502"/>
                </a:lnTo>
                <a:lnTo>
                  <a:pt x="4751" y="10563"/>
                </a:lnTo>
                <a:lnTo>
                  <a:pt x="0" y="6807"/>
                </a:lnTo>
                <a:lnTo>
                  <a:pt x="219" y="0"/>
                </a:lnTo>
                <a:close/>
              </a:path>
            </a:pathLst>
          </a:custGeom>
          <a:solidFill>
            <a:srgbClr val="38A9C9">
              <a:lumMod val="50000"/>
            </a:srgbClr>
          </a:solidFill>
          <a:ln w="3175" cap="flat" cmpd="sng" algn="ctr">
            <a:noFill/>
            <a:prstDash val="solid"/>
          </a:ln>
          <a:effectLst/>
        </p:spPr>
        <p:style>
          <a:lnRef idx="2">
            <a:srgbClr val="2196F3">
              <a:shade val="50000"/>
            </a:srgbClr>
          </a:lnRef>
          <a:fillRef idx="1">
            <a:srgbClr val="2196F3"/>
          </a:fillRef>
          <a:effectRef idx="0">
            <a:srgbClr val="2196F3"/>
          </a:effectRef>
          <a:fontRef idx="minor">
            <a:sysClr val="window" lastClr="FFFFFF"/>
          </a:fontRef>
        </p:style>
        <p:txBody>
          <a:bodyPr lIns="0" tIns="0" rIns="0" bIns="0" anchor="ctr">
            <a:normAutofit/>
          </a:bodyPr>
          <a:lstStyle/>
          <a:p>
            <a:pPr algn="ctr" defTabSz="1219200" latinLnBrk="1">
              <a:lnSpc>
                <a:spcPct val="120000"/>
              </a:lnSpc>
              <a:spcAft>
                <a:spcPts val="400"/>
              </a:spcAft>
              <a:defRPr/>
            </a:pPr>
            <a:endParaRPr lang="ko-KR" altLang="en-US" sz="1600" b="1" dirty="0">
              <a:gradFill>
                <a:gsLst>
                  <a:gs pos="0">
                    <a:prstClr val="white"/>
                  </a:gs>
                  <a:gs pos="100000">
                    <a:prstClr val="white"/>
                  </a:gs>
                </a:gsLst>
                <a:lin ang="5400000" scaled="0"/>
              </a:gradFill>
              <a:latin typeface="微软雅黑" panose="020B0503020204020204" charset="-122"/>
              <a:ea typeface="+mj-ea"/>
            </a:endParaRPr>
          </a:p>
        </p:txBody>
      </p:sp>
      <p:sp>
        <p:nvSpPr>
          <p:cNvPr id="41" name="Freeform 7"/>
          <p:cNvSpPr/>
          <p:nvPr>
            <p:custDataLst>
              <p:tags r:id="rId13"/>
            </p:custDataLst>
          </p:nvPr>
        </p:nvSpPr>
        <p:spPr bwMode="auto">
          <a:xfrm>
            <a:off x="4904105" y="5829935"/>
            <a:ext cx="2384425" cy="495935"/>
          </a:xfrm>
          <a:custGeom>
            <a:avLst/>
            <a:gdLst>
              <a:gd name="T0" fmla="*/ 81 w 795"/>
              <a:gd name="T1" fmla="*/ 0 h 138"/>
              <a:gd name="T2" fmla="*/ 162 w 795"/>
              <a:gd name="T3" fmla="*/ 69 h 138"/>
              <a:gd name="T4" fmla="*/ 0 w 795"/>
              <a:gd name="T5" fmla="*/ 138 h 138"/>
              <a:gd name="T6" fmla="*/ 636 w 795"/>
              <a:gd name="T7" fmla="*/ 138 h 138"/>
              <a:gd name="T8" fmla="*/ 795 w 795"/>
              <a:gd name="T9" fmla="*/ 69 h 138"/>
              <a:gd name="T10" fmla="*/ 714 w 795"/>
              <a:gd name="T11" fmla="*/ 0 h 138"/>
              <a:gd name="T12" fmla="*/ 81 w 795"/>
              <a:gd name="T13" fmla="*/ 0 h 138"/>
            </a:gdLst>
            <a:ahLst/>
            <a:cxnLst>
              <a:cxn ang="0">
                <a:pos x="T0" y="T1"/>
              </a:cxn>
              <a:cxn ang="0">
                <a:pos x="T2" y="T3"/>
              </a:cxn>
              <a:cxn ang="0">
                <a:pos x="T4" y="T5"/>
              </a:cxn>
              <a:cxn ang="0">
                <a:pos x="T6" y="T7"/>
              </a:cxn>
              <a:cxn ang="0">
                <a:pos x="T8" y="T9"/>
              </a:cxn>
              <a:cxn ang="0">
                <a:pos x="T10" y="T11"/>
              </a:cxn>
              <a:cxn ang="0">
                <a:pos x="T12" y="T13"/>
              </a:cxn>
            </a:cxnLst>
            <a:rect l="0" t="0" r="r" b="b"/>
            <a:pathLst>
              <a:path w="795" h="138">
                <a:moveTo>
                  <a:pt x="81" y="0"/>
                </a:moveTo>
                <a:lnTo>
                  <a:pt x="162" y="69"/>
                </a:lnTo>
                <a:lnTo>
                  <a:pt x="0" y="138"/>
                </a:lnTo>
                <a:lnTo>
                  <a:pt x="636" y="138"/>
                </a:lnTo>
                <a:lnTo>
                  <a:pt x="795" y="69"/>
                </a:lnTo>
                <a:lnTo>
                  <a:pt x="714" y="0"/>
                </a:lnTo>
                <a:lnTo>
                  <a:pt x="81" y="0"/>
                </a:lnTo>
                <a:close/>
              </a:path>
            </a:pathLst>
          </a:custGeom>
          <a:solidFill>
            <a:srgbClr val="38A9C9"/>
          </a:solidFill>
          <a:ln w="3175" cap="flat" cmpd="sng" algn="ctr">
            <a:noFill/>
            <a:prstDash val="solid"/>
          </a:ln>
          <a:effectLst/>
        </p:spPr>
        <p:style>
          <a:lnRef idx="2">
            <a:srgbClr val="2196F3">
              <a:shade val="50000"/>
            </a:srgbClr>
          </a:lnRef>
          <a:fillRef idx="1">
            <a:srgbClr val="2196F3"/>
          </a:fillRef>
          <a:effectRef idx="0">
            <a:srgbClr val="2196F3"/>
          </a:effectRef>
          <a:fontRef idx="minor">
            <a:sysClr val="window" lastClr="FFFFFF"/>
          </a:fontRef>
        </p:style>
        <p:txBody>
          <a:bodyPr lIns="0" tIns="0" rIns="0" bIns="0" anchor="ctr">
            <a:normAutofit/>
          </a:bodyPr>
          <a:lstStyle/>
          <a:p>
            <a:pPr algn="ctr" defTabSz="1219200" latinLnBrk="1">
              <a:lnSpc>
                <a:spcPct val="120000"/>
              </a:lnSpc>
              <a:spcAft>
                <a:spcPts val="400"/>
              </a:spcAft>
              <a:defRPr/>
            </a:pPr>
            <a:endParaRPr lang="ko-KR" altLang="en-US" sz="1600" b="1" dirty="0">
              <a:gradFill>
                <a:gsLst>
                  <a:gs pos="0">
                    <a:prstClr val="white"/>
                  </a:gs>
                  <a:gs pos="100000">
                    <a:prstClr val="white"/>
                  </a:gs>
                </a:gsLst>
                <a:lin ang="5400000" scaled="0"/>
              </a:gradFill>
              <a:latin typeface="微软雅黑" panose="020B0503020204020204" charset="-122"/>
              <a:ea typeface="+mj-ea"/>
            </a:endParaRPr>
          </a:p>
        </p:txBody>
      </p:sp>
      <p:sp>
        <p:nvSpPr>
          <p:cNvPr id="56" name="Freeform 55"/>
          <p:cNvSpPr/>
          <p:nvPr>
            <p:custDataLst>
              <p:tags r:id="rId14"/>
            </p:custDataLst>
          </p:nvPr>
        </p:nvSpPr>
        <p:spPr bwMode="auto">
          <a:xfrm>
            <a:off x="5660390" y="5829935"/>
            <a:ext cx="968375" cy="260350"/>
          </a:xfrm>
          <a:custGeom>
            <a:avLst/>
            <a:gdLst>
              <a:gd name="connsiteX0" fmla="*/ 450091 w 898766"/>
              <a:gd name="connsiteY0" fmla="*/ 84664 h 1091661"/>
              <a:gd name="connsiteX1" fmla="*/ 78421 w 898766"/>
              <a:gd name="connsiteY1" fmla="*/ 456334 h 1091661"/>
              <a:gd name="connsiteX2" fmla="*/ 450091 w 898766"/>
              <a:gd name="connsiteY2" fmla="*/ 828004 h 1091661"/>
              <a:gd name="connsiteX3" fmla="*/ 821761 w 898766"/>
              <a:gd name="connsiteY3" fmla="*/ 456334 h 1091661"/>
              <a:gd name="connsiteX4" fmla="*/ 450091 w 898766"/>
              <a:gd name="connsiteY4" fmla="*/ 84664 h 1091661"/>
              <a:gd name="connsiteX5" fmla="*/ 447730 w 898766"/>
              <a:gd name="connsiteY5" fmla="*/ 0 h 1091661"/>
              <a:gd name="connsiteX6" fmla="*/ 863423 w 898766"/>
              <a:gd name="connsiteY6" fmla="*/ 280035 h 1091661"/>
              <a:gd name="connsiteX7" fmla="*/ 768947 w 898766"/>
              <a:gd name="connsiteY7" fmla="*/ 773656 h 1091661"/>
              <a:gd name="connsiteX8" fmla="*/ 447730 w 898766"/>
              <a:gd name="connsiteY8" fmla="*/ 1091661 h 1091661"/>
              <a:gd name="connsiteX9" fmla="*/ 131236 w 898766"/>
              <a:gd name="connsiteY9" fmla="*/ 773656 h 1091661"/>
              <a:gd name="connsiteX10" fmla="*/ 32036 w 898766"/>
              <a:gd name="connsiteY10" fmla="*/ 280035 h 1091661"/>
              <a:gd name="connsiteX11" fmla="*/ 447730 w 898766"/>
              <a:gd name="connsiteY11" fmla="*/ 0 h 1091661"/>
              <a:gd name="connsiteX0-1" fmla="*/ 821761 w 898766"/>
              <a:gd name="connsiteY0-2" fmla="*/ 456334 h 1091661"/>
              <a:gd name="connsiteX1-3" fmla="*/ 78421 w 898766"/>
              <a:gd name="connsiteY1-4" fmla="*/ 456334 h 1091661"/>
              <a:gd name="connsiteX2-5" fmla="*/ 450091 w 898766"/>
              <a:gd name="connsiteY2-6" fmla="*/ 828004 h 1091661"/>
              <a:gd name="connsiteX3-7" fmla="*/ 821761 w 898766"/>
              <a:gd name="connsiteY3-8" fmla="*/ 456334 h 1091661"/>
              <a:gd name="connsiteX4-9" fmla="*/ 447730 w 898766"/>
              <a:gd name="connsiteY4-10" fmla="*/ 0 h 1091661"/>
              <a:gd name="connsiteX5-11" fmla="*/ 863423 w 898766"/>
              <a:gd name="connsiteY5-12" fmla="*/ 280035 h 1091661"/>
              <a:gd name="connsiteX6-13" fmla="*/ 768947 w 898766"/>
              <a:gd name="connsiteY6-14" fmla="*/ 773656 h 1091661"/>
              <a:gd name="connsiteX7-15" fmla="*/ 447730 w 898766"/>
              <a:gd name="connsiteY7-16" fmla="*/ 1091661 h 1091661"/>
              <a:gd name="connsiteX8-17" fmla="*/ 131236 w 898766"/>
              <a:gd name="connsiteY8-18" fmla="*/ 773656 h 1091661"/>
              <a:gd name="connsiteX9-19" fmla="*/ 32036 w 898766"/>
              <a:gd name="connsiteY9-20" fmla="*/ 280035 h 1091661"/>
              <a:gd name="connsiteX10-21" fmla="*/ 447730 w 898766"/>
              <a:gd name="connsiteY10-22" fmla="*/ 0 h 1091661"/>
              <a:gd name="connsiteX0-23" fmla="*/ 821761 w 898766"/>
              <a:gd name="connsiteY0-24" fmla="*/ 238002 h 873329"/>
              <a:gd name="connsiteX1-25" fmla="*/ 78421 w 898766"/>
              <a:gd name="connsiteY1-26" fmla="*/ 238002 h 873329"/>
              <a:gd name="connsiteX2-27" fmla="*/ 450091 w 898766"/>
              <a:gd name="connsiteY2-28" fmla="*/ 609672 h 873329"/>
              <a:gd name="connsiteX3-29" fmla="*/ 821761 w 898766"/>
              <a:gd name="connsiteY3-30" fmla="*/ 238002 h 873329"/>
              <a:gd name="connsiteX4-31" fmla="*/ 32036 w 898766"/>
              <a:gd name="connsiteY4-32" fmla="*/ 61703 h 873329"/>
              <a:gd name="connsiteX5-33" fmla="*/ 863423 w 898766"/>
              <a:gd name="connsiteY5-34" fmla="*/ 61703 h 873329"/>
              <a:gd name="connsiteX6-35" fmla="*/ 768947 w 898766"/>
              <a:gd name="connsiteY6-36" fmla="*/ 555324 h 873329"/>
              <a:gd name="connsiteX7-37" fmla="*/ 447730 w 898766"/>
              <a:gd name="connsiteY7-38" fmla="*/ 873329 h 873329"/>
              <a:gd name="connsiteX8-39" fmla="*/ 131236 w 898766"/>
              <a:gd name="connsiteY8-40" fmla="*/ 555324 h 873329"/>
              <a:gd name="connsiteX9-41" fmla="*/ 32036 w 898766"/>
              <a:gd name="connsiteY9-42" fmla="*/ 61703 h 873329"/>
              <a:gd name="connsiteX0-43" fmla="*/ 821761 w 832092"/>
              <a:gd name="connsiteY0-44" fmla="*/ 176299 h 811626"/>
              <a:gd name="connsiteX1-45" fmla="*/ 78421 w 832092"/>
              <a:gd name="connsiteY1-46" fmla="*/ 176299 h 811626"/>
              <a:gd name="connsiteX2-47" fmla="*/ 450091 w 832092"/>
              <a:gd name="connsiteY2-48" fmla="*/ 547969 h 811626"/>
              <a:gd name="connsiteX3-49" fmla="*/ 821761 w 832092"/>
              <a:gd name="connsiteY3-50" fmla="*/ 176299 h 811626"/>
              <a:gd name="connsiteX4-51" fmla="*/ 32036 w 832092"/>
              <a:gd name="connsiteY4-52" fmla="*/ 0 h 811626"/>
              <a:gd name="connsiteX5-53" fmla="*/ 768947 w 832092"/>
              <a:gd name="connsiteY5-54" fmla="*/ 493621 h 811626"/>
              <a:gd name="connsiteX6-55" fmla="*/ 447730 w 832092"/>
              <a:gd name="connsiteY6-56" fmla="*/ 811626 h 811626"/>
              <a:gd name="connsiteX7-57" fmla="*/ 131236 w 832092"/>
              <a:gd name="connsiteY7-58" fmla="*/ 493621 h 811626"/>
              <a:gd name="connsiteX8-59" fmla="*/ 32036 w 832092"/>
              <a:gd name="connsiteY8-60" fmla="*/ 0 h 811626"/>
              <a:gd name="connsiteX0-61" fmla="*/ 753672 w 764003"/>
              <a:gd name="connsiteY0-62" fmla="*/ 46459 h 681786"/>
              <a:gd name="connsiteX1-63" fmla="*/ 10332 w 764003"/>
              <a:gd name="connsiteY1-64" fmla="*/ 46459 h 681786"/>
              <a:gd name="connsiteX2-65" fmla="*/ 382002 w 764003"/>
              <a:gd name="connsiteY2-66" fmla="*/ 418129 h 681786"/>
              <a:gd name="connsiteX3-67" fmla="*/ 753672 w 764003"/>
              <a:gd name="connsiteY3-68" fmla="*/ 46459 h 681786"/>
              <a:gd name="connsiteX4-69" fmla="*/ 63147 w 764003"/>
              <a:gd name="connsiteY4-70" fmla="*/ 363781 h 681786"/>
              <a:gd name="connsiteX5-71" fmla="*/ 700858 w 764003"/>
              <a:gd name="connsiteY5-72" fmla="*/ 363781 h 681786"/>
              <a:gd name="connsiteX6-73" fmla="*/ 379641 w 764003"/>
              <a:gd name="connsiteY6-74" fmla="*/ 681786 h 681786"/>
              <a:gd name="connsiteX7-75" fmla="*/ 63147 w 764003"/>
              <a:gd name="connsiteY7-76" fmla="*/ 363781 h 681786"/>
              <a:gd name="connsiteX0-77" fmla="*/ 690525 w 700856"/>
              <a:gd name="connsiteY0-78" fmla="*/ 0 h 635327"/>
              <a:gd name="connsiteX1-79" fmla="*/ 318855 w 700856"/>
              <a:gd name="connsiteY1-80" fmla="*/ 371670 h 635327"/>
              <a:gd name="connsiteX2-81" fmla="*/ 690525 w 700856"/>
              <a:gd name="connsiteY2-82" fmla="*/ 0 h 635327"/>
              <a:gd name="connsiteX3-83" fmla="*/ 0 w 700856"/>
              <a:gd name="connsiteY3-84" fmla="*/ 317322 h 635327"/>
              <a:gd name="connsiteX4-85" fmla="*/ 637711 w 700856"/>
              <a:gd name="connsiteY4-86" fmla="*/ 317322 h 635327"/>
              <a:gd name="connsiteX5-87" fmla="*/ 316494 w 700856"/>
              <a:gd name="connsiteY5-88" fmla="*/ 635327 h 635327"/>
              <a:gd name="connsiteX6-89" fmla="*/ 0 w 700856"/>
              <a:gd name="connsiteY6-90" fmla="*/ 317322 h 635327"/>
              <a:gd name="connsiteX0-91" fmla="*/ 0 w 637711"/>
              <a:gd name="connsiteY0-92" fmla="*/ 39751 h 357756"/>
              <a:gd name="connsiteX1-93" fmla="*/ 637711 w 637711"/>
              <a:gd name="connsiteY1-94" fmla="*/ 39751 h 357756"/>
              <a:gd name="connsiteX2-95" fmla="*/ 316494 w 637711"/>
              <a:gd name="connsiteY2-96" fmla="*/ 357756 h 357756"/>
              <a:gd name="connsiteX3-97" fmla="*/ 0 w 637711"/>
              <a:gd name="connsiteY3-98" fmla="*/ 39751 h 357756"/>
              <a:gd name="connsiteX0-99" fmla="*/ 0 w 637711"/>
              <a:gd name="connsiteY0-100" fmla="*/ 0 h 318005"/>
              <a:gd name="connsiteX1-101" fmla="*/ 637711 w 637711"/>
              <a:gd name="connsiteY1-102" fmla="*/ 0 h 318005"/>
              <a:gd name="connsiteX2-103" fmla="*/ 316494 w 637711"/>
              <a:gd name="connsiteY2-104" fmla="*/ 318005 h 318005"/>
              <a:gd name="connsiteX3-105" fmla="*/ 0 w 637711"/>
              <a:gd name="connsiteY3-106" fmla="*/ 0 h 318005"/>
            </a:gdLst>
            <a:ahLst/>
            <a:cxnLst>
              <a:cxn ang="0">
                <a:pos x="connsiteX0-1" y="connsiteY0-2"/>
              </a:cxn>
              <a:cxn ang="0">
                <a:pos x="connsiteX1-3" y="connsiteY1-4"/>
              </a:cxn>
              <a:cxn ang="0">
                <a:pos x="connsiteX2-5" y="connsiteY2-6"/>
              </a:cxn>
              <a:cxn ang="0">
                <a:pos x="connsiteX3-7" y="connsiteY3-8"/>
              </a:cxn>
            </a:cxnLst>
            <a:rect l="l" t="t" r="r" b="b"/>
            <a:pathLst>
              <a:path w="637711" h="318005">
                <a:moveTo>
                  <a:pt x="0" y="0"/>
                </a:moveTo>
                <a:lnTo>
                  <a:pt x="637711" y="0"/>
                </a:lnTo>
                <a:lnTo>
                  <a:pt x="316494" y="318005"/>
                </a:lnTo>
                <a:lnTo>
                  <a:pt x="0" y="0"/>
                </a:lnTo>
                <a:close/>
              </a:path>
            </a:pathLst>
          </a:custGeom>
          <a:solidFill>
            <a:sysClr val="windowText" lastClr="000000">
              <a:alpha val="20000"/>
            </a:sysClr>
          </a:solidFill>
          <a:ln w="3175" cap="flat">
            <a:noFill/>
            <a:prstDash val="solid"/>
            <a:miter lim="800000"/>
          </a:ln>
        </p:spPr>
        <p:txBody>
          <a:bodyPr lIns="121920" tIns="60960" rIns="121920" bIns="60960">
            <a:normAutofit fontScale="25000" lnSpcReduction="20000"/>
          </a:bodyPr>
          <a:lstStyle>
            <a:lvl1pPr>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742950" indent="-28575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5pPr>
            <a:lvl6pPr marL="25146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6pPr>
            <a:lvl7pPr marL="29718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7pPr>
            <a:lvl8pPr marL="34290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8pPr>
            <a:lvl9pPr marL="38862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9pPr>
          </a:lstStyle>
          <a:p>
            <a:pPr defTabSz="457200" latinLnBrk="1">
              <a:lnSpc>
                <a:spcPct val="140000"/>
              </a:lnSpc>
              <a:defRPr/>
            </a:pPr>
            <a:endParaRPr lang="ko-KR" altLang="en-US" sz="3200" dirty="0">
              <a:solidFill>
                <a:srgbClr val="222222"/>
              </a:solidFill>
              <a:latin typeface="微软雅黑" panose="020B0503020204020204" charset="-122"/>
              <a:ea typeface="Gulim" panose="020B0600000101010101" pitchFamily="50" charset="-127"/>
              <a:cs typeface="Source Sans Pro" charset="0"/>
            </a:endParaRPr>
          </a:p>
        </p:txBody>
      </p:sp>
      <p:sp>
        <p:nvSpPr>
          <p:cNvPr id="57" name="Freeform 56"/>
          <p:cNvSpPr/>
          <p:nvPr>
            <p:custDataLst>
              <p:tags r:id="rId15"/>
            </p:custDataLst>
          </p:nvPr>
        </p:nvSpPr>
        <p:spPr bwMode="auto">
          <a:xfrm>
            <a:off x="5463540" y="4434205"/>
            <a:ext cx="1365250" cy="1656080"/>
          </a:xfrm>
          <a:custGeom>
            <a:avLst/>
            <a:gdLst>
              <a:gd name="connsiteX0" fmla="*/ 450091 w 898766"/>
              <a:gd name="connsiteY0" fmla="*/ 84664 h 1091661"/>
              <a:gd name="connsiteX1" fmla="*/ 78421 w 898766"/>
              <a:gd name="connsiteY1" fmla="*/ 456334 h 1091661"/>
              <a:gd name="connsiteX2" fmla="*/ 450091 w 898766"/>
              <a:gd name="connsiteY2" fmla="*/ 828004 h 1091661"/>
              <a:gd name="connsiteX3" fmla="*/ 821761 w 898766"/>
              <a:gd name="connsiteY3" fmla="*/ 456334 h 1091661"/>
              <a:gd name="connsiteX4" fmla="*/ 450091 w 898766"/>
              <a:gd name="connsiteY4" fmla="*/ 84664 h 1091661"/>
              <a:gd name="connsiteX5" fmla="*/ 447730 w 898766"/>
              <a:gd name="connsiteY5" fmla="*/ 0 h 1091661"/>
              <a:gd name="connsiteX6" fmla="*/ 863423 w 898766"/>
              <a:gd name="connsiteY6" fmla="*/ 280035 h 1091661"/>
              <a:gd name="connsiteX7" fmla="*/ 768947 w 898766"/>
              <a:gd name="connsiteY7" fmla="*/ 773656 h 1091661"/>
              <a:gd name="connsiteX8" fmla="*/ 447730 w 898766"/>
              <a:gd name="connsiteY8" fmla="*/ 1091661 h 1091661"/>
              <a:gd name="connsiteX9" fmla="*/ 131236 w 898766"/>
              <a:gd name="connsiteY9" fmla="*/ 773656 h 1091661"/>
              <a:gd name="connsiteX10" fmla="*/ 32036 w 898766"/>
              <a:gd name="connsiteY10" fmla="*/ 280035 h 1091661"/>
              <a:gd name="connsiteX11" fmla="*/ 447730 w 898766"/>
              <a:gd name="connsiteY11" fmla="*/ 0 h 109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8766" h="1091661">
                <a:moveTo>
                  <a:pt x="450091" y="84664"/>
                </a:moveTo>
                <a:cubicBezTo>
                  <a:pt x="244823" y="84664"/>
                  <a:pt x="78421" y="251066"/>
                  <a:pt x="78421" y="456334"/>
                </a:cubicBezTo>
                <a:cubicBezTo>
                  <a:pt x="78421" y="661602"/>
                  <a:pt x="244823" y="828004"/>
                  <a:pt x="450091" y="828004"/>
                </a:cubicBezTo>
                <a:cubicBezTo>
                  <a:pt x="655359" y="828004"/>
                  <a:pt x="821761" y="661602"/>
                  <a:pt x="821761" y="456334"/>
                </a:cubicBezTo>
                <a:cubicBezTo>
                  <a:pt x="821761" y="251066"/>
                  <a:pt x="655359" y="84664"/>
                  <a:pt x="450091" y="84664"/>
                </a:cubicBezTo>
                <a:close/>
                <a:moveTo>
                  <a:pt x="447730" y="0"/>
                </a:moveTo>
                <a:cubicBezTo>
                  <a:pt x="631958" y="0"/>
                  <a:pt x="792566" y="109166"/>
                  <a:pt x="863423" y="280035"/>
                </a:cubicBezTo>
                <a:cubicBezTo>
                  <a:pt x="934280" y="446157"/>
                  <a:pt x="896490" y="640758"/>
                  <a:pt x="768947" y="773656"/>
                </a:cubicBezTo>
                <a:lnTo>
                  <a:pt x="447730" y="1091661"/>
                </a:lnTo>
                <a:cubicBezTo>
                  <a:pt x="447730" y="1091661"/>
                  <a:pt x="447730" y="1091661"/>
                  <a:pt x="131236" y="773656"/>
                </a:cubicBezTo>
                <a:cubicBezTo>
                  <a:pt x="3693" y="640758"/>
                  <a:pt x="-34097" y="446157"/>
                  <a:pt x="32036" y="280035"/>
                </a:cubicBezTo>
                <a:cubicBezTo>
                  <a:pt x="102893" y="109166"/>
                  <a:pt x="268226" y="0"/>
                  <a:pt x="447730" y="0"/>
                </a:cubicBezTo>
                <a:close/>
              </a:path>
            </a:pathLst>
          </a:custGeom>
          <a:solidFill>
            <a:srgbClr val="38A9C9"/>
          </a:solidFill>
          <a:ln w="3175" cap="flat">
            <a:noFill/>
            <a:prstDash val="solid"/>
            <a:miter lim="800000"/>
          </a:ln>
        </p:spPr>
        <p:txBody>
          <a:bodyPr lIns="121920" tIns="60960" rIns="121920" bIns="60960">
            <a:normAutofit/>
          </a:bodyPr>
          <a:lstStyle>
            <a:lvl1pPr>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742950" indent="-28575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5pPr>
            <a:lvl6pPr marL="25146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6pPr>
            <a:lvl7pPr marL="29718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7pPr>
            <a:lvl8pPr marL="34290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8pPr>
            <a:lvl9pPr marL="38862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9pPr>
          </a:lstStyle>
          <a:p>
            <a:pPr defTabSz="457200" latinLnBrk="1">
              <a:lnSpc>
                <a:spcPct val="120000"/>
              </a:lnSpc>
              <a:defRPr/>
            </a:pPr>
            <a:endParaRPr lang="ko-KR" altLang="en-US" sz="3200" dirty="0">
              <a:solidFill>
                <a:srgbClr val="222222"/>
              </a:solidFill>
              <a:latin typeface="微软雅黑" panose="020B0503020204020204" charset="-122"/>
              <a:ea typeface="Gulim" panose="020B0600000101010101" pitchFamily="50" charset="-127"/>
              <a:cs typeface="Source Sans Pro" charset="0"/>
            </a:endParaRPr>
          </a:p>
        </p:txBody>
      </p:sp>
      <p:sp>
        <p:nvSpPr>
          <p:cNvPr id="58" name="文本框 57"/>
          <p:cNvSpPr txBox="1"/>
          <p:nvPr>
            <p:custDataLst>
              <p:tags r:id="rId16"/>
            </p:custDataLst>
          </p:nvPr>
        </p:nvSpPr>
        <p:spPr>
          <a:xfrm>
            <a:off x="4616450" y="2092325"/>
            <a:ext cx="2483485" cy="1176655"/>
          </a:xfrm>
          <a:prstGeom prst="rect">
            <a:avLst/>
          </a:prstGeom>
          <a:noFill/>
        </p:spPr>
        <p:txBody>
          <a:bodyPr wrap="square" rtlCol="0">
            <a:noAutofit/>
          </a:bodyPr>
          <a:lstStyle>
            <a:defPPr>
              <a:defRPr lang="en-US"/>
            </a:defPPr>
            <a:lvl1pPr algn="ctr">
              <a:lnSpc>
                <a:spcPct val="130000"/>
              </a:lnSpc>
              <a:defRPr sz="1400">
                <a:solidFill>
                  <a:sysClr val="windowText" lastClr="000000">
                    <a:lumMod val="75000"/>
                    <a:lumOff val="25000"/>
                  </a:sysClr>
                </a:solidFill>
              </a:defRPr>
            </a:lvl1pPr>
          </a:lstStyle>
          <a:p>
            <a:pPr algn="just" defTabSz="457200">
              <a:lnSpc>
                <a:spcPct val="120000"/>
              </a:lnSpc>
            </a:pPr>
            <a:r>
              <a:rPr lang="zh-CN" altLang="en-US" sz="1600" spc="150">
                <a:solidFill>
                  <a:sysClr val="windowText" lastClr="000000">
                    <a:lumMod val="65000"/>
                    <a:lumOff val="35000"/>
                  </a:sysClr>
                </a:solidFill>
                <a:latin typeface="Arial" panose="020B0604020202020204" pitchFamily="34" charset="0"/>
                <a:ea typeface="微软雅黑" panose="020B0503020204020204" charset="-122"/>
              </a:rPr>
              <a:t>以阿里和华为为代表的企业推动数据产业化，领衔产业数字化转型</a:t>
            </a:r>
          </a:p>
        </p:txBody>
      </p:sp>
      <p:sp>
        <p:nvSpPr>
          <p:cNvPr id="68" name="文本框 67"/>
          <p:cNvSpPr txBox="1"/>
          <p:nvPr>
            <p:custDataLst>
              <p:tags r:id="rId17"/>
            </p:custDataLst>
          </p:nvPr>
        </p:nvSpPr>
        <p:spPr>
          <a:xfrm>
            <a:off x="5661660" y="4808855"/>
            <a:ext cx="968375" cy="785495"/>
          </a:xfrm>
          <a:prstGeom prst="rect">
            <a:avLst/>
          </a:prstGeom>
          <a:noFill/>
        </p:spPr>
        <p:txBody>
          <a:bodyPr wrap="square" rtlCol="0">
            <a:normAutofit/>
          </a:bodyPr>
          <a:lstStyle/>
          <a:p>
            <a:pPr algn="ctr" defTabSz="457200">
              <a:lnSpc>
                <a:spcPct val="120000"/>
              </a:lnSpc>
            </a:pPr>
            <a:r>
              <a:rPr kumimoji="1" lang="zh-CN" altLang="en-US" b="1" spc="300">
                <a:latin typeface="Arial" panose="020B0604020202020204" pitchFamily="34" charset="0"/>
                <a:ea typeface="微软雅黑" panose="020B0503020204020204" charset="-122"/>
              </a:rPr>
              <a:t>企业实践</a:t>
            </a:r>
          </a:p>
        </p:txBody>
      </p:sp>
      <p:sp>
        <p:nvSpPr>
          <p:cNvPr id="43" name="Rectangle 5"/>
          <p:cNvSpPr>
            <a:spLocks noChangeArrowheads="1"/>
          </p:cNvSpPr>
          <p:nvPr>
            <p:custDataLst>
              <p:tags r:id="rId18"/>
            </p:custDataLst>
          </p:nvPr>
        </p:nvSpPr>
        <p:spPr bwMode="auto">
          <a:xfrm>
            <a:off x="7874000" y="6326505"/>
            <a:ext cx="1907540" cy="236220"/>
          </a:xfrm>
          <a:prstGeom prst="rect">
            <a:avLst/>
          </a:prstGeom>
          <a:solidFill>
            <a:srgbClr val="50BB9F">
              <a:lumMod val="75000"/>
            </a:srgbClr>
          </a:solidFill>
          <a:ln w="3175" cap="flat" cmpd="sng" algn="ctr">
            <a:noFill/>
            <a:prstDash val="solid"/>
          </a:ln>
          <a:effectLst/>
        </p:spPr>
        <p:style>
          <a:lnRef idx="2">
            <a:srgbClr val="2196F3">
              <a:shade val="50000"/>
            </a:srgbClr>
          </a:lnRef>
          <a:fillRef idx="1">
            <a:srgbClr val="2196F3"/>
          </a:fillRef>
          <a:effectRef idx="0">
            <a:srgbClr val="2196F3"/>
          </a:effectRef>
          <a:fontRef idx="minor">
            <a:sysClr val="window" lastClr="FFFFFF"/>
          </a:fontRef>
        </p:style>
        <p:txBody>
          <a:bodyPr lIns="0" tIns="0" rIns="0" bIns="0" anchor="ctr">
            <a:normAutofit fontScale="62500"/>
          </a:bodyPr>
          <a:lstStyle/>
          <a:p>
            <a:pPr algn="ctr" defTabSz="1219200" latinLnBrk="1">
              <a:lnSpc>
                <a:spcPct val="130000"/>
              </a:lnSpc>
              <a:spcAft>
                <a:spcPts val="400"/>
              </a:spcAft>
              <a:defRPr/>
            </a:pPr>
            <a:endParaRPr lang="ko-KR" altLang="en-US" sz="1600" b="1" dirty="0">
              <a:gradFill>
                <a:gsLst>
                  <a:gs pos="0">
                    <a:prstClr val="white"/>
                  </a:gs>
                  <a:gs pos="100000">
                    <a:prstClr val="white"/>
                  </a:gs>
                </a:gsLst>
                <a:lin ang="5400000" scaled="0"/>
              </a:gradFill>
              <a:latin typeface="微软雅黑" panose="020B0503020204020204" charset="-122"/>
              <a:ea typeface="+mj-ea"/>
            </a:endParaRPr>
          </a:p>
        </p:txBody>
      </p:sp>
      <p:sp>
        <p:nvSpPr>
          <p:cNvPr id="44" name="Freeform 6"/>
          <p:cNvSpPr/>
          <p:nvPr>
            <p:custDataLst>
              <p:tags r:id="rId19"/>
            </p:custDataLst>
          </p:nvPr>
        </p:nvSpPr>
        <p:spPr bwMode="auto">
          <a:xfrm>
            <a:off x="9775190" y="6080125"/>
            <a:ext cx="476885" cy="481965"/>
          </a:xfrm>
          <a:custGeom>
            <a:avLst/>
            <a:gdLst>
              <a:gd name="T0" fmla="*/ 0 w 159"/>
              <a:gd name="T1" fmla="*/ 69 h 186"/>
              <a:gd name="T2" fmla="*/ 0 w 159"/>
              <a:gd name="T3" fmla="*/ 186 h 186"/>
              <a:gd name="T4" fmla="*/ 159 w 159"/>
              <a:gd name="T5" fmla="*/ 117 h 186"/>
              <a:gd name="T6" fmla="*/ 159 w 159"/>
              <a:gd name="T7" fmla="*/ 0 h 186"/>
              <a:gd name="T8" fmla="*/ 0 w 159"/>
              <a:gd name="T9" fmla="*/ 69 h 186"/>
              <a:gd name="connsiteX0" fmla="*/ 0 w 10000"/>
              <a:gd name="connsiteY0" fmla="*/ 3710 h 10000"/>
              <a:gd name="connsiteX1" fmla="*/ 0 w 10000"/>
              <a:gd name="connsiteY1" fmla="*/ 10000 h 10000"/>
              <a:gd name="connsiteX2" fmla="*/ 10000 w 10000"/>
              <a:gd name="connsiteY2" fmla="*/ 5163 h 10000"/>
              <a:gd name="connsiteX3" fmla="*/ 10000 w 10000"/>
              <a:gd name="connsiteY3" fmla="*/ 0 h 10000"/>
              <a:gd name="connsiteX4" fmla="*/ 0 w 10000"/>
              <a:gd name="connsiteY4" fmla="*/ 3710 h 10000"/>
              <a:gd name="connsiteX0-1" fmla="*/ 0 w 10000"/>
              <a:gd name="connsiteY0-2" fmla="*/ 3710 h 10000"/>
              <a:gd name="connsiteX1-3" fmla="*/ 0 w 10000"/>
              <a:gd name="connsiteY1-4" fmla="*/ 10000 h 10000"/>
              <a:gd name="connsiteX2-5" fmla="*/ 10000 w 10000"/>
              <a:gd name="connsiteY2-6" fmla="*/ 4648 h 10000"/>
              <a:gd name="connsiteX3-7" fmla="*/ 10000 w 10000"/>
              <a:gd name="connsiteY3-8" fmla="*/ 0 h 10000"/>
              <a:gd name="connsiteX4-9" fmla="*/ 0 w 10000"/>
              <a:gd name="connsiteY4-10" fmla="*/ 371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3710"/>
                </a:moveTo>
                <a:lnTo>
                  <a:pt x="0" y="10000"/>
                </a:lnTo>
                <a:lnTo>
                  <a:pt x="10000" y="4648"/>
                </a:lnTo>
                <a:lnTo>
                  <a:pt x="10000" y="0"/>
                </a:lnTo>
                <a:lnTo>
                  <a:pt x="0" y="3710"/>
                </a:lnTo>
                <a:close/>
              </a:path>
            </a:pathLst>
          </a:custGeom>
          <a:solidFill>
            <a:srgbClr val="50BB9F">
              <a:lumMod val="50000"/>
            </a:srgbClr>
          </a:solidFill>
          <a:ln w="3175" cap="flat" cmpd="sng" algn="ctr">
            <a:noFill/>
            <a:prstDash val="solid"/>
          </a:ln>
          <a:effectLst/>
        </p:spPr>
        <p:style>
          <a:lnRef idx="2">
            <a:srgbClr val="2196F3">
              <a:shade val="50000"/>
            </a:srgbClr>
          </a:lnRef>
          <a:fillRef idx="1">
            <a:srgbClr val="2196F3"/>
          </a:fillRef>
          <a:effectRef idx="0">
            <a:srgbClr val="2196F3"/>
          </a:effectRef>
          <a:fontRef idx="minor">
            <a:sysClr val="window" lastClr="FFFFFF"/>
          </a:fontRef>
        </p:style>
        <p:txBody>
          <a:bodyPr lIns="0" tIns="0" rIns="0" bIns="0" anchor="ctr">
            <a:normAutofit/>
          </a:bodyPr>
          <a:lstStyle/>
          <a:p>
            <a:pPr algn="ctr" defTabSz="1219200" latinLnBrk="1">
              <a:lnSpc>
                <a:spcPct val="120000"/>
              </a:lnSpc>
              <a:spcAft>
                <a:spcPts val="400"/>
              </a:spcAft>
              <a:defRPr/>
            </a:pPr>
            <a:endParaRPr lang="ko-KR" altLang="en-US" sz="1600" b="1" dirty="0">
              <a:gradFill>
                <a:gsLst>
                  <a:gs pos="0">
                    <a:prstClr val="white"/>
                  </a:gs>
                  <a:gs pos="100000">
                    <a:prstClr val="white"/>
                  </a:gs>
                </a:gsLst>
                <a:lin ang="5400000" scaled="0"/>
              </a:gradFill>
              <a:latin typeface="微软雅黑" panose="020B0503020204020204" charset="-122"/>
              <a:ea typeface="+mj-ea"/>
            </a:endParaRPr>
          </a:p>
        </p:txBody>
      </p:sp>
      <p:sp>
        <p:nvSpPr>
          <p:cNvPr id="45" name="Freeform 8"/>
          <p:cNvSpPr/>
          <p:nvPr>
            <p:custDataLst>
              <p:tags r:id="rId20"/>
            </p:custDataLst>
          </p:nvPr>
        </p:nvSpPr>
        <p:spPr bwMode="auto">
          <a:xfrm>
            <a:off x="8111490" y="5829935"/>
            <a:ext cx="248285" cy="349250"/>
          </a:xfrm>
          <a:custGeom>
            <a:avLst/>
            <a:gdLst>
              <a:gd name="T0" fmla="*/ 0 w 81"/>
              <a:gd name="T1" fmla="*/ 0 h 102"/>
              <a:gd name="T2" fmla="*/ 81 w 81"/>
              <a:gd name="T3" fmla="*/ 69 h 102"/>
              <a:gd name="T4" fmla="*/ 0 w 81"/>
              <a:gd name="T5" fmla="*/ 102 h 102"/>
              <a:gd name="T6" fmla="*/ 0 w 81"/>
              <a:gd name="T7" fmla="*/ 0 h 102"/>
              <a:gd name="connsiteX0" fmla="*/ 224 w 10224"/>
              <a:gd name="connsiteY0" fmla="*/ 0 h 10000"/>
              <a:gd name="connsiteX1" fmla="*/ 10224 w 10224"/>
              <a:gd name="connsiteY1" fmla="*/ 6765 h 10000"/>
              <a:gd name="connsiteX2" fmla="*/ 224 w 10224"/>
              <a:gd name="connsiteY2" fmla="*/ 10000 h 10000"/>
              <a:gd name="connsiteX3" fmla="*/ 0 w 10224"/>
              <a:gd name="connsiteY3" fmla="*/ 6138 h 10000"/>
              <a:gd name="connsiteX4" fmla="*/ 224 w 10224"/>
              <a:gd name="connsiteY4" fmla="*/ 0 h 10000"/>
              <a:gd name="connsiteX0-1" fmla="*/ 224 w 10224"/>
              <a:gd name="connsiteY0-2" fmla="*/ 0 h 10000"/>
              <a:gd name="connsiteX1-3" fmla="*/ 10224 w 10224"/>
              <a:gd name="connsiteY1-4" fmla="*/ 6765 h 10000"/>
              <a:gd name="connsiteX2-5" fmla="*/ 3068 w 10224"/>
              <a:gd name="connsiteY2-6" fmla="*/ 9017 h 10000"/>
              <a:gd name="connsiteX3-7" fmla="*/ 224 w 10224"/>
              <a:gd name="connsiteY3-8" fmla="*/ 10000 h 10000"/>
              <a:gd name="connsiteX4-9" fmla="*/ 0 w 10224"/>
              <a:gd name="connsiteY4-10" fmla="*/ 6138 h 10000"/>
              <a:gd name="connsiteX5" fmla="*/ 224 w 10224"/>
              <a:gd name="connsiteY5" fmla="*/ 0 h 10000"/>
              <a:gd name="connsiteX0-11" fmla="*/ 224 w 10224"/>
              <a:gd name="connsiteY0-12" fmla="*/ 0 h 9017"/>
              <a:gd name="connsiteX1-13" fmla="*/ 10224 w 10224"/>
              <a:gd name="connsiteY1-14" fmla="*/ 6765 h 9017"/>
              <a:gd name="connsiteX2-15" fmla="*/ 3068 w 10224"/>
              <a:gd name="connsiteY2-16" fmla="*/ 9017 h 9017"/>
              <a:gd name="connsiteX3-17" fmla="*/ 0 w 10224"/>
              <a:gd name="connsiteY3-18" fmla="*/ 6138 h 9017"/>
              <a:gd name="connsiteX4-19" fmla="*/ 224 w 10224"/>
              <a:gd name="connsiteY4-20" fmla="*/ 0 h 9017"/>
              <a:gd name="connsiteX0-21" fmla="*/ 219 w 10000"/>
              <a:gd name="connsiteY0-22" fmla="*/ 0 h 10563"/>
              <a:gd name="connsiteX1-23" fmla="*/ 10000 w 10000"/>
              <a:gd name="connsiteY1-24" fmla="*/ 7502 h 10563"/>
              <a:gd name="connsiteX2-25" fmla="*/ 4751 w 10000"/>
              <a:gd name="connsiteY2-26" fmla="*/ 10563 h 10563"/>
              <a:gd name="connsiteX3-27" fmla="*/ 0 w 10000"/>
              <a:gd name="connsiteY3-28" fmla="*/ 6807 h 10563"/>
              <a:gd name="connsiteX4-29" fmla="*/ 219 w 10000"/>
              <a:gd name="connsiteY4-30" fmla="*/ 0 h 105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563">
                <a:moveTo>
                  <a:pt x="219" y="0"/>
                </a:moveTo>
                <a:lnTo>
                  <a:pt x="10000" y="7502"/>
                </a:lnTo>
                <a:lnTo>
                  <a:pt x="4751" y="10563"/>
                </a:lnTo>
                <a:lnTo>
                  <a:pt x="0" y="6807"/>
                </a:lnTo>
                <a:lnTo>
                  <a:pt x="219" y="0"/>
                </a:lnTo>
                <a:close/>
              </a:path>
            </a:pathLst>
          </a:custGeom>
          <a:solidFill>
            <a:srgbClr val="50BB9F">
              <a:lumMod val="50000"/>
            </a:srgbClr>
          </a:solidFill>
          <a:ln w="3175" cap="flat" cmpd="sng" algn="ctr">
            <a:noFill/>
            <a:prstDash val="solid"/>
          </a:ln>
          <a:effectLst/>
        </p:spPr>
        <p:style>
          <a:lnRef idx="2">
            <a:srgbClr val="2196F3">
              <a:shade val="50000"/>
            </a:srgbClr>
          </a:lnRef>
          <a:fillRef idx="1">
            <a:srgbClr val="2196F3"/>
          </a:fillRef>
          <a:effectRef idx="0">
            <a:srgbClr val="2196F3"/>
          </a:effectRef>
          <a:fontRef idx="minor">
            <a:sysClr val="window" lastClr="FFFFFF"/>
          </a:fontRef>
        </p:style>
        <p:txBody>
          <a:bodyPr lIns="0" tIns="0" rIns="0" bIns="0" anchor="ctr">
            <a:normAutofit/>
          </a:bodyPr>
          <a:lstStyle/>
          <a:p>
            <a:pPr algn="ctr" defTabSz="1219200" latinLnBrk="1">
              <a:lnSpc>
                <a:spcPct val="120000"/>
              </a:lnSpc>
              <a:spcAft>
                <a:spcPts val="400"/>
              </a:spcAft>
              <a:defRPr/>
            </a:pPr>
            <a:endParaRPr lang="ko-KR" altLang="en-US" sz="1600" b="1" dirty="0">
              <a:gradFill>
                <a:gsLst>
                  <a:gs pos="0">
                    <a:prstClr val="white"/>
                  </a:gs>
                  <a:gs pos="100000">
                    <a:prstClr val="white"/>
                  </a:gs>
                </a:gsLst>
                <a:lin ang="5400000" scaled="0"/>
              </a:gradFill>
              <a:latin typeface="微软雅黑" panose="020B0503020204020204" charset="-122"/>
              <a:ea typeface="+mj-ea"/>
            </a:endParaRPr>
          </a:p>
        </p:txBody>
      </p:sp>
      <p:sp>
        <p:nvSpPr>
          <p:cNvPr id="46" name="Freeform 7"/>
          <p:cNvSpPr/>
          <p:nvPr>
            <p:custDataLst>
              <p:tags r:id="rId21"/>
            </p:custDataLst>
          </p:nvPr>
        </p:nvSpPr>
        <p:spPr bwMode="auto">
          <a:xfrm>
            <a:off x="7874000" y="5829935"/>
            <a:ext cx="2384425" cy="495935"/>
          </a:xfrm>
          <a:custGeom>
            <a:avLst/>
            <a:gdLst>
              <a:gd name="T0" fmla="*/ 81 w 795"/>
              <a:gd name="T1" fmla="*/ 0 h 138"/>
              <a:gd name="T2" fmla="*/ 162 w 795"/>
              <a:gd name="T3" fmla="*/ 69 h 138"/>
              <a:gd name="T4" fmla="*/ 0 w 795"/>
              <a:gd name="T5" fmla="*/ 138 h 138"/>
              <a:gd name="T6" fmla="*/ 636 w 795"/>
              <a:gd name="T7" fmla="*/ 138 h 138"/>
              <a:gd name="T8" fmla="*/ 795 w 795"/>
              <a:gd name="T9" fmla="*/ 69 h 138"/>
              <a:gd name="T10" fmla="*/ 714 w 795"/>
              <a:gd name="T11" fmla="*/ 0 h 138"/>
              <a:gd name="T12" fmla="*/ 81 w 795"/>
              <a:gd name="T13" fmla="*/ 0 h 138"/>
            </a:gdLst>
            <a:ahLst/>
            <a:cxnLst>
              <a:cxn ang="0">
                <a:pos x="T0" y="T1"/>
              </a:cxn>
              <a:cxn ang="0">
                <a:pos x="T2" y="T3"/>
              </a:cxn>
              <a:cxn ang="0">
                <a:pos x="T4" y="T5"/>
              </a:cxn>
              <a:cxn ang="0">
                <a:pos x="T6" y="T7"/>
              </a:cxn>
              <a:cxn ang="0">
                <a:pos x="T8" y="T9"/>
              </a:cxn>
              <a:cxn ang="0">
                <a:pos x="T10" y="T11"/>
              </a:cxn>
              <a:cxn ang="0">
                <a:pos x="T12" y="T13"/>
              </a:cxn>
            </a:cxnLst>
            <a:rect l="0" t="0" r="r" b="b"/>
            <a:pathLst>
              <a:path w="795" h="138">
                <a:moveTo>
                  <a:pt x="81" y="0"/>
                </a:moveTo>
                <a:lnTo>
                  <a:pt x="162" y="69"/>
                </a:lnTo>
                <a:lnTo>
                  <a:pt x="0" y="138"/>
                </a:lnTo>
                <a:lnTo>
                  <a:pt x="636" y="138"/>
                </a:lnTo>
                <a:lnTo>
                  <a:pt x="795" y="69"/>
                </a:lnTo>
                <a:lnTo>
                  <a:pt x="714" y="0"/>
                </a:lnTo>
                <a:lnTo>
                  <a:pt x="81" y="0"/>
                </a:lnTo>
                <a:close/>
              </a:path>
            </a:pathLst>
          </a:custGeom>
          <a:solidFill>
            <a:srgbClr val="50BB9F"/>
          </a:solidFill>
          <a:ln w="3175" cap="flat" cmpd="sng" algn="ctr">
            <a:noFill/>
            <a:prstDash val="solid"/>
          </a:ln>
          <a:effectLst/>
        </p:spPr>
        <p:style>
          <a:lnRef idx="2">
            <a:srgbClr val="2196F3">
              <a:shade val="50000"/>
            </a:srgbClr>
          </a:lnRef>
          <a:fillRef idx="1">
            <a:srgbClr val="2196F3"/>
          </a:fillRef>
          <a:effectRef idx="0">
            <a:srgbClr val="2196F3"/>
          </a:effectRef>
          <a:fontRef idx="minor">
            <a:sysClr val="window" lastClr="FFFFFF"/>
          </a:fontRef>
        </p:style>
        <p:txBody>
          <a:bodyPr lIns="0" tIns="0" rIns="0" bIns="0" anchor="ctr">
            <a:normAutofit/>
          </a:bodyPr>
          <a:lstStyle/>
          <a:p>
            <a:pPr algn="ctr" defTabSz="1219200" latinLnBrk="1">
              <a:lnSpc>
                <a:spcPct val="120000"/>
              </a:lnSpc>
              <a:spcAft>
                <a:spcPts val="400"/>
              </a:spcAft>
              <a:defRPr/>
            </a:pPr>
            <a:endParaRPr lang="ko-KR" altLang="en-US" sz="1600" b="1" dirty="0">
              <a:gradFill>
                <a:gsLst>
                  <a:gs pos="0">
                    <a:prstClr val="white"/>
                  </a:gs>
                  <a:gs pos="100000">
                    <a:prstClr val="white"/>
                  </a:gs>
                </a:gsLst>
                <a:lin ang="5400000" scaled="0"/>
              </a:gradFill>
              <a:latin typeface="微软雅黑" panose="020B0503020204020204" charset="-122"/>
              <a:ea typeface="+mj-ea"/>
            </a:endParaRPr>
          </a:p>
        </p:txBody>
      </p:sp>
      <p:sp>
        <p:nvSpPr>
          <p:cNvPr id="60" name="Freeform 59"/>
          <p:cNvSpPr/>
          <p:nvPr>
            <p:custDataLst>
              <p:tags r:id="rId22"/>
            </p:custDataLst>
          </p:nvPr>
        </p:nvSpPr>
        <p:spPr bwMode="auto">
          <a:xfrm>
            <a:off x="8566785" y="5829935"/>
            <a:ext cx="968375" cy="260350"/>
          </a:xfrm>
          <a:custGeom>
            <a:avLst/>
            <a:gdLst>
              <a:gd name="connsiteX0" fmla="*/ 450091 w 898766"/>
              <a:gd name="connsiteY0" fmla="*/ 84664 h 1091661"/>
              <a:gd name="connsiteX1" fmla="*/ 78421 w 898766"/>
              <a:gd name="connsiteY1" fmla="*/ 456334 h 1091661"/>
              <a:gd name="connsiteX2" fmla="*/ 450091 w 898766"/>
              <a:gd name="connsiteY2" fmla="*/ 828004 h 1091661"/>
              <a:gd name="connsiteX3" fmla="*/ 821761 w 898766"/>
              <a:gd name="connsiteY3" fmla="*/ 456334 h 1091661"/>
              <a:gd name="connsiteX4" fmla="*/ 450091 w 898766"/>
              <a:gd name="connsiteY4" fmla="*/ 84664 h 1091661"/>
              <a:gd name="connsiteX5" fmla="*/ 447730 w 898766"/>
              <a:gd name="connsiteY5" fmla="*/ 0 h 1091661"/>
              <a:gd name="connsiteX6" fmla="*/ 863423 w 898766"/>
              <a:gd name="connsiteY6" fmla="*/ 280035 h 1091661"/>
              <a:gd name="connsiteX7" fmla="*/ 768947 w 898766"/>
              <a:gd name="connsiteY7" fmla="*/ 773656 h 1091661"/>
              <a:gd name="connsiteX8" fmla="*/ 447730 w 898766"/>
              <a:gd name="connsiteY8" fmla="*/ 1091661 h 1091661"/>
              <a:gd name="connsiteX9" fmla="*/ 131236 w 898766"/>
              <a:gd name="connsiteY9" fmla="*/ 773656 h 1091661"/>
              <a:gd name="connsiteX10" fmla="*/ 32036 w 898766"/>
              <a:gd name="connsiteY10" fmla="*/ 280035 h 1091661"/>
              <a:gd name="connsiteX11" fmla="*/ 447730 w 898766"/>
              <a:gd name="connsiteY11" fmla="*/ 0 h 1091661"/>
              <a:gd name="connsiteX0-1" fmla="*/ 821761 w 898766"/>
              <a:gd name="connsiteY0-2" fmla="*/ 456334 h 1091661"/>
              <a:gd name="connsiteX1-3" fmla="*/ 78421 w 898766"/>
              <a:gd name="connsiteY1-4" fmla="*/ 456334 h 1091661"/>
              <a:gd name="connsiteX2-5" fmla="*/ 450091 w 898766"/>
              <a:gd name="connsiteY2-6" fmla="*/ 828004 h 1091661"/>
              <a:gd name="connsiteX3-7" fmla="*/ 821761 w 898766"/>
              <a:gd name="connsiteY3-8" fmla="*/ 456334 h 1091661"/>
              <a:gd name="connsiteX4-9" fmla="*/ 447730 w 898766"/>
              <a:gd name="connsiteY4-10" fmla="*/ 0 h 1091661"/>
              <a:gd name="connsiteX5-11" fmla="*/ 863423 w 898766"/>
              <a:gd name="connsiteY5-12" fmla="*/ 280035 h 1091661"/>
              <a:gd name="connsiteX6-13" fmla="*/ 768947 w 898766"/>
              <a:gd name="connsiteY6-14" fmla="*/ 773656 h 1091661"/>
              <a:gd name="connsiteX7-15" fmla="*/ 447730 w 898766"/>
              <a:gd name="connsiteY7-16" fmla="*/ 1091661 h 1091661"/>
              <a:gd name="connsiteX8-17" fmla="*/ 131236 w 898766"/>
              <a:gd name="connsiteY8-18" fmla="*/ 773656 h 1091661"/>
              <a:gd name="connsiteX9-19" fmla="*/ 32036 w 898766"/>
              <a:gd name="connsiteY9-20" fmla="*/ 280035 h 1091661"/>
              <a:gd name="connsiteX10-21" fmla="*/ 447730 w 898766"/>
              <a:gd name="connsiteY10-22" fmla="*/ 0 h 1091661"/>
              <a:gd name="connsiteX0-23" fmla="*/ 821761 w 898766"/>
              <a:gd name="connsiteY0-24" fmla="*/ 238002 h 873329"/>
              <a:gd name="connsiteX1-25" fmla="*/ 78421 w 898766"/>
              <a:gd name="connsiteY1-26" fmla="*/ 238002 h 873329"/>
              <a:gd name="connsiteX2-27" fmla="*/ 450091 w 898766"/>
              <a:gd name="connsiteY2-28" fmla="*/ 609672 h 873329"/>
              <a:gd name="connsiteX3-29" fmla="*/ 821761 w 898766"/>
              <a:gd name="connsiteY3-30" fmla="*/ 238002 h 873329"/>
              <a:gd name="connsiteX4-31" fmla="*/ 32036 w 898766"/>
              <a:gd name="connsiteY4-32" fmla="*/ 61703 h 873329"/>
              <a:gd name="connsiteX5-33" fmla="*/ 863423 w 898766"/>
              <a:gd name="connsiteY5-34" fmla="*/ 61703 h 873329"/>
              <a:gd name="connsiteX6-35" fmla="*/ 768947 w 898766"/>
              <a:gd name="connsiteY6-36" fmla="*/ 555324 h 873329"/>
              <a:gd name="connsiteX7-37" fmla="*/ 447730 w 898766"/>
              <a:gd name="connsiteY7-38" fmla="*/ 873329 h 873329"/>
              <a:gd name="connsiteX8-39" fmla="*/ 131236 w 898766"/>
              <a:gd name="connsiteY8-40" fmla="*/ 555324 h 873329"/>
              <a:gd name="connsiteX9-41" fmla="*/ 32036 w 898766"/>
              <a:gd name="connsiteY9-42" fmla="*/ 61703 h 873329"/>
              <a:gd name="connsiteX0-43" fmla="*/ 821761 w 832092"/>
              <a:gd name="connsiteY0-44" fmla="*/ 176299 h 811626"/>
              <a:gd name="connsiteX1-45" fmla="*/ 78421 w 832092"/>
              <a:gd name="connsiteY1-46" fmla="*/ 176299 h 811626"/>
              <a:gd name="connsiteX2-47" fmla="*/ 450091 w 832092"/>
              <a:gd name="connsiteY2-48" fmla="*/ 547969 h 811626"/>
              <a:gd name="connsiteX3-49" fmla="*/ 821761 w 832092"/>
              <a:gd name="connsiteY3-50" fmla="*/ 176299 h 811626"/>
              <a:gd name="connsiteX4-51" fmla="*/ 32036 w 832092"/>
              <a:gd name="connsiteY4-52" fmla="*/ 0 h 811626"/>
              <a:gd name="connsiteX5-53" fmla="*/ 768947 w 832092"/>
              <a:gd name="connsiteY5-54" fmla="*/ 493621 h 811626"/>
              <a:gd name="connsiteX6-55" fmla="*/ 447730 w 832092"/>
              <a:gd name="connsiteY6-56" fmla="*/ 811626 h 811626"/>
              <a:gd name="connsiteX7-57" fmla="*/ 131236 w 832092"/>
              <a:gd name="connsiteY7-58" fmla="*/ 493621 h 811626"/>
              <a:gd name="connsiteX8-59" fmla="*/ 32036 w 832092"/>
              <a:gd name="connsiteY8-60" fmla="*/ 0 h 811626"/>
              <a:gd name="connsiteX0-61" fmla="*/ 753672 w 764003"/>
              <a:gd name="connsiteY0-62" fmla="*/ 46459 h 681786"/>
              <a:gd name="connsiteX1-63" fmla="*/ 10332 w 764003"/>
              <a:gd name="connsiteY1-64" fmla="*/ 46459 h 681786"/>
              <a:gd name="connsiteX2-65" fmla="*/ 382002 w 764003"/>
              <a:gd name="connsiteY2-66" fmla="*/ 418129 h 681786"/>
              <a:gd name="connsiteX3-67" fmla="*/ 753672 w 764003"/>
              <a:gd name="connsiteY3-68" fmla="*/ 46459 h 681786"/>
              <a:gd name="connsiteX4-69" fmla="*/ 63147 w 764003"/>
              <a:gd name="connsiteY4-70" fmla="*/ 363781 h 681786"/>
              <a:gd name="connsiteX5-71" fmla="*/ 700858 w 764003"/>
              <a:gd name="connsiteY5-72" fmla="*/ 363781 h 681786"/>
              <a:gd name="connsiteX6-73" fmla="*/ 379641 w 764003"/>
              <a:gd name="connsiteY6-74" fmla="*/ 681786 h 681786"/>
              <a:gd name="connsiteX7-75" fmla="*/ 63147 w 764003"/>
              <a:gd name="connsiteY7-76" fmla="*/ 363781 h 681786"/>
              <a:gd name="connsiteX0-77" fmla="*/ 690525 w 700856"/>
              <a:gd name="connsiteY0-78" fmla="*/ 0 h 635327"/>
              <a:gd name="connsiteX1-79" fmla="*/ 318855 w 700856"/>
              <a:gd name="connsiteY1-80" fmla="*/ 371670 h 635327"/>
              <a:gd name="connsiteX2-81" fmla="*/ 690525 w 700856"/>
              <a:gd name="connsiteY2-82" fmla="*/ 0 h 635327"/>
              <a:gd name="connsiteX3-83" fmla="*/ 0 w 700856"/>
              <a:gd name="connsiteY3-84" fmla="*/ 317322 h 635327"/>
              <a:gd name="connsiteX4-85" fmla="*/ 637711 w 700856"/>
              <a:gd name="connsiteY4-86" fmla="*/ 317322 h 635327"/>
              <a:gd name="connsiteX5-87" fmla="*/ 316494 w 700856"/>
              <a:gd name="connsiteY5-88" fmla="*/ 635327 h 635327"/>
              <a:gd name="connsiteX6-89" fmla="*/ 0 w 700856"/>
              <a:gd name="connsiteY6-90" fmla="*/ 317322 h 635327"/>
              <a:gd name="connsiteX0-91" fmla="*/ 0 w 637711"/>
              <a:gd name="connsiteY0-92" fmla="*/ 39751 h 357756"/>
              <a:gd name="connsiteX1-93" fmla="*/ 637711 w 637711"/>
              <a:gd name="connsiteY1-94" fmla="*/ 39751 h 357756"/>
              <a:gd name="connsiteX2-95" fmla="*/ 316494 w 637711"/>
              <a:gd name="connsiteY2-96" fmla="*/ 357756 h 357756"/>
              <a:gd name="connsiteX3-97" fmla="*/ 0 w 637711"/>
              <a:gd name="connsiteY3-98" fmla="*/ 39751 h 357756"/>
              <a:gd name="connsiteX0-99" fmla="*/ 0 w 637711"/>
              <a:gd name="connsiteY0-100" fmla="*/ 0 h 318005"/>
              <a:gd name="connsiteX1-101" fmla="*/ 637711 w 637711"/>
              <a:gd name="connsiteY1-102" fmla="*/ 0 h 318005"/>
              <a:gd name="connsiteX2-103" fmla="*/ 316494 w 637711"/>
              <a:gd name="connsiteY2-104" fmla="*/ 318005 h 318005"/>
              <a:gd name="connsiteX3-105" fmla="*/ 0 w 637711"/>
              <a:gd name="connsiteY3-106" fmla="*/ 0 h 318005"/>
            </a:gdLst>
            <a:ahLst/>
            <a:cxnLst>
              <a:cxn ang="0">
                <a:pos x="connsiteX0-1" y="connsiteY0-2"/>
              </a:cxn>
              <a:cxn ang="0">
                <a:pos x="connsiteX1-3" y="connsiteY1-4"/>
              </a:cxn>
              <a:cxn ang="0">
                <a:pos x="connsiteX2-5" y="connsiteY2-6"/>
              </a:cxn>
              <a:cxn ang="0">
                <a:pos x="connsiteX3-7" y="connsiteY3-8"/>
              </a:cxn>
            </a:cxnLst>
            <a:rect l="l" t="t" r="r" b="b"/>
            <a:pathLst>
              <a:path w="637711" h="318005">
                <a:moveTo>
                  <a:pt x="0" y="0"/>
                </a:moveTo>
                <a:lnTo>
                  <a:pt x="637711" y="0"/>
                </a:lnTo>
                <a:lnTo>
                  <a:pt x="316494" y="318005"/>
                </a:lnTo>
                <a:lnTo>
                  <a:pt x="0" y="0"/>
                </a:lnTo>
                <a:close/>
              </a:path>
            </a:pathLst>
          </a:custGeom>
          <a:solidFill>
            <a:sysClr val="windowText" lastClr="000000">
              <a:alpha val="20000"/>
            </a:sysClr>
          </a:solidFill>
          <a:ln w="3175" cap="flat">
            <a:noFill/>
            <a:prstDash val="solid"/>
            <a:miter lim="800000"/>
          </a:ln>
        </p:spPr>
        <p:txBody>
          <a:bodyPr lIns="121920" tIns="60960" rIns="121920" bIns="60960">
            <a:normAutofit fontScale="25000" lnSpcReduction="20000"/>
          </a:bodyPr>
          <a:lstStyle>
            <a:lvl1pPr>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742950" indent="-28575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5pPr>
            <a:lvl6pPr marL="25146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6pPr>
            <a:lvl7pPr marL="29718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7pPr>
            <a:lvl8pPr marL="34290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8pPr>
            <a:lvl9pPr marL="38862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9pPr>
          </a:lstStyle>
          <a:p>
            <a:pPr defTabSz="457200" latinLnBrk="1">
              <a:lnSpc>
                <a:spcPct val="140000"/>
              </a:lnSpc>
              <a:defRPr/>
            </a:pPr>
            <a:endParaRPr lang="ko-KR" altLang="en-US" sz="3200" dirty="0">
              <a:solidFill>
                <a:srgbClr val="222222"/>
              </a:solidFill>
              <a:latin typeface="微软雅黑" panose="020B0503020204020204" charset="-122"/>
              <a:ea typeface="Gulim" panose="020B0600000101010101" pitchFamily="50" charset="-127"/>
              <a:cs typeface="Source Sans Pro" charset="0"/>
            </a:endParaRPr>
          </a:p>
        </p:txBody>
      </p:sp>
      <p:sp>
        <p:nvSpPr>
          <p:cNvPr id="61" name="Freeform 60"/>
          <p:cNvSpPr/>
          <p:nvPr>
            <p:custDataLst>
              <p:tags r:id="rId23"/>
            </p:custDataLst>
          </p:nvPr>
        </p:nvSpPr>
        <p:spPr bwMode="auto">
          <a:xfrm>
            <a:off x="8369935" y="4434205"/>
            <a:ext cx="1365250" cy="1656080"/>
          </a:xfrm>
          <a:custGeom>
            <a:avLst/>
            <a:gdLst>
              <a:gd name="connsiteX0" fmla="*/ 450091 w 898766"/>
              <a:gd name="connsiteY0" fmla="*/ 84664 h 1091661"/>
              <a:gd name="connsiteX1" fmla="*/ 78421 w 898766"/>
              <a:gd name="connsiteY1" fmla="*/ 456334 h 1091661"/>
              <a:gd name="connsiteX2" fmla="*/ 450091 w 898766"/>
              <a:gd name="connsiteY2" fmla="*/ 828004 h 1091661"/>
              <a:gd name="connsiteX3" fmla="*/ 821761 w 898766"/>
              <a:gd name="connsiteY3" fmla="*/ 456334 h 1091661"/>
              <a:gd name="connsiteX4" fmla="*/ 450091 w 898766"/>
              <a:gd name="connsiteY4" fmla="*/ 84664 h 1091661"/>
              <a:gd name="connsiteX5" fmla="*/ 447730 w 898766"/>
              <a:gd name="connsiteY5" fmla="*/ 0 h 1091661"/>
              <a:gd name="connsiteX6" fmla="*/ 863423 w 898766"/>
              <a:gd name="connsiteY6" fmla="*/ 280035 h 1091661"/>
              <a:gd name="connsiteX7" fmla="*/ 768947 w 898766"/>
              <a:gd name="connsiteY7" fmla="*/ 773656 h 1091661"/>
              <a:gd name="connsiteX8" fmla="*/ 447730 w 898766"/>
              <a:gd name="connsiteY8" fmla="*/ 1091661 h 1091661"/>
              <a:gd name="connsiteX9" fmla="*/ 131236 w 898766"/>
              <a:gd name="connsiteY9" fmla="*/ 773656 h 1091661"/>
              <a:gd name="connsiteX10" fmla="*/ 32036 w 898766"/>
              <a:gd name="connsiteY10" fmla="*/ 280035 h 1091661"/>
              <a:gd name="connsiteX11" fmla="*/ 447730 w 898766"/>
              <a:gd name="connsiteY11" fmla="*/ 0 h 109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8766" h="1091661">
                <a:moveTo>
                  <a:pt x="450091" y="84664"/>
                </a:moveTo>
                <a:cubicBezTo>
                  <a:pt x="244823" y="84664"/>
                  <a:pt x="78421" y="251066"/>
                  <a:pt x="78421" y="456334"/>
                </a:cubicBezTo>
                <a:cubicBezTo>
                  <a:pt x="78421" y="661602"/>
                  <a:pt x="244823" y="828004"/>
                  <a:pt x="450091" y="828004"/>
                </a:cubicBezTo>
                <a:cubicBezTo>
                  <a:pt x="655359" y="828004"/>
                  <a:pt x="821761" y="661602"/>
                  <a:pt x="821761" y="456334"/>
                </a:cubicBezTo>
                <a:cubicBezTo>
                  <a:pt x="821761" y="251066"/>
                  <a:pt x="655359" y="84664"/>
                  <a:pt x="450091" y="84664"/>
                </a:cubicBezTo>
                <a:close/>
                <a:moveTo>
                  <a:pt x="447730" y="0"/>
                </a:moveTo>
                <a:cubicBezTo>
                  <a:pt x="631958" y="0"/>
                  <a:pt x="792566" y="109166"/>
                  <a:pt x="863423" y="280035"/>
                </a:cubicBezTo>
                <a:cubicBezTo>
                  <a:pt x="934280" y="446157"/>
                  <a:pt x="896490" y="640758"/>
                  <a:pt x="768947" y="773656"/>
                </a:cubicBezTo>
                <a:lnTo>
                  <a:pt x="447730" y="1091661"/>
                </a:lnTo>
                <a:cubicBezTo>
                  <a:pt x="447730" y="1091661"/>
                  <a:pt x="447730" y="1091661"/>
                  <a:pt x="131236" y="773656"/>
                </a:cubicBezTo>
                <a:cubicBezTo>
                  <a:pt x="3693" y="640758"/>
                  <a:pt x="-34097" y="446157"/>
                  <a:pt x="32036" y="280035"/>
                </a:cubicBezTo>
                <a:cubicBezTo>
                  <a:pt x="102893" y="109166"/>
                  <a:pt x="268226" y="0"/>
                  <a:pt x="447730" y="0"/>
                </a:cubicBezTo>
                <a:close/>
              </a:path>
            </a:pathLst>
          </a:custGeom>
          <a:solidFill>
            <a:srgbClr val="50BB9F"/>
          </a:solidFill>
          <a:ln w="3175" cap="flat">
            <a:noFill/>
            <a:prstDash val="solid"/>
            <a:miter lim="800000"/>
          </a:ln>
        </p:spPr>
        <p:txBody>
          <a:bodyPr lIns="121920" tIns="60960" rIns="121920" bIns="60960">
            <a:normAutofit/>
          </a:bodyPr>
          <a:lstStyle>
            <a:lvl1pPr>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742950" indent="-28575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5pPr>
            <a:lvl6pPr marL="25146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6pPr>
            <a:lvl7pPr marL="29718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7pPr>
            <a:lvl8pPr marL="34290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8pPr>
            <a:lvl9pPr marL="38862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9pPr>
          </a:lstStyle>
          <a:p>
            <a:pPr defTabSz="457200" latinLnBrk="1">
              <a:lnSpc>
                <a:spcPct val="120000"/>
              </a:lnSpc>
              <a:defRPr/>
            </a:pPr>
            <a:endParaRPr lang="ko-KR" altLang="en-US" sz="3200" dirty="0">
              <a:solidFill>
                <a:srgbClr val="222222"/>
              </a:solidFill>
              <a:latin typeface="微软雅黑" panose="020B0503020204020204" charset="-122"/>
              <a:ea typeface="Gulim" panose="020B0600000101010101" pitchFamily="50" charset="-127"/>
              <a:cs typeface="Source Sans Pro" charset="0"/>
            </a:endParaRPr>
          </a:p>
        </p:txBody>
      </p:sp>
      <p:sp>
        <p:nvSpPr>
          <p:cNvPr id="59" name="文本框 58"/>
          <p:cNvSpPr txBox="1"/>
          <p:nvPr>
            <p:custDataLst>
              <p:tags r:id="rId24"/>
            </p:custDataLst>
          </p:nvPr>
        </p:nvSpPr>
        <p:spPr>
          <a:xfrm>
            <a:off x="7764780" y="1522730"/>
            <a:ext cx="4024630" cy="2831465"/>
          </a:xfrm>
          <a:prstGeom prst="rect">
            <a:avLst/>
          </a:prstGeom>
          <a:noFill/>
        </p:spPr>
        <p:txBody>
          <a:bodyPr wrap="square" rtlCol="0"/>
          <a:lstStyle>
            <a:defPPr>
              <a:defRPr lang="en-US"/>
            </a:defPPr>
            <a:lvl1pPr algn="ctr">
              <a:lnSpc>
                <a:spcPct val="130000"/>
              </a:lnSpc>
              <a:defRPr sz="1400">
                <a:solidFill>
                  <a:sysClr val="windowText" lastClr="000000">
                    <a:lumMod val="75000"/>
                    <a:lumOff val="25000"/>
                  </a:sysClr>
                </a:solidFill>
              </a:defRPr>
            </a:lvl1pPr>
          </a:lstStyle>
          <a:p>
            <a:pPr algn="just" defTabSz="457200">
              <a:lnSpc>
                <a:spcPct val="120000"/>
              </a:lnSpc>
            </a:pPr>
            <a:r>
              <a:rPr lang="zh-CN" altLang="en-US" sz="1600" spc="150">
                <a:solidFill>
                  <a:sysClr val="windowText" lastClr="000000">
                    <a:lumMod val="65000"/>
                    <a:lumOff val="35000"/>
                  </a:sysClr>
                </a:solidFill>
                <a:latin typeface="Arial" panose="020B0604020202020204" pitchFamily="34" charset="0"/>
                <a:ea typeface="微软雅黑" panose="020B0503020204020204" charset="-122"/>
              </a:rPr>
              <a:t>中国政府的支持与引导，为数据中台生长提供阳光雨露</a:t>
            </a:r>
          </a:p>
          <a:p>
            <a:pPr marL="285750" indent="-285750" algn="just" defTabSz="457200">
              <a:lnSpc>
                <a:spcPct val="120000"/>
              </a:lnSpc>
              <a:buFont typeface="Arial" panose="020B0604020202020204" pitchFamily="34" charset="0"/>
              <a:buChar char="•"/>
            </a:pPr>
            <a:r>
              <a:rPr lang="zh-CN" altLang="en-US" sz="1600" spc="150">
                <a:solidFill>
                  <a:sysClr val="windowText" lastClr="000000">
                    <a:lumMod val="65000"/>
                    <a:lumOff val="35000"/>
                  </a:sysClr>
                </a:solidFill>
                <a:latin typeface="Arial" panose="020B0604020202020204" pitchFamily="34" charset="0"/>
                <a:ea typeface="微软雅黑" panose="020B0503020204020204" charset="-122"/>
              </a:rPr>
              <a:t>两会政府工作报告：持续对互联网+的行动进行落实，对其模式进行完善和扩充</a:t>
            </a:r>
          </a:p>
          <a:p>
            <a:pPr marL="285750" indent="-285750" algn="just" defTabSz="457200">
              <a:lnSpc>
                <a:spcPct val="120000"/>
              </a:lnSpc>
              <a:buFont typeface="Arial" panose="020B0604020202020204" pitchFamily="34" charset="0"/>
              <a:buChar char="•"/>
            </a:pPr>
            <a:r>
              <a:rPr lang="zh-CN" altLang="en-US" sz="1600" spc="150">
                <a:solidFill>
                  <a:sysClr val="windowText" lastClr="000000">
                    <a:lumMod val="65000"/>
                    <a:lumOff val="35000"/>
                  </a:sysClr>
                </a:solidFill>
                <a:latin typeface="Arial" panose="020B0604020202020204" pitchFamily="34" charset="0"/>
                <a:ea typeface="微软雅黑" panose="020B0503020204020204" charset="-122"/>
              </a:rPr>
              <a:t>开展各种产业交流会议</a:t>
            </a:r>
          </a:p>
          <a:p>
            <a:pPr marL="742950" lvl="1" indent="-285750" algn="just" defTabSz="457200">
              <a:lnSpc>
                <a:spcPct val="120000"/>
              </a:lnSpc>
              <a:buFont typeface="Arial" panose="020B0604020202020204" pitchFamily="34" charset="0"/>
              <a:buChar char="•"/>
            </a:pPr>
            <a:r>
              <a:rPr lang="zh-CN" altLang="en-US" sz="1600" spc="150">
                <a:solidFill>
                  <a:sysClr val="windowText" lastClr="000000">
                    <a:lumMod val="65000"/>
                    <a:lumOff val="35000"/>
                  </a:sysClr>
                </a:solidFill>
                <a:latin typeface="Arial" panose="020B0604020202020204" pitchFamily="34" charset="0"/>
                <a:ea typeface="微软雅黑" panose="020B0503020204020204" charset="-122"/>
              </a:rPr>
              <a:t>中国国际大数据产业博览会</a:t>
            </a:r>
          </a:p>
          <a:p>
            <a:pPr marL="742950" lvl="1" indent="-285750" algn="just" defTabSz="457200">
              <a:lnSpc>
                <a:spcPct val="120000"/>
              </a:lnSpc>
              <a:buFont typeface="Arial" panose="020B0604020202020204" pitchFamily="34" charset="0"/>
              <a:buChar char="•"/>
            </a:pPr>
            <a:r>
              <a:rPr lang="zh-CN" altLang="en-US" sz="1600" spc="150">
                <a:solidFill>
                  <a:sysClr val="windowText" lastClr="000000">
                    <a:lumMod val="65000"/>
                    <a:lumOff val="35000"/>
                  </a:sysClr>
                </a:solidFill>
                <a:latin typeface="Arial" panose="020B0604020202020204" pitchFamily="34" charset="0"/>
                <a:ea typeface="微软雅黑" panose="020B0503020204020204" charset="-122"/>
              </a:rPr>
              <a:t>数字中国建设峰会</a:t>
            </a:r>
          </a:p>
          <a:p>
            <a:pPr marL="742950" lvl="1" indent="-285750" algn="just" defTabSz="457200">
              <a:lnSpc>
                <a:spcPct val="120000"/>
              </a:lnSpc>
              <a:buFont typeface="Arial" panose="020B0604020202020204" pitchFamily="34" charset="0"/>
              <a:buChar char="•"/>
            </a:pPr>
            <a:r>
              <a:rPr lang="zh-CN" altLang="en-US" sz="1600" spc="150">
                <a:solidFill>
                  <a:sysClr val="windowText" lastClr="000000">
                    <a:lumMod val="65000"/>
                    <a:lumOff val="35000"/>
                  </a:sysClr>
                </a:solidFill>
                <a:latin typeface="Arial" panose="020B0604020202020204" pitchFamily="34" charset="0"/>
                <a:ea typeface="微软雅黑" panose="020B0503020204020204" charset="-122"/>
              </a:rPr>
              <a:t>中国国际智能产业博览会</a:t>
            </a:r>
          </a:p>
        </p:txBody>
      </p:sp>
      <p:sp>
        <p:nvSpPr>
          <p:cNvPr id="69" name="文本框 68"/>
          <p:cNvSpPr txBox="1"/>
          <p:nvPr>
            <p:custDataLst>
              <p:tags r:id="rId25"/>
            </p:custDataLst>
          </p:nvPr>
        </p:nvSpPr>
        <p:spPr>
          <a:xfrm>
            <a:off x="8568055" y="4808855"/>
            <a:ext cx="968375" cy="785495"/>
          </a:xfrm>
          <a:prstGeom prst="rect">
            <a:avLst/>
          </a:prstGeom>
          <a:noFill/>
        </p:spPr>
        <p:txBody>
          <a:bodyPr wrap="square" rtlCol="0">
            <a:normAutofit/>
          </a:bodyPr>
          <a:lstStyle/>
          <a:p>
            <a:pPr algn="ctr" defTabSz="457200">
              <a:lnSpc>
                <a:spcPct val="120000"/>
              </a:lnSpc>
            </a:pPr>
            <a:r>
              <a:rPr kumimoji="1" lang="zh-CN" altLang="en-US" b="1" spc="300">
                <a:latin typeface="Arial" panose="020B0604020202020204" pitchFamily="34" charset="0"/>
                <a:ea typeface="微软雅黑" panose="020B0503020204020204" charset="-122"/>
              </a:rPr>
              <a:t>政府支持</a:t>
            </a:r>
          </a:p>
        </p:txBody>
      </p:sp>
      <p:sp>
        <p:nvSpPr>
          <p:cNvPr id="153" name="矩形 152"/>
          <p:cNvSpPr/>
          <p:nvPr>
            <p:custDataLst>
              <p:tags r:id="rId2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81" name="TextBox 5"/>
          <p:cNvSpPr txBox="1"/>
          <p:nvPr>
            <p:custDataLst>
              <p:tags r:id="rId27"/>
            </p:custDataLst>
          </p:nvPr>
        </p:nvSpPr>
        <p:spPr>
          <a:xfrm>
            <a:off x="219438" y="195636"/>
            <a:ext cx="11277599" cy="523220"/>
          </a:xfrm>
          <a:prstGeom prst="rect">
            <a:avLst/>
          </a:prstGeom>
          <a:noFill/>
        </p:spPr>
        <p:txBody>
          <a:bodyPr wrap="square" bIns="0" rtlCol="0">
            <a:normAutofit/>
          </a:bodyPr>
          <a:lstStyle/>
          <a:p>
            <a:pPr algn="ctr" defTabSz="457200">
              <a:lnSpc>
                <a:spcPct val="120000"/>
              </a:lnSpc>
            </a:pPr>
            <a:r>
              <a:rPr lang="en-US" altLang="zh-CN" sz="2400" b="1" spc="300"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1.1 数据中台产生的大背景</a:t>
            </a:r>
          </a:p>
          <a:p>
            <a:pPr algn="ctr" defTabSz="457200">
              <a:lnSpc>
                <a:spcPct val="120000"/>
              </a:lnSpc>
            </a:pPr>
            <a:endParaRPr lang="zh-CN" altLang="en-US" sz="2400" b="1" spc="300">
              <a:latin typeface="Arial" panose="020B0604020202020204" pitchFamily="34" charset="0"/>
              <a:ea typeface="微软雅黑" panose="020B0503020204020204" charset="-122"/>
            </a:endParaRPr>
          </a:p>
        </p:txBody>
      </p:sp>
      <p:pic>
        <p:nvPicPr>
          <p:cNvPr id="154" name="图片 153"/>
          <p:cNvPicPr/>
          <p:nvPr>
            <p:custDataLst>
              <p:tags r:id="rId28"/>
            </p:custDataLst>
          </p:nvPr>
        </p:nvPicPr>
        <p:blipFill>
          <a:blip r:embed="rId31" r:link="rId32" cstate="print">
            <a:extLst>
              <a:ext uri="{28A0092B-C50C-407E-A947-70E740481C1C}">
                <a14:useLocalDpi xmlns:a14="http://schemas.microsoft.com/office/drawing/2010/main" val="0"/>
              </a:ext>
            </a:extLst>
          </a:blip>
          <a:stretch>
            <a:fillRect/>
          </a:stretch>
        </p:blipFill>
        <p:spPr>
          <a:xfrm>
            <a:off x="11471910" y="6140779"/>
            <a:ext cx="720090" cy="717221"/>
          </a:xfrm>
          <a:prstGeom prst="rect">
            <a:avLst/>
          </a:prstGeom>
        </p:spPr>
      </p:pic>
      <p:pic>
        <p:nvPicPr>
          <p:cNvPr id="155" name="图片 154"/>
          <p:cNvPicPr/>
          <p:nvPr>
            <p:custDataLst>
              <p:tags r:id="rId29"/>
            </p:custDataLst>
          </p:nvPr>
        </p:nvPicPr>
        <p:blipFill>
          <a:blip r:embed="rId33" r:link="rId34" cstate="print">
            <a:extLst>
              <a:ext uri="{28A0092B-C50C-407E-A947-70E740481C1C}">
                <a14:useLocalDpi xmlns:a14="http://schemas.microsoft.com/office/drawing/2010/main" val="0"/>
              </a:ext>
            </a:extLst>
          </a:blip>
          <a:stretch>
            <a:fillRect/>
          </a:stretch>
        </p:blipFill>
        <p:spPr>
          <a:xfrm>
            <a:off x="0" y="6140779"/>
            <a:ext cx="720090" cy="71722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矩形 152"/>
          <p:cNvSpPr/>
          <p:nvPr>
            <p:custDataLst>
              <p:tags r:id="rId2"/>
            </p:custDataLst>
          </p:nvPr>
        </p:nvSpPr>
        <p:spPr>
          <a:xfrm>
            <a:off x="0" y="0"/>
            <a:ext cx="12192000" cy="61976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2" name="标题 4"/>
          <p:cNvSpPr>
            <a:spLocks noGrp="1"/>
          </p:cNvSpPr>
          <p:nvPr>
            <p:custDataLst>
              <p:tags r:id="rId3"/>
            </p:custDataLst>
          </p:nvPr>
        </p:nvSpPr>
        <p:spPr>
          <a:xfrm>
            <a:off x="1221740" y="88900"/>
            <a:ext cx="9774555" cy="743585"/>
          </a:xfrm>
          <a:prstGeom prst="rect">
            <a:avLst/>
          </a:prstGeom>
        </p:spPr>
        <p:txBody>
          <a:bodyPr vert="horz" lIns="90000" tIns="46800" rIns="90000" bIns="46800" rtlCol="0" anchor="t"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ctr">
              <a:lnSpc>
                <a:spcPct val="130000"/>
              </a:lnSpc>
              <a:spcBef>
                <a:spcPct val="0"/>
              </a:spcBef>
            </a:pPr>
            <a:r>
              <a:rPr sz="2400">
                <a:ea typeface="微软雅黑" panose="020B0503020204020204" charset="-122"/>
                <a:sym typeface="Arial" panose="020B0604020202020204" pitchFamily="34" charset="0"/>
              </a:rPr>
              <a:t>传媒行业解决方案</a:t>
            </a:r>
          </a:p>
        </p:txBody>
      </p:sp>
      <p:pic>
        <p:nvPicPr>
          <p:cNvPr id="3" name="图片 2"/>
          <p:cNvPicPr>
            <a:picLocks noChangeAspect="1"/>
          </p:cNvPicPr>
          <p:nvPr/>
        </p:nvPicPr>
        <p:blipFill>
          <a:blip r:embed="rId5"/>
          <a:stretch>
            <a:fillRect/>
          </a:stretch>
        </p:blipFill>
        <p:spPr>
          <a:xfrm>
            <a:off x="1797685" y="637540"/>
            <a:ext cx="8212455" cy="625665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矩形 152"/>
          <p:cNvSpPr/>
          <p:nvPr>
            <p:custDataLst>
              <p:tags r:id="rId2"/>
            </p:custDataLst>
          </p:nvPr>
        </p:nvSpPr>
        <p:spPr>
          <a:xfrm>
            <a:off x="0" y="0"/>
            <a:ext cx="12192000" cy="61976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2" name="标题 4"/>
          <p:cNvSpPr>
            <a:spLocks noGrp="1"/>
          </p:cNvSpPr>
          <p:nvPr>
            <p:custDataLst>
              <p:tags r:id="rId3"/>
            </p:custDataLst>
          </p:nvPr>
        </p:nvSpPr>
        <p:spPr>
          <a:xfrm>
            <a:off x="1221740" y="88900"/>
            <a:ext cx="9774555" cy="743585"/>
          </a:xfrm>
          <a:prstGeom prst="rect">
            <a:avLst/>
          </a:prstGeom>
        </p:spPr>
        <p:txBody>
          <a:bodyPr vert="horz" lIns="90000" tIns="46800" rIns="90000" bIns="46800" rtlCol="0" anchor="t"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ctr">
              <a:lnSpc>
                <a:spcPct val="130000"/>
              </a:lnSpc>
              <a:spcBef>
                <a:spcPct val="0"/>
              </a:spcBef>
            </a:pPr>
            <a:r>
              <a:rPr sz="2400">
                <a:ea typeface="微软雅黑" panose="020B0503020204020204" charset="-122"/>
                <a:sym typeface="Arial" panose="020B0604020202020204" pitchFamily="34" charset="0"/>
              </a:rPr>
              <a:t>检务行业解决方案</a:t>
            </a:r>
          </a:p>
        </p:txBody>
      </p:sp>
      <p:pic>
        <p:nvPicPr>
          <p:cNvPr id="3" name="图片 2"/>
          <p:cNvPicPr>
            <a:picLocks noChangeAspect="1"/>
          </p:cNvPicPr>
          <p:nvPr/>
        </p:nvPicPr>
        <p:blipFill>
          <a:blip r:embed="rId5"/>
          <a:stretch>
            <a:fillRect/>
          </a:stretch>
        </p:blipFill>
        <p:spPr>
          <a:xfrm>
            <a:off x="1934845" y="619760"/>
            <a:ext cx="8376920" cy="625792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custDataLst>
              <p:tags r:id="rId2"/>
            </p:custDataLst>
          </p:nvPr>
        </p:nvGrpSpPr>
        <p:grpSpPr>
          <a:xfrm>
            <a:off x="11400304" y="434583"/>
            <a:ext cx="203545" cy="74612"/>
            <a:chOff x="9839643" y="910585"/>
            <a:chExt cx="203545" cy="74612"/>
          </a:xfrm>
        </p:grpSpPr>
        <p:cxnSp>
          <p:nvCxnSpPr>
            <p:cNvPr id="10" name="直接连接符 9"/>
            <p:cNvCxnSpPr/>
            <p:nvPr>
              <p:custDataLst>
                <p:tags r:id="rId3"/>
              </p:custDataLst>
            </p:nvPr>
          </p:nvCxnSpPr>
          <p:spPr>
            <a:xfrm>
              <a:off x="9839643" y="910585"/>
              <a:ext cx="20354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cxnSp>
          <p:nvCxnSpPr>
            <p:cNvPr id="11" name="直接连接符 10"/>
            <p:cNvCxnSpPr/>
            <p:nvPr>
              <p:custDataLst>
                <p:tags r:id="rId4"/>
              </p:custDataLst>
            </p:nvPr>
          </p:nvCxnSpPr>
          <p:spPr>
            <a:xfrm>
              <a:off x="9839643" y="985197"/>
              <a:ext cx="15557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grpSp>
      <p:pic>
        <p:nvPicPr>
          <p:cNvPr id="7" name="图片 6" descr="数据中台思维导图(1)"/>
          <p:cNvPicPr>
            <a:picLocks noChangeAspect="1"/>
          </p:cNvPicPr>
          <p:nvPr/>
        </p:nvPicPr>
        <p:blipFill>
          <a:blip r:embed="rId6"/>
          <a:stretch>
            <a:fillRect/>
          </a:stretch>
        </p:blipFill>
        <p:spPr>
          <a:xfrm>
            <a:off x="1832610" y="0"/>
            <a:ext cx="8526145" cy="685736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矩形 152"/>
          <p:cNvSpPr/>
          <p:nvPr>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pic>
        <p:nvPicPr>
          <p:cNvPr id="154" name="图片 153"/>
          <p:cNvPicPr/>
          <p:nvPr>
            <p:custDataLst>
              <p:tags r:id="rId3"/>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6140779"/>
            <a:ext cx="720090" cy="717221"/>
          </a:xfrm>
          <a:prstGeom prst="rect">
            <a:avLst/>
          </a:prstGeom>
        </p:spPr>
      </p:pic>
      <p:pic>
        <p:nvPicPr>
          <p:cNvPr id="155" name="图片 154"/>
          <p:cNvPicPr/>
          <p:nvPr>
            <p:custDataLst>
              <p:tags r:id="rId4"/>
            </p:custDataLst>
          </p:nvPr>
        </p:nvPicPr>
        <p:blipFill>
          <a:blip r:embed="rId8" r:link="rId9" cstate="print">
            <a:extLst>
              <a:ext uri="{28A0092B-C50C-407E-A947-70E740481C1C}">
                <a14:useLocalDpi xmlns:a14="http://schemas.microsoft.com/office/drawing/2010/main" val="0"/>
              </a:ext>
            </a:extLst>
          </a:blip>
          <a:stretch>
            <a:fillRect/>
          </a:stretch>
        </p:blipFill>
        <p:spPr>
          <a:xfrm>
            <a:off x="0" y="6140779"/>
            <a:ext cx="720090" cy="717221"/>
          </a:xfrm>
          <a:prstGeom prst="rect">
            <a:avLst/>
          </a:prstGeom>
        </p:spPr>
      </p:pic>
      <p:sp>
        <p:nvSpPr>
          <p:cNvPr id="3" name="文本框 2"/>
          <p:cNvSpPr txBox="1"/>
          <p:nvPr/>
        </p:nvSpPr>
        <p:spPr>
          <a:xfrm>
            <a:off x="1303020" y="1664970"/>
            <a:ext cx="4419600" cy="4384675"/>
          </a:xfrm>
          <a:prstGeom prst="rect">
            <a:avLst/>
          </a:prstGeom>
          <a:noFill/>
        </p:spPr>
        <p:txBody>
          <a:bodyPr wrap="square" rtlCol="0" anchor="t">
            <a:spAutoFit/>
          </a:bodyPr>
          <a:lstStyle/>
          <a:p>
            <a:pPr marL="342900" indent="0" algn="l" fontAlgn="auto">
              <a:lnSpc>
                <a:spcPct val="150000"/>
              </a:lnSpc>
              <a:buFont typeface="Arial" panose="020B0604020202020204" pitchFamily="34" charset="0"/>
              <a:buChar char="•"/>
            </a:pPr>
            <a:r>
              <a:rPr lang="zh-CN" altLang="en-US" sz="2000" b="1"/>
              <a:t>问题一：整体而言，这本书在谈什么？</a:t>
            </a:r>
          </a:p>
          <a:p>
            <a:pPr marL="342900" indent="0" algn="l" fontAlgn="auto">
              <a:lnSpc>
                <a:spcPct val="150000"/>
              </a:lnSpc>
              <a:buFont typeface="Arial" panose="020B0604020202020204" pitchFamily="34" charset="0"/>
              <a:buNone/>
            </a:pPr>
            <a:endParaRPr lang="zh-CN" altLang="en-US" sz="2000"/>
          </a:p>
          <a:p>
            <a:pPr marL="800100" lvl="1" indent="0" algn="l" fontAlgn="auto">
              <a:lnSpc>
                <a:spcPct val="150000"/>
              </a:lnSpc>
              <a:buFont typeface="Arial" panose="020B0604020202020204" pitchFamily="34" charset="0"/>
              <a:buChar char="•"/>
            </a:pPr>
            <a:r>
              <a:rPr lang="zh-CN" altLang="en-US"/>
              <a:t>这本书可以算是一本工具书，通过系统化讲解数据中台的建设、管理和运营，阐述了一个完整的数据中台建设的方法论体系，旨在帮助企业将数据转化为生产力，顺利完成数字化转型。</a:t>
            </a:r>
          </a:p>
          <a:p>
            <a:pPr marL="342900" indent="0" algn="l" fontAlgn="auto">
              <a:lnSpc>
                <a:spcPct val="150000"/>
              </a:lnSpc>
              <a:buFont typeface="Arial" panose="020B0604020202020204" pitchFamily="34" charset="0"/>
              <a:buChar char="•"/>
            </a:pPr>
            <a:endParaRPr lang="zh-CN" altLang="en-US"/>
          </a:p>
        </p:txBody>
      </p:sp>
      <p:sp>
        <p:nvSpPr>
          <p:cNvPr id="2" name="标题 1"/>
          <p:cNvSpPr>
            <a:spLocks noGrp="1"/>
          </p:cNvSpPr>
          <p:nvPr/>
        </p:nvSpPr>
        <p:spPr>
          <a:xfrm>
            <a:off x="669882" y="443230"/>
            <a:ext cx="10852237" cy="441964"/>
          </a:xfrm>
          <a:prstGeom prst="rect">
            <a:avLst/>
          </a:prstGeom>
        </p:spPr>
        <p:txBody>
          <a:bodyPr vert="horz" wrap="square" lIns="90170" tIns="46990" rIns="90170" bIns="46990" rtlCol="0" anchor="ctr" anchorCtr="0">
            <a:normAutofit fontScale="90000" lnSpcReduction="20000"/>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algn="ctr"/>
            <a:r>
              <a:rPr>
                <a:sym typeface="+mn-ea"/>
              </a:rPr>
              <a:t>关于本书的四个基本问题</a:t>
            </a:r>
            <a:endParaRPr lang="zh-CN" altLang="en-US"/>
          </a:p>
        </p:txBody>
      </p:sp>
      <p:pic>
        <p:nvPicPr>
          <p:cNvPr id="6" name="图片 5"/>
          <p:cNvPicPr>
            <a:picLocks noChangeAspect="1"/>
          </p:cNvPicPr>
          <p:nvPr/>
        </p:nvPicPr>
        <p:blipFill>
          <a:blip r:embed="rId10"/>
          <a:stretch>
            <a:fillRect/>
          </a:stretch>
        </p:blipFill>
        <p:spPr>
          <a:xfrm>
            <a:off x="6777990" y="1184275"/>
            <a:ext cx="4956810" cy="495681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custDataLst>
              <p:tags r:id="rId2"/>
            </p:custDataLst>
          </p:nvPr>
        </p:nvSpPr>
        <p:spPr bwMode="auto">
          <a:xfrm>
            <a:off x="640083" y="2705245"/>
            <a:ext cx="849169" cy="558510"/>
          </a:xfrm>
          <a:prstGeom prst="homePlate">
            <a:avLst>
              <a:gd name="adj" fmla="val 31944"/>
            </a:avLst>
          </a:prstGeom>
          <a:solidFill>
            <a:sysClr val="window" lastClr="FFFFFF">
              <a:lumMod val="95000"/>
            </a:sysClr>
          </a:solidFill>
          <a:ln w="19050">
            <a:noFill/>
            <a:round/>
          </a:ln>
        </p:spPr>
        <p:txBody>
          <a:bodyPr vert="horz" wrap="square" lIns="91440" tIns="45720" rIns="91440" bIns="45720" anchor="ctr" anchorCtr="1" compatLnSpc="1">
            <a:normAutofit/>
          </a:bodyPr>
          <a:lstStyle/>
          <a:p>
            <a:pPr algn="ctr"/>
            <a:r>
              <a:rPr lang="en-US" b="1" i="1">
                <a:solidFill>
                  <a:srgbClr val="000000">
                    <a:lumMod val="75000"/>
                    <a:lumOff val="25000"/>
                  </a:srgbClr>
                </a:solidFill>
                <a:latin typeface="Arial" panose="020B0604020202020204" pitchFamily="34" charset="0"/>
                <a:ea typeface="微软雅黑" panose="020B0503020204020204" charset="-122"/>
                <a:cs typeface="微软雅黑" panose="020B0503020204020204" charset="-122"/>
              </a:rPr>
              <a:t>01</a:t>
            </a:r>
          </a:p>
        </p:txBody>
      </p:sp>
      <p:sp>
        <p:nvSpPr>
          <p:cNvPr id="7" name="五边形 6"/>
          <p:cNvSpPr/>
          <p:nvPr>
            <p:custDataLst>
              <p:tags r:id="rId3"/>
            </p:custDataLst>
          </p:nvPr>
        </p:nvSpPr>
        <p:spPr bwMode="auto">
          <a:xfrm>
            <a:off x="3408182" y="2705245"/>
            <a:ext cx="849169" cy="558510"/>
          </a:xfrm>
          <a:prstGeom prst="homePlate">
            <a:avLst>
              <a:gd name="adj" fmla="val 31944"/>
            </a:avLst>
          </a:prstGeom>
          <a:solidFill>
            <a:sysClr val="window" lastClr="FFFFFF">
              <a:lumMod val="95000"/>
            </a:sysClr>
          </a:solidFill>
          <a:ln w="19050">
            <a:noFill/>
            <a:round/>
          </a:ln>
        </p:spPr>
        <p:txBody>
          <a:bodyPr vert="horz" wrap="square" lIns="91440" tIns="45720" rIns="91440" bIns="45720" anchor="ctr" anchorCtr="1" compatLnSpc="1">
            <a:normAutofit/>
          </a:bodyPr>
          <a:lstStyle/>
          <a:p>
            <a:pPr algn="ctr"/>
            <a:r>
              <a:rPr lang="en-US" b="1" i="1" dirty="0">
                <a:solidFill>
                  <a:srgbClr val="000000">
                    <a:lumMod val="75000"/>
                    <a:lumOff val="25000"/>
                  </a:srgbClr>
                </a:solidFill>
                <a:latin typeface="Arial" panose="020B0604020202020204" pitchFamily="34" charset="0"/>
                <a:ea typeface="微软雅黑" panose="020B0503020204020204" charset="-122"/>
                <a:cs typeface="微软雅黑" panose="020B0503020204020204" charset="-122"/>
              </a:rPr>
              <a:t>02</a:t>
            </a:r>
          </a:p>
        </p:txBody>
      </p:sp>
      <p:sp>
        <p:nvSpPr>
          <p:cNvPr id="11" name="五边形 10"/>
          <p:cNvSpPr/>
          <p:nvPr>
            <p:custDataLst>
              <p:tags r:id="rId4"/>
            </p:custDataLst>
          </p:nvPr>
        </p:nvSpPr>
        <p:spPr bwMode="auto">
          <a:xfrm>
            <a:off x="6176279" y="2705245"/>
            <a:ext cx="849169" cy="558510"/>
          </a:xfrm>
          <a:prstGeom prst="homePlate">
            <a:avLst>
              <a:gd name="adj" fmla="val 31944"/>
            </a:avLst>
          </a:prstGeom>
          <a:solidFill>
            <a:sysClr val="window" lastClr="FFFFFF">
              <a:lumMod val="95000"/>
            </a:sysClr>
          </a:solidFill>
          <a:ln w="19050">
            <a:noFill/>
            <a:round/>
          </a:ln>
        </p:spPr>
        <p:txBody>
          <a:bodyPr vert="horz" wrap="square" lIns="91440" tIns="45720" rIns="91440" bIns="45720" anchor="ctr" anchorCtr="1" compatLnSpc="1">
            <a:normAutofit/>
          </a:bodyPr>
          <a:lstStyle/>
          <a:p>
            <a:pPr algn="ctr"/>
            <a:r>
              <a:rPr lang="en-US" b="1" i="1" dirty="0">
                <a:solidFill>
                  <a:srgbClr val="000000">
                    <a:lumMod val="75000"/>
                    <a:lumOff val="25000"/>
                  </a:srgbClr>
                </a:solidFill>
                <a:latin typeface="Arial" panose="020B0604020202020204" pitchFamily="34" charset="0"/>
                <a:ea typeface="微软雅黑" panose="020B0503020204020204" charset="-122"/>
                <a:cs typeface="微软雅黑" panose="020B0503020204020204" charset="-122"/>
              </a:rPr>
              <a:t>03</a:t>
            </a:r>
          </a:p>
        </p:txBody>
      </p:sp>
      <p:sp>
        <p:nvSpPr>
          <p:cNvPr id="15" name="五边形 14"/>
          <p:cNvSpPr/>
          <p:nvPr>
            <p:custDataLst>
              <p:tags r:id="rId5"/>
            </p:custDataLst>
          </p:nvPr>
        </p:nvSpPr>
        <p:spPr bwMode="auto">
          <a:xfrm>
            <a:off x="8944380" y="2705245"/>
            <a:ext cx="849169" cy="558510"/>
          </a:xfrm>
          <a:prstGeom prst="homePlate">
            <a:avLst>
              <a:gd name="adj" fmla="val 31944"/>
            </a:avLst>
          </a:prstGeom>
          <a:solidFill>
            <a:sysClr val="window" lastClr="FFFFFF">
              <a:lumMod val="95000"/>
            </a:sysClr>
          </a:solidFill>
          <a:ln w="19050">
            <a:noFill/>
            <a:round/>
          </a:ln>
        </p:spPr>
        <p:txBody>
          <a:bodyPr vert="horz" wrap="square" lIns="91440" tIns="45720" rIns="91440" bIns="45720" anchor="ctr" anchorCtr="1" compatLnSpc="1">
            <a:normAutofit/>
          </a:bodyPr>
          <a:lstStyle/>
          <a:p>
            <a:pPr algn="ctr"/>
            <a:r>
              <a:rPr lang="en-US" b="1" i="1" dirty="0">
                <a:solidFill>
                  <a:srgbClr val="000000">
                    <a:lumMod val="75000"/>
                    <a:lumOff val="25000"/>
                  </a:srgbClr>
                </a:solidFill>
                <a:latin typeface="Arial" panose="020B0604020202020204" pitchFamily="34" charset="0"/>
                <a:ea typeface="微软雅黑" panose="020B0503020204020204" charset="-122"/>
                <a:cs typeface="微软雅黑" panose="020B0503020204020204" charset="-122"/>
              </a:rPr>
              <a:t>04</a:t>
            </a:r>
          </a:p>
        </p:txBody>
      </p:sp>
      <p:sp>
        <p:nvSpPr>
          <p:cNvPr id="2" name="燕尾形箭头 1"/>
          <p:cNvSpPr/>
          <p:nvPr>
            <p:custDataLst>
              <p:tags r:id="rId6"/>
            </p:custDataLst>
          </p:nvPr>
        </p:nvSpPr>
        <p:spPr bwMode="auto">
          <a:xfrm>
            <a:off x="1055758" y="2537643"/>
            <a:ext cx="2120242" cy="893714"/>
          </a:xfrm>
          <a:prstGeom prst="notchedRightArrow">
            <a:avLst>
              <a:gd name="adj1" fmla="val 100000"/>
              <a:gd name="adj2" fmla="val 31781"/>
            </a:avLst>
          </a:prstGeom>
          <a:solidFill>
            <a:srgbClr val="1F74AD"/>
          </a:solidFill>
          <a:ln w="19050">
            <a:no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29" name="文本框 28"/>
          <p:cNvSpPr txBox="1"/>
          <p:nvPr>
            <p:custDataLst>
              <p:tags r:id="rId7"/>
            </p:custDataLst>
          </p:nvPr>
        </p:nvSpPr>
        <p:spPr>
          <a:xfrm>
            <a:off x="481330" y="3896995"/>
            <a:ext cx="2571115" cy="392430"/>
          </a:xfrm>
          <a:prstGeom prst="rect">
            <a:avLst/>
          </a:prstGeom>
          <a:noFill/>
          <a:ln>
            <a:noFill/>
          </a:ln>
        </p:spPr>
        <p:txBody>
          <a:bodyPr wrap="square" lIns="91440" tIns="45720" rIns="91440" bIns="0" anchor="t" anchorCtr="0"/>
          <a:lstStyle/>
          <a:p>
            <a:pPr marL="0" marR="0" lvl="0" indent="0" algn="ctr" defTabSz="913765" rtl="0" eaLnBrk="1" fontAlgn="auto" latinLnBrk="0" hangingPunct="1">
              <a:lnSpc>
                <a:spcPct val="120000"/>
              </a:lnSpc>
              <a:spcBef>
                <a:spcPts val="0"/>
              </a:spcBef>
              <a:spcAft>
                <a:spcPts val="0"/>
              </a:spcAft>
              <a:buClrTx/>
              <a:buSzPct val="25000"/>
              <a:buFontTx/>
              <a:buNone/>
              <a:defRPr/>
            </a:pPr>
            <a:r>
              <a:rPr lang="zh-CN" altLang="en-US" b="1">
                <a:sym typeface="+mn-ea"/>
              </a:rPr>
              <a:t>第1~2章：</a:t>
            </a:r>
            <a:r>
              <a:rPr lang="en-US" altLang="zh-CN" b="1">
                <a:sym typeface="+mn-ea"/>
              </a:rPr>
              <a:t>Why &amp;What</a:t>
            </a:r>
            <a:endParaRPr kumimoji="0" lang="en-US" altLang="zh-CN" b="1" i="0" u="none" strike="noStrike" kern="1200" cap="none" spc="300" normalizeH="0" noProof="0">
              <a:ln>
                <a:noFill/>
              </a:ln>
              <a:solidFill>
                <a:srgbClr val="000000">
                  <a:lumMod val="75000"/>
                  <a:lumOff val="25000"/>
                </a:srgbClr>
              </a:solidFill>
              <a:effectLst/>
              <a:uLnTx/>
              <a:uFillTx/>
              <a:latin typeface="微软雅黑" panose="020B0503020204020204" charset="-122"/>
              <a:cs typeface="微软雅黑" panose="020B0503020204020204" charset="-122"/>
              <a:sym typeface="+mn-ea"/>
            </a:endParaRPr>
          </a:p>
        </p:txBody>
      </p:sp>
      <p:sp>
        <p:nvSpPr>
          <p:cNvPr id="30" name="文本框 29"/>
          <p:cNvSpPr txBox="1"/>
          <p:nvPr>
            <p:custDataLst>
              <p:tags r:id="rId8"/>
            </p:custDataLst>
          </p:nvPr>
        </p:nvSpPr>
        <p:spPr>
          <a:xfrm>
            <a:off x="777240" y="4317365"/>
            <a:ext cx="2399030" cy="2345055"/>
          </a:xfrm>
          <a:prstGeom prst="rect">
            <a:avLst/>
          </a:prstGeom>
          <a:noFill/>
          <a:ln>
            <a:noFill/>
          </a:ln>
        </p:spPr>
        <p:txBody>
          <a:bodyPr wrap="square" lIns="91440" tIns="0" rIns="91440" bIns="46800" anchor="t" anchorCtr="0"/>
          <a:lstStyle/>
          <a:p>
            <a:pPr algn="l">
              <a:lnSpc>
                <a:spcPct val="120000"/>
              </a:lnSpc>
            </a:pPr>
            <a:r>
              <a:rPr lang="zh-CN" altLang="en-US" sz="1600">
                <a:sym typeface="+mn-ea"/>
              </a:rPr>
              <a:t>全面介绍了</a:t>
            </a:r>
            <a:r>
              <a:rPr lang="en-US" altLang="zh-CN" sz="1600">
                <a:sym typeface="+mn-ea"/>
              </a:rPr>
              <a:t>:</a:t>
            </a:r>
            <a:endParaRPr lang="zh-CN" altLang="en-US" sz="1600">
              <a:sym typeface="+mn-ea"/>
            </a:endParaRPr>
          </a:p>
          <a:p>
            <a:pPr marL="285750" indent="-285750" algn="l">
              <a:lnSpc>
                <a:spcPct val="120000"/>
              </a:lnSpc>
              <a:buFont typeface="Arial" panose="020B0604020202020204" pitchFamily="34" charset="0"/>
              <a:buChar char="•"/>
            </a:pPr>
            <a:r>
              <a:rPr lang="zh-CN" altLang="en-US" sz="1600">
                <a:sym typeface="+mn-ea"/>
              </a:rPr>
              <a:t>数据中台产生的背景</a:t>
            </a:r>
          </a:p>
          <a:p>
            <a:pPr marL="285750" indent="-285750" algn="l">
              <a:lnSpc>
                <a:spcPct val="120000"/>
              </a:lnSpc>
              <a:buFont typeface="Arial" panose="020B0604020202020204" pitchFamily="34" charset="0"/>
              <a:buChar char="•"/>
            </a:pPr>
            <a:r>
              <a:rPr lang="zh-CN" altLang="en-US" sz="1600">
                <a:sym typeface="+mn-ea"/>
              </a:rPr>
              <a:t>发展阶段</a:t>
            </a:r>
          </a:p>
          <a:p>
            <a:pPr marL="285750" indent="-285750" algn="l">
              <a:lnSpc>
                <a:spcPct val="120000"/>
              </a:lnSpc>
              <a:buFont typeface="Arial" panose="020B0604020202020204" pitchFamily="34" charset="0"/>
              <a:buChar char="•"/>
            </a:pPr>
            <a:r>
              <a:rPr lang="zh-CN" altLang="en-US" sz="1600">
                <a:sym typeface="+mn-ea"/>
              </a:rPr>
              <a:t>企业应该具备的认知</a:t>
            </a:r>
          </a:p>
          <a:p>
            <a:pPr marL="285750" indent="-285750" algn="l">
              <a:lnSpc>
                <a:spcPct val="120000"/>
              </a:lnSpc>
              <a:buFont typeface="Arial" panose="020B0604020202020204" pitchFamily="34" charset="0"/>
              <a:buChar char="•"/>
            </a:pPr>
            <a:r>
              <a:rPr lang="zh-CN" altLang="en-US" sz="1600">
                <a:sym typeface="+mn-ea"/>
              </a:rPr>
              <a:t>什么是数据中台</a:t>
            </a:r>
          </a:p>
          <a:p>
            <a:pPr marL="285750" indent="-285750" algn="l">
              <a:lnSpc>
                <a:spcPct val="120000"/>
              </a:lnSpc>
              <a:buFont typeface="Arial" panose="020B0604020202020204" pitchFamily="34" charset="0"/>
              <a:buChar char="•"/>
            </a:pPr>
            <a:r>
              <a:rPr lang="zh-CN" altLang="en-US" sz="1600">
                <a:sym typeface="+mn-ea"/>
              </a:rPr>
              <a:t>数据中台的核心能力</a:t>
            </a:r>
          </a:p>
          <a:p>
            <a:pPr marL="285750" indent="-285750" algn="l">
              <a:lnSpc>
                <a:spcPct val="120000"/>
              </a:lnSpc>
              <a:buFont typeface="Arial" panose="020B0604020202020204" pitchFamily="34" charset="0"/>
              <a:buChar char="•"/>
            </a:pPr>
            <a:r>
              <a:rPr lang="zh-CN" altLang="en-US" sz="1600">
                <a:sym typeface="+mn-ea"/>
              </a:rPr>
              <a:t>数据中台的价值等</a:t>
            </a:r>
            <a:endParaRPr lang="zh-CN" altLang="en-US" sz="1600" spc="150">
              <a:solidFill>
                <a:srgbClr val="000000">
                  <a:lumMod val="75000"/>
                  <a:lumOff val="25000"/>
                </a:srgbClr>
              </a:solidFill>
              <a:latin typeface="微软雅黑" panose="020B0503020204020204" charset="-122"/>
              <a:cs typeface="微软雅黑" panose="020B0503020204020204" charset="-122"/>
              <a:sym typeface="+mn-ea"/>
            </a:endParaRPr>
          </a:p>
        </p:txBody>
      </p:sp>
      <p:cxnSp>
        <p:nvCxnSpPr>
          <p:cNvPr id="46" name="直接连接符 45"/>
          <p:cNvCxnSpPr/>
          <p:nvPr>
            <p:custDataLst>
              <p:tags r:id="rId9"/>
            </p:custDataLst>
          </p:nvPr>
        </p:nvCxnSpPr>
        <p:spPr>
          <a:xfrm>
            <a:off x="1902584" y="3431357"/>
            <a:ext cx="10912" cy="465885"/>
          </a:xfrm>
          <a:prstGeom prst="line">
            <a:avLst/>
          </a:prstGeom>
          <a:ln w="3175" cap="rnd">
            <a:solidFill>
              <a:sysClr val="window" lastClr="FFFFFF">
                <a:lumMod val="75000"/>
              </a:sysClr>
            </a:solidFill>
            <a:prstDash val="dash"/>
            <a:round/>
            <a:tailEnd type="oval"/>
          </a:ln>
        </p:spPr>
        <p:style>
          <a:lnRef idx="1">
            <a:srgbClr val="1F74AD"/>
          </a:lnRef>
          <a:fillRef idx="0">
            <a:srgbClr val="1F74AD"/>
          </a:fillRef>
          <a:effectRef idx="0">
            <a:srgbClr val="1F74AD"/>
          </a:effectRef>
          <a:fontRef idx="minor">
            <a:srgbClr val="000000"/>
          </a:fontRef>
        </p:style>
      </p:cxnSp>
      <p:sp>
        <p:nvSpPr>
          <p:cNvPr id="6" name="燕尾形箭头 5"/>
          <p:cNvSpPr/>
          <p:nvPr>
            <p:custDataLst>
              <p:tags r:id="rId10"/>
            </p:custDataLst>
          </p:nvPr>
        </p:nvSpPr>
        <p:spPr bwMode="auto">
          <a:xfrm>
            <a:off x="3823856" y="2537643"/>
            <a:ext cx="2120241" cy="893714"/>
          </a:xfrm>
          <a:prstGeom prst="notchedRightArrow">
            <a:avLst>
              <a:gd name="adj1" fmla="val 100000"/>
              <a:gd name="adj2" fmla="val 31781"/>
            </a:avLst>
          </a:prstGeom>
          <a:solidFill>
            <a:srgbClr val="3498DB"/>
          </a:solidFill>
          <a:ln w="19050">
            <a:no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32" name="文本框 31"/>
          <p:cNvSpPr txBox="1"/>
          <p:nvPr>
            <p:custDataLst>
              <p:tags r:id="rId11"/>
            </p:custDataLst>
          </p:nvPr>
        </p:nvSpPr>
        <p:spPr>
          <a:xfrm>
            <a:off x="3321050" y="4475480"/>
            <a:ext cx="2696210" cy="392430"/>
          </a:xfrm>
          <a:prstGeom prst="rect">
            <a:avLst/>
          </a:prstGeom>
          <a:noFill/>
          <a:ln>
            <a:noFill/>
          </a:ln>
        </p:spPr>
        <p:txBody>
          <a:bodyPr wrap="square" lIns="91440" tIns="45720" rIns="91440" bIns="0" anchor="t" anchorCtr="0"/>
          <a:lstStyle/>
          <a:p>
            <a:pPr marL="0" marR="0" lvl="0" indent="0" algn="ctr" defTabSz="913765" rtl="0" eaLnBrk="1" fontAlgn="auto" latinLnBrk="0" hangingPunct="1">
              <a:lnSpc>
                <a:spcPct val="120000"/>
              </a:lnSpc>
              <a:spcBef>
                <a:spcPts val="0"/>
              </a:spcBef>
              <a:spcAft>
                <a:spcPts val="0"/>
              </a:spcAft>
              <a:buClrTx/>
              <a:buSzPct val="25000"/>
              <a:buFontTx/>
              <a:buNone/>
              <a:defRPr/>
            </a:pPr>
            <a:r>
              <a:rPr lang="zh-CN" altLang="en-US" b="1">
                <a:sym typeface="+mn-ea"/>
              </a:rPr>
              <a:t>第3~4章：</a:t>
            </a:r>
            <a:r>
              <a:rPr lang="en-US" altLang="zh-CN" b="1">
                <a:sym typeface="+mn-ea"/>
              </a:rPr>
              <a:t>Plan</a:t>
            </a:r>
            <a:endParaRPr kumimoji="0" lang="en-US" altLang="zh-CN" b="1" i="0" u="none" strike="noStrike" kern="1200" cap="none" spc="300" normalizeH="0" noProof="0">
              <a:ln>
                <a:noFill/>
              </a:ln>
              <a:solidFill>
                <a:srgbClr val="000000">
                  <a:lumMod val="75000"/>
                  <a:lumOff val="25000"/>
                </a:srgbClr>
              </a:solidFill>
              <a:effectLst/>
              <a:uLnTx/>
              <a:uFillTx/>
              <a:latin typeface="微软雅黑" panose="020B0503020204020204" charset="-122"/>
              <a:cs typeface="微软雅黑" panose="020B0503020204020204" charset="-122"/>
              <a:sym typeface="+mn-ea"/>
            </a:endParaRPr>
          </a:p>
        </p:txBody>
      </p:sp>
      <p:sp>
        <p:nvSpPr>
          <p:cNvPr id="33" name="文本框 32"/>
          <p:cNvSpPr txBox="1"/>
          <p:nvPr>
            <p:custDataLst>
              <p:tags r:id="rId12"/>
            </p:custDataLst>
          </p:nvPr>
        </p:nvSpPr>
        <p:spPr>
          <a:xfrm>
            <a:off x="3542665" y="4895850"/>
            <a:ext cx="2474595" cy="1866265"/>
          </a:xfrm>
          <a:prstGeom prst="rect">
            <a:avLst/>
          </a:prstGeom>
          <a:noFill/>
          <a:ln>
            <a:noFill/>
          </a:ln>
        </p:spPr>
        <p:txBody>
          <a:bodyPr wrap="square" lIns="91440" tIns="0" rIns="91440" bIns="46800" anchor="t" anchorCtr="0"/>
          <a:lstStyle/>
          <a:p>
            <a:pPr algn="l">
              <a:lnSpc>
                <a:spcPct val="120000"/>
              </a:lnSpc>
            </a:pPr>
            <a:r>
              <a:rPr lang="zh-CN" altLang="en-US" sz="1600">
                <a:sym typeface="+mn-ea"/>
              </a:rPr>
              <a:t>详细讲解了：</a:t>
            </a:r>
          </a:p>
          <a:p>
            <a:pPr marL="285750" indent="-285750" algn="l">
              <a:lnSpc>
                <a:spcPct val="120000"/>
              </a:lnSpc>
              <a:buFont typeface="Arial" panose="020B0604020202020204" pitchFamily="34" charset="0"/>
              <a:buChar char="•"/>
            </a:pPr>
            <a:r>
              <a:rPr lang="zh-CN" altLang="en-US" sz="1600">
                <a:sym typeface="+mn-ea"/>
              </a:rPr>
              <a:t>数据中台的架构设计</a:t>
            </a:r>
          </a:p>
          <a:p>
            <a:pPr marL="285750" indent="-285750" algn="l">
              <a:lnSpc>
                <a:spcPct val="120000"/>
              </a:lnSpc>
              <a:buFont typeface="Arial" panose="020B0604020202020204" pitchFamily="34" charset="0"/>
              <a:buChar char="•"/>
            </a:pPr>
            <a:r>
              <a:rPr lang="zh-CN" altLang="en-US" sz="1600">
                <a:sym typeface="+mn-ea"/>
              </a:rPr>
              <a:t>建设方法论</a:t>
            </a:r>
          </a:p>
          <a:p>
            <a:pPr marL="285750" indent="-285750" algn="l">
              <a:lnSpc>
                <a:spcPct val="120000"/>
              </a:lnSpc>
              <a:buFont typeface="Arial" panose="020B0604020202020204" pitchFamily="34" charset="0"/>
              <a:buChar char="•"/>
            </a:pPr>
            <a:r>
              <a:rPr lang="zh-CN" altLang="en-US" sz="1600">
                <a:sym typeface="+mn-ea"/>
              </a:rPr>
              <a:t>企业建设数据中台的成熟度评估</a:t>
            </a:r>
          </a:p>
          <a:p>
            <a:pPr marL="285750" indent="-285750" algn="l">
              <a:lnSpc>
                <a:spcPct val="120000"/>
              </a:lnSpc>
              <a:buFont typeface="Arial" panose="020B0604020202020204" pitchFamily="34" charset="0"/>
              <a:buChar char="•"/>
            </a:pPr>
            <a:r>
              <a:rPr lang="zh-CN" altLang="en-US" sz="1600">
                <a:sym typeface="+mn-ea"/>
              </a:rPr>
              <a:t>应用场景分析</a:t>
            </a:r>
            <a:endParaRPr lang="zh-CN" altLang="en-US" sz="1600" spc="150">
              <a:solidFill>
                <a:srgbClr val="000000">
                  <a:lumMod val="75000"/>
                  <a:lumOff val="25000"/>
                </a:srgbClr>
              </a:solidFill>
              <a:latin typeface="微软雅黑" panose="020B0503020204020204" charset="-122"/>
              <a:cs typeface="微软雅黑" panose="020B0503020204020204" charset="-122"/>
              <a:sym typeface="+mn-ea"/>
            </a:endParaRPr>
          </a:p>
        </p:txBody>
      </p:sp>
      <p:cxnSp>
        <p:nvCxnSpPr>
          <p:cNvPr id="47" name="直接连接符 46"/>
          <p:cNvCxnSpPr>
            <a:endCxn id="32" idx="0"/>
          </p:cNvCxnSpPr>
          <p:nvPr>
            <p:custDataLst>
              <p:tags r:id="rId13"/>
            </p:custDataLst>
          </p:nvPr>
        </p:nvCxnSpPr>
        <p:spPr>
          <a:xfrm>
            <a:off x="4660784" y="3431357"/>
            <a:ext cx="8115" cy="1043963"/>
          </a:xfrm>
          <a:prstGeom prst="line">
            <a:avLst/>
          </a:prstGeom>
          <a:ln w="3175" cap="rnd">
            <a:solidFill>
              <a:sysClr val="window" lastClr="FFFFFF">
                <a:lumMod val="75000"/>
              </a:sysClr>
            </a:solidFill>
            <a:prstDash val="dash"/>
            <a:round/>
            <a:tailEnd type="oval"/>
          </a:ln>
        </p:spPr>
        <p:style>
          <a:lnRef idx="1">
            <a:srgbClr val="1F74AD"/>
          </a:lnRef>
          <a:fillRef idx="0">
            <a:srgbClr val="1F74AD"/>
          </a:fillRef>
          <a:effectRef idx="0">
            <a:srgbClr val="1F74AD"/>
          </a:effectRef>
          <a:fontRef idx="minor">
            <a:srgbClr val="000000"/>
          </a:fontRef>
        </p:style>
      </p:cxnSp>
      <p:sp>
        <p:nvSpPr>
          <p:cNvPr id="10" name="燕尾形箭头 9"/>
          <p:cNvSpPr/>
          <p:nvPr>
            <p:custDataLst>
              <p:tags r:id="rId14"/>
            </p:custDataLst>
          </p:nvPr>
        </p:nvSpPr>
        <p:spPr bwMode="auto">
          <a:xfrm>
            <a:off x="6591953" y="2537643"/>
            <a:ext cx="2120241" cy="893714"/>
          </a:xfrm>
          <a:prstGeom prst="notchedRightArrow">
            <a:avLst>
              <a:gd name="adj1" fmla="val 100000"/>
              <a:gd name="adj2" fmla="val 31781"/>
            </a:avLst>
          </a:prstGeom>
          <a:solidFill>
            <a:srgbClr val="1AA3AA"/>
          </a:solidFill>
          <a:ln w="19050">
            <a:no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35" name="文本框 34"/>
          <p:cNvSpPr txBox="1"/>
          <p:nvPr>
            <p:custDataLst>
              <p:tags r:id="rId15"/>
            </p:custDataLst>
          </p:nvPr>
        </p:nvSpPr>
        <p:spPr>
          <a:xfrm>
            <a:off x="6308141" y="3897242"/>
            <a:ext cx="2274980" cy="392512"/>
          </a:xfrm>
          <a:prstGeom prst="rect">
            <a:avLst/>
          </a:prstGeom>
          <a:noFill/>
          <a:ln>
            <a:noFill/>
          </a:ln>
        </p:spPr>
        <p:txBody>
          <a:bodyPr wrap="square" lIns="91440" tIns="45720" rIns="91440" bIns="0" anchor="t" anchorCtr="0">
            <a:normAutofit lnSpcReduction="10000"/>
          </a:bodyPr>
          <a:lstStyle/>
          <a:p>
            <a:pPr marL="0" marR="0" lvl="0" indent="0" algn="ctr" defTabSz="913765" rtl="0" eaLnBrk="1" fontAlgn="auto" latinLnBrk="0" hangingPunct="1">
              <a:lnSpc>
                <a:spcPct val="120000"/>
              </a:lnSpc>
              <a:spcBef>
                <a:spcPts val="0"/>
              </a:spcBef>
              <a:spcAft>
                <a:spcPts val="0"/>
              </a:spcAft>
              <a:buClrTx/>
              <a:buSzPct val="25000"/>
              <a:buFontTx/>
              <a:buNone/>
              <a:defRPr/>
            </a:pPr>
            <a:r>
              <a:rPr lang="zh-CN" altLang="en-US" sz="1800" b="1">
                <a:sym typeface="+mn-ea"/>
              </a:rPr>
              <a:t>第5~9章：</a:t>
            </a:r>
            <a:r>
              <a:rPr lang="en-US" altLang="zh-CN" sz="1800" b="1">
                <a:sym typeface="+mn-ea"/>
              </a:rPr>
              <a:t>Do</a:t>
            </a:r>
            <a:endParaRPr kumimoji="0" lang="en-US" altLang="zh-CN" sz="1800" b="1" i="0" u="none" strike="noStrike" kern="1200" cap="none" spc="300" normalizeH="0" noProof="0">
              <a:ln>
                <a:noFill/>
              </a:ln>
              <a:solidFill>
                <a:srgbClr val="000000">
                  <a:lumMod val="75000"/>
                  <a:lumOff val="25000"/>
                </a:srgbClr>
              </a:solidFill>
              <a:effectLst/>
              <a:uLnTx/>
              <a:uFillTx/>
              <a:latin typeface="微软雅黑" panose="020B0503020204020204" charset="-122"/>
              <a:cs typeface="微软雅黑" panose="020B0503020204020204" charset="-122"/>
              <a:sym typeface="+mn-ea"/>
            </a:endParaRPr>
          </a:p>
        </p:txBody>
      </p:sp>
      <p:sp>
        <p:nvSpPr>
          <p:cNvPr id="36" name="文本框 35"/>
          <p:cNvSpPr txBox="1"/>
          <p:nvPr>
            <p:custDataLst>
              <p:tags r:id="rId16"/>
            </p:custDataLst>
          </p:nvPr>
        </p:nvSpPr>
        <p:spPr>
          <a:xfrm>
            <a:off x="6017260" y="4317365"/>
            <a:ext cx="3250565" cy="2172970"/>
          </a:xfrm>
          <a:prstGeom prst="rect">
            <a:avLst/>
          </a:prstGeom>
          <a:noFill/>
          <a:ln>
            <a:noFill/>
          </a:ln>
        </p:spPr>
        <p:txBody>
          <a:bodyPr wrap="square" lIns="91440" tIns="0" rIns="91440" bIns="46800" anchor="t" anchorCtr="0"/>
          <a:lstStyle/>
          <a:p>
            <a:pPr algn="l">
              <a:lnSpc>
                <a:spcPct val="120000"/>
              </a:lnSpc>
            </a:pPr>
            <a:r>
              <a:rPr lang="zh-CN" altLang="en-US" sz="1600">
                <a:sym typeface="+mn-ea"/>
              </a:rPr>
              <a:t>系统讲解了：</a:t>
            </a:r>
          </a:p>
          <a:p>
            <a:pPr marL="285750" indent="-285750" algn="l">
              <a:lnSpc>
                <a:spcPct val="120000"/>
              </a:lnSpc>
              <a:buFont typeface="Arial" panose="020B0604020202020204" pitchFamily="34" charset="0"/>
              <a:buChar char="•"/>
            </a:pPr>
            <a:r>
              <a:rPr lang="zh-CN" altLang="en-US" sz="1600">
                <a:sym typeface="+mn-ea"/>
              </a:rPr>
              <a:t>数据汇聚与联通</a:t>
            </a:r>
          </a:p>
          <a:p>
            <a:pPr marL="285750" indent="-285750" algn="l">
              <a:lnSpc>
                <a:spcPct val="120000"/>
              </a:lnSpc>
              <a:buFont typeface="Arial" panose="020B0604020202020204" pitchFamily="34" charset="0"/>
              <a:buChar char="•"/>
            </a:pPr>
            <a:r>
              <a:rPr lang="zh-CN" altLang="en-US" sz="1600">
                <a:sym typeface="+mn-ea"/>
              </a:rPr>
              <a:t>数据开发</a:t>
            </a:r>
          </a:p>
          <a:p>
            <a:pPr marL="285750" indent="-285750" algn="l">
              <a:lnSpc>
                <a:spcPct val="120000"/>
              </a:lnSpc>
              <a:buFont typeface="Arial" panose="020B0604020202020204" pitchFamily="34" charset="0"/>
              <a:buChar char="•"/>
            </a:pPr>
            <a:r>
              <a:rPr lang="zh-CN" altLang="en-US" sz="1600">
                <a:sym typeface="+mn-ea"/>
              </a:rPr>
              <a:t>数据体系建设</a:t>
            </a:r>
          </a:p>
          <a:p>
            <a:pPr marL="285750" indent="-285750" algn="l">
              <a:lnSpc>
                <a:spcPct val="120000"/>
              </a:lnSpc>
              <a:buFont typeface="Arial" panose="020B0604020202020204" pitchFamily="34" charset="0"/>
              <a:buChar char="•"/>
            </a:pPr>
            <a:r>
              <a:rPr lang="zh-CN" altLang="en-US" sz="1600">
                <a:sym typeface="+mn-ea"/>
              </a:rPr>
              <a:t>数据资产管理</a:t>
            </a:r>
          </a:p>
          <a:p>
            <a:pPr marL="285750" indent="-285750" algn="l">
              <a:lnSpc>
                <a:spcPct val="120000"/>
              </a:lnSpc>
              <a:buFont typeface="Arial" panose="020B0604020202020204" pitchFamily="34" charset="0"/>
              <a:buChar char="•"/>
            </a:pPr>
            <a:r>
              <a:rPr lang="zh-CN" altLang="en-US" sz="1600">
                <a:sym typeface="+mn-ea"/>
              </a:rPr>
              <a:t>数据服务体系建设</a:t>
            </a:r>
          </a:p>
          <a:p>
            <a:pPr marL="285750" indent="-285750" algn="l">
              <a:lnSpc>
                <a:spcPct val="120000"/>
              </a:lnSpc>
              <a:buFont typeface="Arial" panose="020B0604020202020204" pitchFamily="34" charset="0"/>
              <a:buChar char="•"/>
            </a:pPr>
            <a:r>
              <a:rPr lang="zh-CN" altLang="en-US" sz="1600">
                <a:sym typeface="+mn-ea"/>
              </a:rPr>
              <a:t>数据中台的核心模块</a:t>
            </a:r>
          </a:p>
          <a:p>
            <a:pPr marL="285750" indent="-285750" algn="l">
              <a:lnSpc>
                <a:spcPct val="120000"/>
              </a:lnSpc>
              <a:buFont typeface="Arial" panose="020B0604020202020204" pitchFamily="34" charset="0"/>
              <a:buChar char="•"/>
            </a:pPr>
            <a:r>
              <a:rPr lang="zh-CN" altLang="en-US" sz="1600">
                <a:sym typeface="+mn-ea"/>
              </a:rPr>
              <a:t>如何从0到1实现一个数据中台</a:t>
            </a:r>
            <a:endParaRPr lang="zh-CN" altLang="en-US" sz="1600" spc="150">
              <a:solidFill>
                <a:srgbClr val="000000">
                  <a:lumMod val="75000"/>
                  <a:lumOff val="25000"/>
                </a:srgbClr>
              </a:solidFill>
              <a:latin typeface="微软雅黑" panose="020B0503020204020204" charset="-122"/>
              <a:cs typeface="微软雅黑" panose="020B0503020204020204" charset="-122"/>
              <a:sym typeface="+mn-ea"/>
            </a:endParaRPr>
          </a:p>
        </p:txBody>
      </p:sp>
      <p:cxnSp>
        <p:nvCxnSpPr>
          <p:cNvPr id="48" name="直接连接符 47"/>
          <p:cNvCxnSpPr>
            <a:stCxn id="35" idx="0"/>
          </p:cNvCxnSpPr>
          <p:nvPr>
            <p:custDataLst>
              <p:tags r:id="rId17"/>
            </p:custDataLst>
          </p:nvPr>
        </p:nvCxnSpPr>
        <p:spPr>
          <a:xfrm flipH="1" flipV="1">
            <a:off x="7440948" y="3431358"/>
            <a:ext cx="5318" cy="465884"/>
          </a:xfrm>
          <a:prstGeom prst="line">
            <a:avLst/>
          </a:prstGeom>
          <a:ln w="3175" cap="rnd">
            <a:solidFill>
              <a:sysClr val="window" lastClr="FFFFFF">
                <a:lumMod val="75000"/>
              </a:sysClr>
            </a:solidFill>
            <a:prstDash val="dash"/>
            <a:round/>
            <a:headEnd type="oval"/>
            <a:tailEnd type="none"/>
          </a:ln>
        </p:spPr>
        <p:style>
          <a:lnRef idx="1">
            <a:srgbClr val="1F74AD"/>
          </a:lnRef>
          <a:fillRef idx="0">
            <a:srgbClr val="1F74AD"/>
          </a:fillRef>
          <a:effectRef idx="0">
            <a:srgbClr val="1F74AD"/>
          </a:effectRef>
          <a:fontRef idx="minor">
            <a:srgbClr val="000000"/>
          </a:fontRef>
        </p:style>
      </p:cxnSp>
      <p:sp>
        <p:nvSpPr>
          <p:cNvPr id="14" name="燕尾形箭头 13"/>
          <p:cNvSpPr/>
          <p:nvPr>
            <p:custDataLst>
              <p:tags r:id="rId18"/>
            </p:custDataLst>
          </p:nvPr>
        </p:nvSpPr>
        <p:spPr bwMode="auto">
          <a:xfrm>
            <a:off x="9360051" y="2537643"/>
            <a:ext cx="2120241" cy="893714"/>
          </a:xfrm>
          <a:prstGeom prst="notchedRightArrow">
            <a:avLst>
              <a:gd name="adj1" fmla="val 100000"/>
              <a:gd name="adj2" fmla="val 31781"/>
            </a:avLst>
          </a:prstGeom>
          <a:solidFill>
            <a:srgbClr val="69A35B"/>
          </a:solidFill>
          <a:ln w="19050">
            <a:no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38" name="文本框 37"/>
          <p:cNvSpPr txBox="1"/>
          <p:nvPr>
            <p:custDataLst>
              <p:tags r:id="rId19"/>
            </p:custDataLst>
          </p:nvPr>
        </p:nvSpPr>
        <p:spPr>
          <a:xfrm>
            <a:off x="8712200" y="4475480"/>
            <a:ext cx="3212465" cy="392430"/>
          </a:xfrm>
          <a:prstGeom prst="rect">
            <a:avLst/>
          </a:prstGeom>
          <a:noFill/>
          <a:ln>
            <a:noFill/>
          </a:ln>
        </p:spPr>
        <p:txBody>
          <a:bodyPr wrap="square" lIns="91440" tIns="45720" rIns="91440" bIns="0" anchor="t" anchorCtr="0"/>
          <a:lstStyle/>
          <a:p>
            <a:pPr marL="0" marR="0" lvl="0" indent="0" algn="ctr" defTabSz="913765" rtl="0" eaLnBrk="1" fontAlgn="auto" latinLnBrk="0" hangingPunct="1">
              <a:lnSpc>
                <a:spcPct val="120000"/>
              </a:lnSpc>
              <a:spcBef>
                <a:spcPts val="0"/>
              </a:spcBef>
              <a:spcAft>
                <a:spcPts val="0"/>
              </a:spcAft>
              <a:buClrTx/>
              <a:buSzPct val="25000"/>
              <a:buFontTx/>
              <a:buNone/>
              <a:defRPr/>
            </a:pPr>
            <a:r>
              <a:rPr lang="zh-CN" altLang="en-US" b="1">
                <a:sym typeface="+mn-ea"/>
              </a:rPr>
              <a:t>第10~11章：</a:t>
            </a:r>
            <a:r>
              <a:rPr lang="en-US" altLang="zh-CN" b="1">
                <a:sym typeface="+mn-ea"/>
              </a:rPr>
              <a:t>Check&amp;Action</a:t>
            </a:r>
            <a:endParaRPr kumimoji="0" lang="en-US" altLang="zh-CN" b="1" i="0" u="none" strike="noStrike" kern="1200" cap="none" spc="300" normalizeH="0" noProof="0">
              <a:ln>
                <a:noFill/>
              </a:ln>
              <a:solidFill>
                <a:srgbClr val="000000">
                  <a:lumMod val="75000"/>
                  <a:lumOff val="25000"/>
                </a:srgbClr>
              </a:solidFill>
              <a:effectLst/>
              <a:uLnTx/>
              <a:uFillTx/>
              <a:latin typeface="微软雅黑" panose="020B0503020204020204" charset="-122"/>
              <a:cs typeface="微软雅黑" panose="020B0503020204020204" charset="-122"/>
              <a:sym typeface="+mn-ea"/>
            </a:endParaRPr>
          </a:p>
        </p:txBody>
      </p:sp>
      <p:sp>
        <p:nvSpPr>
          <p:cNvPr id="39" name="文本框 38"/>
          <p:cNvSpPr txBox="1"/>
          <p:nvPr>
            <p:custDataLst>
              <p:tags r:id="rId20"/>
            </p:custDataLst>
          </p:nvPr>
        </p:nvSpPr>
        <p:spPr>
          <a:xfrm>
            <a:off x="9073515" y="4867910"/>
            <a:ext cx="2529840" cy="1529080"/>
          </a:xfrm>
          <a:prstGeom prst="rect">
            <a:avLst/>
          </a:prstGeom>
          <a:noFill/>
          <a:ln>
            <a:noFill/>
          </a:ln>
        </p:spPr>
        <p:txBody>
          <a:bodyPr wrap="square" lIns="91440" tIns="0" rIns="91440" bIns="46800" anchor="t" anchorCtr="0"/>
          <a:lstStyle/>
          <a:p>
            <a:pPr algn="l">
              <a:lnSpc>
                <a:spcPct val="120000"/>
              </a:lnSpc>
            </a:pPr>
            <a:r>
              <a:rPr lang="zh-CN" altLang="en-US" sz="1600">
                <a:sym typeface="+mn-ea"/>
              </a:rPr>
              <a:t>详细地讲解了：</a:t>
            </a:r>
          </a:p>
          <a:p>
            <a:pPr marL="285750" indent="-285750" algn="l">
              <a:lnSpc>
                <a:spcPct val="120000"/>
              </a:lnSpc>
              <a:buFont typeface="Arial" panose="020B0604020202020204" pitchFamily="34" charset="0"/>
              <a:buChar char="•"/>
            </a:pPr>
            <a:r>
              <a:rPr lang="zh-CN" altLang="en-US" sz="1600">
                <a:sym typeface="+mn-ea"/>
              </a:rPr>
              <a:t>数据中台的管理</a:t>
            </a:r>
          </a:p>
          <a:p>
            <a:pPr marL="285750" indent="-285750" algn="l">
              <a:lnSpc>
                <a:spcPct val="120000"/>
              </a:lnSpc>
              <a:buFont typeface="Arial" panose="020B0604020202020204" pitchFamily="34" charset="0"/>
              <a:buChar char="•"/>
            </a:pPr>
            <a:r>
              <a:rPr lang="zh-CN" altLang="en-US" sz="1600">
                <a:sym typeface="+mn-ea"/>
              </a:rPr>
              <a:t>运营和安全保障方法</a:t>
            </a:r>
            <a:endParaRPr lang="zh-CN" altLang="en-US" sz="1600" spc="150">
              <a:solidFill>
                <a:srgbClr val="000000">
                  <a:lumMod val="75000"/>
                  <a:lumOff val="25000"/>
                </a:srgbClr>
              </a:solidFill>
              <a:latin typeface="微软雅黑" panose="020B0503020204020204" charset="-122"/>
              <a:cs typeface="微软雅黑" panose="020B0503020204020204" charset="-122"/>
              <a:sym typeface="+mn-ea"/>
            </a:endParaRPr>
          </a:p>
        </p:txBody>
      </p:sp>
      <p:cxnSp>
        <p:nvCxnSpPr>
          <p:cNvPr id="49" name="直接连接符 48"/>
          <p:cNvCxnSpPr>
            <a:stCxn id="38" idx="0"/>
          </p:cNvCxnSpPr>
          <p:nvPr>
            <p:custDataLst>
              <p:tags r:id="rId21"/>
            </p:custDataLst>
          </p:nvPr>
        </p:nvCxnSpPr>
        <p:spPr>
          <a:xfrm flipH="1" flipV="1">
            <a:off x="10316362" y="3431358"/>
            <a:ext cx="2522" cy="1043962"/>
          </a:xfrm>
          <a:prstGeom prst="line">
            <a:avLst/>
          </a:prstGeom>
          <a:ln w="3175" cap="rnd">
            <a:solidFill>
              <a:sysClr val="window" lastClr="FFFFFF">
                <a:lumMod val="75000"/>
              </a:sysClr>
            </a:solidFill>
            <a:prstDash val="dash"/>
            <a:round/>
            <a:headEnd type="oval"/>
            <a:tailEnd type="none"/>
          </a:ln>
        </p:spPr>
        <p:style>
          <a:lnRef idx="1">
            <a:srgbClr val="1F74AD"/>
          </a:lnRef>
          <a:fillRef idx="0">
            <a:srgbClr val="1F74AD"/>
          </a:fillRef>
          <a:effectRef idx="0">
            <a:srgbClr val="1F74AD"/>
          </a:effectRef>
          <a:fontRef idx="minor">
            <a:srgbClr val="000000"/>
          </a:fontRef>
        </p:style>
      </p:cxnSp>
      <p:sp>
        <p:nvSpPr>
          <p:cNvPr id="4" name="椭圆 3"/>
          <p:cNvSpPr/>
          <p:nvPr>
            <p:custDataLst>
              <p:tags r:id="rId22"/>
            </p:custDataLst>
          </p:nvPr>
        </p:nvSpPr>
        <p:spPr bwMode="auto">
          <a:xfrm>
            <a:off x="1624634" y="2694107"/>
            <a:ext cx="580787" cy="580787"/>
          </a:xfrm>
          <a:prstGeom prst="ellipse">
            <a:avLst/>
          </a:prstGeom>
          <a:noFill/>
          <a:ln w="19050">
            <a:solidFill>
              <a:sysClr val="window" lastClr="FFFFFF"/>
            </a:solid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5" name="任意多边形 4"/>
          <p:cNvSpPr/>
          <p:nvPr>
            <p:custDataLst>
              <p:tags r:id="rId23"/>
            </p:custDataLst>
          </p:nvPr>
        </p:nvSpPr>
        <p:spPr bwMode="auto">
          <a:xfrm>
            <a:off x="1735440" y="2822556"/>
            <a:ext cx="359174" cy="323888"/>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ysClr val="window" lastClr="FFFFFF"/>
          </a:solidFill>
          <a:ln w="9525">
            <a:noFill/>
            <a:round/>
          </a:ln>
        </p:spPr>
        <p:txBody>
          <a:bodyPr wrap="square" lIns="91440" tIns="45720" rIns="91440" bIns="45720" anchor="ctr">
            <a:no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8" name="椭圆 7"/>
          <p:cNvSpPr/>
          <p:nvPr>
            <p:custDataLst>
              <p:tags r:id="rId24"/>
            </p:custDataLst>
          </p:nvPr>
        </p:nvSpPr>
        <p:spPr bwMode="auto">
          <a:xfrm>
            <a:off x="4389936" y="2694107"/>
            <a:ext cx="580787" cy="580787"/>
          </a:xfrm>
          <a:prstGeom prst="ellipse">
            <a:avLst/>
          </a:prstGeom>
          <a:noFill/>
          <a:ln w="19050">
            <a:solidFill>
              <a:sysClr val="window" lastClr="FFFFFF"/>
            </a:solid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9" name="任意多边形 8"/>
          <p:cNvSpPr/>
          <p:nvPr>
            <p:custDataLst>
              <p:tags r:id="rId25"/>
            </p:custDataLst>
          </p:nvPr>
        </p:nvSpPr>
        <p:spPr bwMode="auto">
          <a:xfrm>
            <a:off x="4505514" y="2803505"/>
            <a:ext cx="349630" cy="361990"/>
          </a:xfrm>
          <a:custGeom>
            <a:avLst/>
            <a:gdLst>
              <a:gd name="connsiteX0" fmla="*/ 459289 w 585107"/>
              <a:gd name="connsiteY0" fmla="*/ 416179 h 605788"/>
              <a:gd name="connsiteX1" fmla="*/ 459289 w 585107"/>
              <a:gd name="connsiteY1" fmla="*/ 511030 h 605788"/>
              <a:gd name="connsiteX2" fmla="*/ 554270 w 585107"/>
              <a:gd name="connsiteY2" fmla="*/ 511030 h 605788"/>
              <a:gd name="connsiteX3" fmla="*/ 459289 w 585107"/>
              <a:gd name="connsiteY3" fmla="*/ 605788 h 605788"/>
              <a:gd name="connsiteX4" fmla="*/ 364308 w 585107"/>
              <a:gd name="connsiteY4" fmla="*/ 511030 h 605788"/>
              <a:gd name="connsiteX5" fmla="*/ 459289 w 585107"/>
              <a:gd name="connsiteY5" fmla="*/ 416179 h 605788"/>
              <a:gd name="connsiteX6" fmla="*/ 490126 w 585107"/>
              <a:gd name="connsiteY6" fmla="*/ 385412 h 605788"/>
              <a:gd name="connsiteX7" fmla="*/ 585107 w 585107"/>
              <a:gd name="connsiteY7" fmla="*/ 480252 h 605788"/>
              <a:gd name="connsiteX8" fmla="*/ 490126 w 585107"/>
              <a:gd name="connsiteY8" fmla="*/ 480252 h 605788"/>
              <a:gd name="connsiteX9" fmla="*/ 151337 w 585107"/>
              <a:gd name="connsiteY9" fmla="*/ 315411 h 605788"/>
              <a:gd name="connsiteX10" fmla="*/ 188565 w 585107"/>
              <a:gd name="connsiteY10" fmla="*/ 433251 h 605788"/>
              <a:gd name="connsiteX11" fmla="*/ 195621 w 585107"/>
              <a:gd name="connsiteY11" fmla="*/ 455410 h 605788"/>
              <a:gd name="connsiteX12" fmla="*/ 195714 w 585107"/>
              <a:gd name="connsiteY12" fmla="*/ 455132 h 605788"/>
              <a:gd name="connsiteX13" fmla="*/ 201841 w 585107"/>
              <a:gd name="connsiteY13" fmla="*/ 473953 h 605788"/>
              <a:gd name="connsiteX14" fmla="*/ 221523 w 585107"/>
              <a:gd name="connsiteY14" fmla="*/ 418138 h 605788"/>
              <a:gd name="connsiteX15" fmla="*/ 234521 w 585107"/>
              <a:gd name="connsiteY15" fmla="*/ 351570 h 605788"/>
              <a:gd name="connsiteX16" fmla="*/ 247518 w 585107"/>
              <a:gd name="connsiteY16" fmla="*/ 418138 h 605788"/>
              <a:gd name="connsiteX17" fmla="*/ 267200 w 585107"/>
              <a:gd name="connsiteY17" fmla="*/ 473953 h 605788"/>
              <a:gd name="connsiteX18" fmla="*/ 273235 w 585107"/>
              <a:gd name="connsiteY18" fmla="*/ 455132 h 605788"/>
              <a:gd name="connsiteX19" fmla="*/ 273327 w 585107"/>
              <a:gd name="connsiteY19" fmla="*/ 455410 h 605788"/>
              <a:gd name="connsiteX20" fmla="*/ 280383 w 585107"/>
              <a:gd name="connsiteY20" fmla="*/ 433251 h 605788"/>
              <a:gd name="connsiteX21" fmla="*/ 317705 w 585107"/>
              <a:gd name="connsiteY21" fmla="*/ 315411 h 605788"/>
              <a:gd name="connsiteX22" fmla="*/ 424377 w 585107"/>
              <a:gd name="connsiteY22" fmla="*/ 363993 h 605788"/>
              <a:gd name="connsiteX23" fmla="*/ 453714 w 585107"/>
              <a:gd name="connsiteY23" fmla="*/ 383185 h 605788"/>
              <a:gd name="connsiteX24" fmla="*/ 331630 w 585107"/>
              <a:gd name="connsiteY24" fmla="*/ 511131 h 605788"/>
              <a:gd name="connsiteX25" fmla="*/ 336365 w 585107"/>
              <a:gd name="connsiteY25" fmla="*/ 545528 h 605788"/>
              <a:gd name="connsiteX26" fmla="*/ 234521 w 585107"/>
              <a:gd name="connsiteY26" fmla="*/ 555263 h 605788"/>
              <a:gd name="connsiteX27" fmla="*/ 5486 w 585107"/>
              <a:gd name="connsiteY27" fmla="*/ 499634 h 605788"/>
              <a:gd name="connsiteX28" fmla="*/ 380 w 585107"/>
              <a:gd name="connsiteY28" fmla="*/ 450774 h 605788"/>
              <a:gd name="connsiteX29" fmla="*/ 44572 w 585107"/>
              <a:gd name="connsiteY29" fmla="*/ 363993 h 605788"/>
              <a:gd name="connsiteX30" fmla="*/ 151337 w 585107"/>
              <a:gd name="connsiteY30" fmla="*/ 315411 h 605788"/>
              <a:gd name="connsiteX31" fmla="*/ 227063 w 585107"/>
              <a:gd name="connsiteY31" fmla="*/ 445 h 605788"/>
              <a:gd name="connsiteX32" fmla="*/ 286856 w 585107"/>
              <a:gd name="connsiteY32" fmla="*/ 13052 h 605788"/>
              <a:gd name="connsiteX33" fmla="*/ 315917 w 585107"/>
              <a:gd name="connsiteY33" fmla="*/ 40120 h 605788"/>
              <a:gd name="connsiteX34" fmla="*/ 347856 w 585107"/>
              <a:gd name="connsiteY34" fmla="*/ 141531 h 605788"/>
              <a:gd name="connsiteX35" fmla="*/ 343678 w 585107"/>
              <a:gd name="connsiteY35" fmla="*/ 157104 h 605788"/>
              <a:gd name="connsiteX36" fmla="*/ 353891 w 585107"/>
              <a:gd name="connsiteY36" fmla="*/ 199653 h 605788"/>
              <a:gd name="connsiteX37" fmla="*/ 333279 w 585107"/>
              <a:gd name="connsiteY37" fmla="*/ 235527 h 605788"/>
              <a:gd name="connsiteX38" fmla="*/ 260859 w 585107"/>
              <a:gd name="connsiteY38" fmla="*/ 324888 h 605788"/>
              <a:gd name="connsiteX39" fmla="*/ 207843 w 585107"/>
              <a:gd name="connsiteY39" fmla="*/ 324981 h 605788"/>
              <a:gd name="connsiteX40" fmla="*/ 135516 w 585107"/>
              <a:gd name="connsiteY40" fmla="*/ 235527 h 605788"/>
              <a:gd name="connsiteX41" fmla="*/ 114904 w 585107"/>
              <a:gd name="connsiteY41" fmla="*/ 199653 h 605788"/>
              <a:gd name="connsiteX42" fmla="*/ 125396 w 585107"/>
              <a:gd name="connsiteY42" fmla="*/ 157012 h 605788"/>
              <a:gd name="connsiteX43" fmla="*/ 121218 w 585107"/>
              <a:gd name="connsiteY43" fmla="*/ 141438 h 605788"/>
              <a:gd name="connsiteX44" fmla="*/ 120939 w 585107"/>
              <a:gd name="connsiteY44" fmla="*/ 91660 h 605788"/>
              <a:gd name="connsiteX45" fmla="*/ 150000 w 585107"/>
              <a:gd name="connsiteY45" fmla="*/ 40583 h 605788"/>
              <a:gd name="connsiteX46" fmla="*/ 177018 w 585107"/>
              <a:gd name="connsiteY46" fmla="*/ 18335 h 605788"/>
              <a:gd name="connsiteX47" fmla="*/ 203294 w 585107"/>
              <a:gd name="connsiteY47" fmla="*/ 4987 h 605788"/>
              <a:gd name="connsiteX48" fmla="*/ 227063 w 585107"/>
              <a:gd name="connsiteY48" fmla="*/ 445 h 60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85107" h="605788">
                <a:moveTo>
                  <a:pt x="459289" y="416179"/>
                </a:moveTo>
                <a:lnTo>
                  <a:pt x="459289" y="511030"/>
                </a:lnTo>
                <a:lnTo>
                  <a:pt x="554270" y="511030"/>
                </a:lnTo>
                <a:cubicBezTo>
                  <a:pt x="554270" y="563416"/>
                  <a:pt x="511654" y="605788"/>
                  <a:pt x="459289" y="605788"/>
                </a:cubicBezTo>
                <a:cubicBezTo>
                  <a:pt x="406831" y="605788"/>
                  <a:pt x="364308" y="563323"/>
                  <a:pt x="364308" y="511030"/>
                </a:cubicBezTo>
                <a:cubicBezTo>
                  <a:pt x="364308" y="458551"/>
                  <a:pt x="406924" y="416179"/>
                  <a:pt x="459289" y="416179"/>
                </a:cubicBezTo>
                <a:close/>
                <a:moveTo>
                  <a:pt x="490126" y="385412"/>
                </a:moveTo>
                <a:cubicBezTo>
                  <a:pt x="542491" y="385412"/>
                  <a:pt x="584921" y="427779"/>
                  <a:pt x="585107" y="480252"/>
                </a:cubicBezTo>
                <a:lnTo>
                  <a:pt x="490126" y="480252"/>
                </a:lnTo>
                <a:close/>
                <a:moveTo>
                  <a:pt x="151337" y="315411"/>
                </a:moveTo>
                <a:lnTo>
                  <a:pt x="188565" y="433251"/>
                </a:lnTo>
                <a:lnTo>
                  <a:pt x="195621" y="455410"/>
                </a:lnTo>
                <a:lnTo>
                  <a:pt x="195714" y="455132"/>
                </a:lnTo>
                <a:lnTo>
                  <a:pt x="201841" y="473953"/>
                </a:lnTo>
                <a:lnTo>
                  <a:pt x="221523" y="418138"/>
                </a:lnTo>
                <a:cubicBezTo>
                  <a:pt x="173061" y="350828"/>
                  <a:pt x="231271" y="351384"/>
                  <a:pt x="234521" y="351570"/>
                </a:cubicBezTo>
                <a:cubicBezTo>
                  <a:pt x="237677" y="351384"/>
                  <a:pt x="295887" y="350828"/>
                  <a:pt x="247518" y="418138"/>
                </a:cubicBezTo>
                <a:lnTo>
                  <a:pt x="267200" y="473953"/>
                </a:lnTo>
                <a:lnTo>
                  <a:pt x="273235" y="455132"/>
                </a:lnTo>
                <a:lnTo>
                  <a:pt x="273327" y="455410"/>
                </a:lnTo>
                <a:lnTo>
                  <a:pt x="280383" y="433251"/>
                </a:lnTo>
                <a:lnTo>
                  <a:pt x="317705" y="315411"/>
                </a:lnTo>
                <a:cubicBezTo>
                  <a:pt x="317705" y="315411"/>
                  <a:pt x="365610" y="349066"/>
                  <a:pt x="424377" y="363993"/>
                </a:cubicBezTo>
                <a:cubicBezTo>
                  <a:pt x="437653" y="367331"/>
                  <a:pt x="447030" y="374377"/>
                  <a:pt x="453714" y="383185"/>
                </a:cubicBezTo>
                <a:cubicBezTo>
                  <a:pt x="385849" y="386523"/>
                  <a:pt x="331630" y="442615"/>
                  <a:pt x="331630" y="511131"/>
                </a:cubicBezTo>
                <a:cubicBezTo>
                  <a:pt x="331630" y="523091"/>
                  <a:pt x="333302" y="534588"/>
                  <a:pt x="336365" y="545528"/>
                </a:cubicBezTo>
                <a:cubicBezTo>
                  <a:pt x="306935" y="551276"/>
                  <a:pt x="272770" y="555263"/>
                  <a:pt x="234521" y="555263"/>
                </a:cubicBezTo>
                <a:cubicBezTo>
                  <a:pt x="91177" y="555263"/>
                  <a:pt x="5486" y="499634"/>
                  <a:pt x="5486" y="499634"/>
                </a:cubicBezTo>
                <a:cubicBezTo>
                  <a:pt x="2980" y="484800"/>
                  <a:pt x="380" y="450774"/>
                  <a:pt x="380" y="450774"/>
                </a:cubicBezTo>
                <a:cubicBezTo>
                  <a:pt x="-1291" y="425741"/>
                  <a:pt x="751" y="375119"/>
                  <a:pt x="44572" y="363993"/>
                </a:cubicBezTo>
                <a:cubicBezTo>
                  <a:pt x="103524" y="349066"/>
                  <a:pt x="151337" y="315411"/>
                  <a:pt x="151337" y="315411"/>
                </a:cubicBezTo>
                <a:close/>
                <a:moveTo>
                  <a:pt x="227063" y="445"/>
                </a:moveTo>
                <a:cubicBezTo>
                  <a:pt x="253060" y="-1780"/>
                  <a:pt x="272743" y="4616"/>
                  <a:pt x="286856" y="13052"/>
                </a:cubicBezTo>
                <a:cubicBezTo>
                  <a:pt x="307839" y="24639"/>
                  <a:pt x="315917" y="40120"/>
                  <a:pt x="315917" y="40120"/>
                </a:cubicBezTo>
                <a:cubicBezTo>
                  <a:pt x="315917" y="40120"/>
                  <a:pt x="364197" y="43549"/>
                  <a:pt x="347856" y="141531"/>
                </a:cubicBezTo>
                <a:cubicBezTo>
                  <a:pt x="346834" y="146722"/>
                  <a:pt x="345535" y="151913"/>
                  <a:pt x="343678" y="157104"/>
                </a:cubicBezTo>
                <a:cubicBezTo>
                  <a:pt x="353334" y="156177"/>
                  <a:pt x="364661" y="161832"/>
                  <a:pt x="353891" y="199653"/>
                </a:cubicBezTo>
                <a:cubicBezTo>
                  <a:pt x="346092" y="227370"/>
                  <a:pt x="338850" y="234971"/>
                  <a:pt x="333279" y="235527"/>
                </a:cubicBezTo>
                <a:cubicBezTo>
                  <a:pt x="328172" y="268342"/>
                  <a:pt x="301897" y="310056"/>
                  <a:pt x="260859" y="324888"/>
                </a:cubicBezTo>
                <a:cubicBezTo>
                  <a:pt x="243775" y="331006"/>
                  <a:pt x="224927" y="331006"/>
                  <a:pt x="207843" y="324981"/>
                </a:cubicBezTo>
                <a:cubicBezTo>
                  <a:pt x="165970" y="310242"/>
                  <a:pt x="140623" y="268342"/>
                  <a:pt x="135516" y="235527"/>
                </a:cubicBezTo>
                <a:cubicBezTo>
                  <a:pt x="129945" y="235156"/>
                  <a:pt x="122703" y="227370"/>
                  <a:pt x="114904" y="199653"/>
                </a:cubicBezTo>
                <a:cubicBezTo>
                  <a:pt x="104134" y="161739"/>
                  <a:pt x="115461" y="156177"/>
                  <a:pt x="125396" y="157012"/>
                </a:cubicBezTo>
                <a:cubicBezTo>
                  <a:pt x="123539" y="151821"/>
                  <a:pt x="122146" y="146630"/>
                  <a:pt x="121218" y="141438"/>
                </a:cubicBezTo>
                <a:cubicBezTo>
                  <a:pt x="117690" y="123733"/>
                  <a:pt x="116854" y="107326"/>
                  <a:pt x="120939" y="91660"/>
                </a:cubicBezTo>
                <a:cubicBezTo>
                  <a:pt x="125767" y="70524"/>
                  <a:pt x="137280" y="53653"/>
                  <a:pt x="150000" y="40583"/>
                </a:cubicBezTo>
                <a:cubicBezTo>
                  <a:pt x="158171" y="32055"/>
                  <a:pt x="167362" y="24546"/>
                  <a:pt x="177018" y="18335"/>
                </a:cubicBezTo>
                <a:cubicBezTo>
                  <a:pt x="184910" y="12866"/>
                  <a:pt x="193731" y="8231"/>
                  <a:pt x="203294" y="4987"/>
                </a:cubicBezTo>
                <a:cubicBezTo>
                  <a:pt x="210722" y="2391"/>
                  <a:pt x="218614" y="816"/>
                  <a:pt x="227063" y="445"/>
                </a:cubicBezTo>
                <a:close/>
              </a:path>
            </a:pathLst>
          </a:custGeom>
          <a:solidFill>
            <a:sysClr val="window" lastClr="FFFFFF"/>
          </a:solidFill>
          <a:ln w="9525">
            <a:noFill/>
            <a:round/>
          </a:ln>
        </p:spPr>
        <p:txBody>
          <a:bodyPr wrap="square" lIns="91440" tIns="45720" rIns="91440" bIns="45720" anchor="ctr">
            <a:no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12" name="椭圆 11"/>
          <p:cNvSpPr/>
          <p:nvPr>
            <p:custDataLst>
              <p:tags r:id="rId26"/>
            </p:custDataLst>
          </p:nvPr>
        </p:nvSpPr>
        <p:spPr bwMode="auto">
          <a:xfrm>
            <a:off x="7155238" y="2694107"/>
            <a:ext cx="580787" cy="580787"/>
          </a:xfrm>
          <a:prstGeom prst="ellipse">
            <a:avLst/>
          </a:prstGeom>
          <a:noFill/>
          <a:ln w="19050">
            <a:solidFill>
              <a:sysClr val="window" lastClr="FFFFFF"/>
            </a:solid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13" name="任意多边形 12"/>
          <p:cNvSpPr/>
          <p:nvPr>
            <p:custDataLst>
              <p:tags r:id="rId27"/>
            </p:custDataLst>
          </p:nvPr>
        </p:nvSpPr>
        <p:spPr bwMode="auto">
          <a:xfrm>
            <a:off x="7298562" y="2822556"/>
            <a:ext cx="294138" cy="323888"/>
          </a:xfrm>
          <a:custGeom>
            <a:avLst/>
            <a:gdLst>
              <a:gd name="T0" fmla="*/ 409 w 409"/>
              <a:gd name="T1" fmla="*/ 391 h 451"/>
              <a:gd name="T2" fmla="*/ 409 w 409"/>
              <a:gd name="T3" fmla="*/ 451 h 451"/>
              <a:gd name="T4" fmla="*/ 0 w 409"/>
              <a:gd name="T5" fmla="*/ 451 h 451"/>
              <a:gd name="T6" fmla="*/ 0 w 409"/>
              <a:gd name="T7" fmla="*/ 391 h 451"/>
              <a:gd name="T8" fmla="*/ 54 w 409"/>
              <a:gd name="T9" fmla="*/ 314 h 451"/>
              <a:gd name="T10" fmla="*/ 121 w 409"/>
              <a:gd name="T11" fmla="*/ 282 h 451"/>
              <a:gd name="T12" fmla="*/ 167 w 409"/>
              <a:gd name="T13" fmla="*/ 378 h 451"/>
              <a:gd name="T14" fmla="*/ 190 w 409"/>
              <a:gd name="T15" fmla="*/ 314 h 451"/>
              <a:gd name="T16" fmla="*/ 205 w 409"/>
              <a:gd name="T17" fmla="*/ 316 h 451"/>
              <a:gd name="T18" fmla="*/ 219 w 409"/>
              <a:gd name="T19" fmla="*/ 314 h 451"/>
              <a:gd name="T20" fmla="*/ 241 w 409"/>
              <a:gd name="T21" fmla="*/ 375 h 451"/>
              <a:gd name="T22" fmla="*/ 286 w 409"/>
              <a:gd name="T23" fmla="*/ 281 h 451"/>
              <a:gd name="T24" fmla="*/ 355 w 409"/>
              <a:gd name="T25" fmla="*/ 314 h 451"/>
              <a:gd name="T26" fmla="*/ 409 w 409"/>
              <a:gd name="T27" fmla="*/ 391 h 451"/>
              <a:gd name="T28" fmla="*/ 60 w 409"/>
              <a:gd name="T29" fmla="*/ 181 h 451"/>
              <a:gd name="T30" fmla="*/ 60 w 409"/>
              <a:gd name="T31" fmla="*/ 137 h 451"/>
              <a:gd name="T32" fmla="*/ 70 w 409"/>
              <a:gd name="T33" fmla="*/ 120 h 451"/>
              <a:gd name="T34" fmla="*/ 205 w 409"/>
              <a:gd name="T35" fmla="*/ 0 h 451"/>
              <a:gd name="T36" fmla="*/ 339 w 409"/>
              <a:gd name="T37" fmla="*/ 120 h 451"/>
              <a:gd name="T38" fmla="*/ 349 w 409"/>
              <a:gd name="T39" fmla="*/ 137 h 451"/>
              <a:gd name="T40" fmla="*/ 349 w 409"/>
              <a:gd name="T41" fmla="*/ 181 h 451"/>
              <a:gd name="T42" fmla="*/ 328 w 409"/>
              <a:gd name="T43" fmla="*/ 202 h 451"/>
              <a:gd name="T44" fmla="*/ 307 w 409"/>
              <a:gd name="T45" fmla="*/ 181 h 451"/>
              <a:gd name="T46" fmla="*/ 307 w 409"/>
              <a:gd name="T47" fmla="*/ 172 h 451"/>
              <a:gd name="T48" fmla="*/ 205 w 409"/>
              <a:gd name="T49" fmla="*/ 281 h 451"/>
              <a:gd name="T50" fmla="*/ 102 w 409"/>
              <a:gd name="T51" fmla="*/ 172 h 451"/>
              <a:gd name="T52" fmla="*/ 102 w 409"/>
              <a:gd name="T53" fmla="*/ 181 h 451"/>
              <a:gd name="T54" fmla="*/ 87 w 409"/>
              <a:gd name="T55" fmla="*/ 201 h 451"/>
              <a:gd name="T56" fmla="*/ 140 w 409"/>
              <a:gd name="T57" fmla="*/ 269 h 451"/>
              <a:gd name="T58" fmla="*/ 156 w 409"/>
              <a:gd name="T59" fmla="*/ 271 h 451"/>
              <a:gd name="T60" fmla="*/ 166 w 409"/>
              <a:gd name="T61" fmla="*/ 292 h 451"/>
              <a:gd name="T62" fmla="*/ 143 w 409"/>
              <a:gd name="T63" fmla="*/ 295 h 451"/>
              <a:gd name="T64" fmla="*/ 132 w 409"/>
              <a:gd name="T65" fmla="*/ 280 h 451"/>
              <a:gd name="T66" fmla="*/ 73 w 409"/>
              <a:gd name="T67" fmla="*/ 200 h 451"/>
              <a:gd name="T68" fmla="*/ 60 w 409"/>
              <a:gd name="T69" fmla="*/ 181 h 451"/>
              <a:gd name="T70" fmla="*/ 84 w 409"/>
              <a:gd name="T71" fmla="*/ 115 h 451"/>
              <a:gd name="T72" fmla="*/ 86 w 409"/>
              <a:gd name="T73" fmla="*/ 115 h 451"/>
              <a:gd name="T74" fmla="*/ 89 w 409"/>
              <a:gd name="T75" fmla="*/ 118 h 451"/>
              <a:gd name="T76" fmla="*/ 100 w 409"/>
              <a:gd name="T77" fmla="*/ 128 h 451"/>
              <a:gd name="T78" fmla="*/ 205 w 409"/>
              <a:gd name="T79" fmla="*/ 40 h 451"/>
              <a:gd name="T80" fmla="*/ 309 w 409"/>
              <a:gd name="T81" fmla="*/ 128 h 451"/>
              <a:gd name="T82" fmla="*/ 325 w 409"/>
              <a:gd name="T83" fmla="*/ 117 h 451"/>
              <a:gd name="T84" fmla="*/ 205 w 409"/>
              <a:gd name="T85" fmla="*/ 13 h 451"/>
              <a:gd name="T86" fmla="*/ 84 w 409"/>
              <a:gd name="T87" fmla="*/ 115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9" h="451">
                <a:moveTo>
                  <a:pt x="409" y="391"/>
                </a:moveTo>
                <a:lnTo>
                  <a:pt x="409" y="451"/>
                </a:lnTo>
                <a:lnTo>
                  <a:pt x="0" y="451"/>
                </a:lnTo>
                <a:lnTo>
                  <a:pt x="0" y="391"/>
                </a:lnTo>
                <a:cubicBezTo>
                  <a:pt x="0" y="363"/>
                  <a:pt x="25" y="328"/>
                  <a:pt x="54" y="314"/>
                </a:cubicBezTo>
                <a:lnTo>
                  <a:pt x="121" y="282"/>
                </a:lnTo>
                <a:lnTo>
                  <a:pt x="167" y="378"/>
                </a:lnTo>
                <a:lnTo>
                  <a:pt x="190" y="314"/>
                </a:lnTo>
                <a:cubicBezTo>
                  <a:pt x="195" y="315"/>
                  <a:pt x="200" y="316"/>
                  <a:pt x="205" y="316"/>
                </a:cubicBezTo>
                <a:cubicBezTo>
                  <a:pt x="209" y="316"/>
                  <a:pt x="214" y="315"/>
                  <a:pt x="219" y="314"/>
                </a:cubicBezTo>
                <a:lnTo>
                  <a:pt x="241" y="375"/>
                </a:lnTo>
                <a:lnTo>
                  <a:pt x="286" y="281"/>
                </a:lnTo>
                <a:lnTo>
                  <a:pt x="355" y="314"/>
                </a:lnTo>
                <a:cubicBezTo>
                  <a:pt x="385" y="328"/>
                  <a:pt x="409" y="363"/>
                  <a:pt x="409" y="391"/>
                </a:cubicBezTo>
                <a:close/>
                <a:moveTo>
                  <a:pt x="60" y="181"/>
                </a:moveTo>
                <a:lnTo>
                  <a:pt x="60" y="137"/>
                </a:lnTo>
                <a:cubicBezTo>
                  <a:pt x="60" y="130"/>
                  <a:pt x="64" y="124"/>
                  <a:pt x="70" y="120"/>
                </a:cubicBezTo>
                <a:cubicBezTo>
                  <a:pt x="78" y="53"/>
                  <a:pt x="135" y="0"/>
                  <a:pt x="205" y="0"/>
                </a:cubicBezTo>
                <a:cubicBezTo>
                  <a:pt x="274" y="0"/>
                  <a:pt x="331" y="53"/>
                  <a:pt x="339" y="120"/>
                </a:cubicBezTo>
                <a:cubicBezTo>
                  <a:pt x="345" y="124"/>
                  <a:pt x="349" y="130"/>
                  <a:pt x="349" y="137"/>
                </a:cubicBezTo>
                <a:lnTo>
                  <a:pt x="349" y="181"/>
                </a:lnTo>
                <a:cubicBezTo>
                  <a:pt x="349" y="192"/>
                  <a:pt x="339" y="202"/>
                  <a:pt x="328" y="202"/>
                </a:cubicBezTo>
                <a:cubicBezTo>
                  <a:pt x="316" y="202"/>
                  <a:pt x="307" y="192"/>
                  <a:pt x="307" y="181"/>
                </a:cubicBezTo>
                <a:lnTo>
                  <a:pt x="307" y="172"/>
                </a:lnTo>
                <a:cubicBezTo>
                  <a:pt x="296" y="228"/>
                  <a:pt x="254" y="281"/>
                  <a:pt x="205" y="281"/>
                </a:cubicBezTo>
                <a:cubicBezTo>
                  <a:pt x="155" y="281"/>
                  <a:pt x="113" y="228"/>
                  <a:pt x="102" y="172"/>
                </a:cubicBezTo>
                <a:lnTo>
                  <a:pt x="102" y="181"/>
                </a:lnTo>
                <a:cubicBezTo>
                  <a:pt x="102" y="190"/>
                  <a:pt x="96" y="198"/>
                  <a:pt x="87" y="201"/>
                </a:cubicBezTo>
                <a:cubicBezTo>
                  <a:pt x="96" y="229"/>
                  <a:pt x="114" y="253"/>
                  <a:pt x="140" y="269"/>
                </a:cubicBezTo>
                <a:cubicBezTo>
                  <a:pt x="144" y="268"/>
                  <a:pt x="150" y="268"/>
                  <a:pt x="156" y="271"/>
                </a:cubicBezTo>
                <a:cubicBezTo>
                  <a:pt x="165" y="276"/>
                  <a:pt x="170" y="285"/>
                  <a:pt x="166" y="292"/>
                </a:cubicBezTo>
                <a:cubicBezTo>
                  <a:pt x="163" y="298"/>
                  <a:pt x="153" y="300"/>
                  <a:pt x="143" y="295"/>
                </a:cubicBezTo>
                <a:cubicBezTo>
                  <a:pt x="137" y="292"/>
                  <a:pt x="132" y="286"/>
                  <a:pt x="132" y="280"/>
                </a:cubicBezTo>
                <a:cubicBezTo>
                  <a:pt x="103" y="261"/>
                  <a:pt x="82" y="233"/>
                  <a:pt x="73" y="200"/>
                </a:cubicBezTo>
                <a:cubicBezTo>
                  <a:pt x="66" y="197"/>
                  <a:pt x="60" y="190"/>
                  <a:pt x="60" y="181"/>
                </a:cubicBezTo>
                <a:close/>
                <a:moveTo>
                  <a:pt x="84" y="115"/>
                </a:moveTo>
                <a:cubicBezTo>
                  <a:pt x="85" y="115"/>
                  <a:pt x="85" y="115"/>
                  <a:pt x="86" y="115"/>
                </a:cubicBezTo>
                <a:cubicBezTo>
                  <a:pt x="88" y="116"/>
                  <a:pt x="89" y="117"/>
                  <a:pt x="89" y="118"/>
                </a:cubicBezTo>
                <a:cubicBezTo>
                  <a:pt x="94" y="120"/>
                  <a:pt x="98" y="124"/>
                  <a:pt x="100" y="128"/>
                </a:cubicBezTo>
                <a:cubicBezTo>
                  <a:pt x="106" y="70"/>
                  <a:pt x="150" y="40"/>
                  <a:pt x="205" y="40"/>
                </a:cubicBezTo>
                <a:cubicBezTo>
                  <a:pt x="259" y="40"/>
                  <a:pt x="303" y="70"/>
                  <a:pt x="309" y="128"/>
                </a:cubicBezTo>
                <a:cubicBezTo>
                  <a:pt x="312" y="122"/>
                  <a:pt x="318" y="118"/>
                  <a:pt x="325" y="117"/>
                </a:cubicBezTo>
                <a:cubicBezTo>
                  <a:pt x="316" y="58"/>
                  <a:pt x="266" y="13"/>
                  <a:pt x="205" y="13"/>
                </a:cubicBezTo>
                <a:cubicBezTo>
                  <a:pt x="144" y="13"/>
                  <a:pt x="94" y="57"/>
                  <a:pt x="84" y="115"/>
                </a:cubicBezTo>
                <a:close/>
              </a:path>
            </a:pathLst>
          </a:custGeom>
          <a:solidFill>
            <a:sysClr val="window" lastClr="FFFFFF"/>
          </a:solidFill>
          <a:ln w="9525">
            <a:noFill/>
            <a:round/>
          </a:ln>
        </p:spPr>
        <p:txBody>
          <a:bodyPr wrap="square" lIns="91440" tIns="45720" rIns="91440" bIns="45720" anchor="ctr">
            <a:no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16" name="椭圆 15"/>
          <p:cNvSpPr/>
          <p:nvPr>
            <p:custDataLst>
              <p:tags r:id="rId28"/>
            </p:custDataLst>
          </p:nvPr>
        </p:nvSpPr>
        <p:spPr bwMode="auto">
          <a:xfrm>
            <a:off x="9920541" y="2694107"/>
            <a:ext cx="580787" cy="580787"/>
          </a:xfrm>
          <a:prstGeom prst="ellipse">
            <a:avLst/>
          </a:prstGeom>
          <a:noFill/>
          <a:ln w="19050">
            <a:solidFill>
              <a:sysClr val="window" lastClr="FFFFFF"/>
            </a:solidFill>
            <a:round/>
          </a:ln>
        </p:spPr>
        <p:txBody>
          <a:bodyPr wrap="square" lIns="91440" tIns="45720" rIns="91440" bIns="45720" anchor="ctr">
            <a:normAutofit/>
          </a:body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17" name="任意多边形 16"/>
          <p:cNvSpPr/>
          <p:nvPr>
            <p:custDataLst>
              <p:tags r:id="rId29"/>
            </p:custDataLst>
          </p:nvPr>
        </p:nvSpPr>
        <p:spPr bwMode="auto">
          <a:xfrm>
            <a:off x="10035329" y="2822556"/>
            <a:ext cx="351210" cy="323888"/>
          </a:xfrm>
          <a:custGeom>
            <a:avLst/>
            <a:gdLst>
              <a:gd name="connsiteX0" fmla="*/ 392435 w 609156"/>
              <a:gd name="connsiteY0" fmla="*/ 452324 h 561771"/>
              <a:gd name="connsiteX1" fmla="*/ 427863 w 609156"/>
              <a:gd name="connsiteY1" fmla="*/ 452324 h 561771"/>
              <a:gd name="connsiteX2" fmla="*/ 435435 w 609156"/>
              <a:gd name="connsiteY2" fmla="*/ 459885 h 561771"/>
              <a:gd name="connsiteX3" fmla="*/ 435435 w 609156"/>
              <a:gd name="connsiteY3" fmla="*/ 474634 h 561771"/>
              <a:gd name="connsiteX4" fmla="*/ 435435 w 609156"/>
              <a:gd name="connsiteY4" fmla="*/ 539321 h 561771"/>
              <a:gd name="connsiteX5" fmla="*/ 435435 w 609156"/>
              <a:gd name="connsiteY5" fmla="*/ 553976 h 561771"/>
              <a:gd name="connsiteX6" fmla="*/ 427863 w 609156"/>
              <a:gd name="connsiteY6" fmla="*/ 561630 h 561771"/>
              <a:gd name="connsiteX7" fmla="*/ 392435 w 609156"/>
              <a:gd name="connsiteY7" fmla="*/ 561630 h 561771"/>
              <a:gd name="connsiteX8" fmla="*/ 384863 w 609156"/>
              <a:gd name="connsiteY8" fmla="*/ 553976 h 561771"/>
              <a:gd name="connsiteX9" fmla="*/ 384863 w 609156"/>
              <a:gd name="connsiteY9" fmla="*/ 539321 h 561771"/>
              <a:gd name="connsiteX10" fmla="*/ 384863 w 609156"/>
              <a:gd name="connsiteY10" fmla="*/ 474634 h 561771"/>
              <a:gd name="connsiteX11" fmla="*/ 384863 w 609156"/>
              <a:gd name="connsiteY11" fmla="*/ 459885 h 561771"/>
              <a:gd name="connsiteX12" fmla="*/ 392435 w 609156"/>
              <a:gd name="connsiteY12" fmla="*/ 452324 h 561771"/>
              <a:gd name="connsiteX13" fmla="*/ 464152 w 609156"/>
              <a:gd name="connsiteY13" fmla="*/ 409985 h 561771"/>
              <a:gd name="connsiteX14" fmla="*/ 499488 w 609156"/>
              <a:gd name="connsiteY14" fmla="*/ 409985 h 561771"/>
              <a:gd name="connsiteX15" fmla="*/ 507153 w 609156"/>
              <a:gd name="connsiteY15" fmla="*/ 417551 h 561771"/>
              <a:gd name="connsiteX16" fmla="*/ 507153 w 609156"/>
              <a:gd name="connsiteY16" fmla="*/ 474622 h 561771"/>
              <a:gd name="connsiteX17" fmla="*/ 507153 w 609156"/>
              <a:gd name="connsiteY17" fmla="*/ 496853 h 561771"/>
              <a:gd name="connsiteX18" fmla="*/ 507153 w 609156"/>
              <a:gd name="connsiteY18" fmla="*/ 553923 h 561771"/>
              <a:gd name="connsiteX19" fmla="*/ 499488 w 609156"/>
              <a:gd name="connsiteY19" fmla="*/ 561489 h 561771"/>
              <a:gd name="connsiteX20" fmla="*/ 464152 w 609156"/>
              <a:gd name="connsiteY20" fmla="*/ 561489 h 561771"/>
              <a:gd name="connsiteX21" fmla="*/ 456487 w 609156"/>
              <a:gd name="connsiteY21" fmla="*/ 553923 h 561771"/>
              <a:gd name="connsiteX22" fmla="*/ 456487 w 609156"/>
              <a:gd name="connsiteY22" fmla="*/ 496853 h 561771"/>
              <a:gd name="connsiteX23" fmla="*/ 456487 w 609156"/>
              <a:gd name="connsiteY23" fmla="*/ 474622 h 561771"/>
              <a:gd name="connsiteX24" fmla="*/ 456487 w 609156"/>
              <a:gd name="connsiteY24" fmla="*/ 417551 h 561771"/>
              <a:gd name="connsiteX25" fmla="*/ 464152 w 609156"/>
              <a:gd name="connsiteY25" fmla="*/ 409985 h 561771"/>
              <a:gd name="connsiteX26" fmla="*/ 553539 w 609156"/>
              <a:gd name="connsiteY26" fmla="*/ 277886 h 561771"/>
              <a:gd name="connsiteX27" fmla="*/ 558399 w 609156"/>
              <a:gd name="connsiteY27" fmla="*/ 280594 h 561771"/>
              <a:gd name="connsiteX28" fmla="*/ 608220 w 609156"/>
              <a:gd name="connsiteY28" fmla="*/ 360717 h 561771"/>
              <a:gd name="connsiteX29" fmla="*/ 603359 w 609156"/>
              <a:gd name="connsiteY29" fmla="*/ 369402 h 561771"/>
              <a:gd name="connsiteX30" fmla="*/ 578776 w 609156"/>
              <a:gd name="connsiteY30" fmla="*/ 369402 h 561771"/>
              <a:gd name="connsiteX31" fmla="*/ 578776 w 609156"/>
              <a:gd name="connsiteY31" fmla="*/ 429074 h 561771"/>
              <a:gd name="connsiteX32" fmla="*/ 578776 w 609156"/>
              <a:gd name="connsiteY32" fmla="*/ 432529 h 561771"/>
              <a:gd name="connsiteX33" fmla="*/ 578776 w 609156"/>
              <a:gd name="connsiteY33" fmla="*/ 554674 h 561771"/>
              <a:gd name="connsiteX34" fmla="*/ 571205 w 609156"/>
              <a:gd name="connsiteY34" fmla="*/ 561771 h 561771"/>
              <a:gd name="connsiteX35" fmla="*/ 535779 w 609156"/>
              <a:gd name="connsiteY35" fmla="*/ 561771 h 561771"/>
              <a:gd name="connsiteX36" fmla="*/ 528208 w 609156"/>
              <a:gd name="connsiteY36" fmla="*/ 554207 h 561771"/>
              <a:gd name="connsiteX37" fmla="*/ 528208 w 609156"/>
              <a:gd name="connsiteY37" fmla="*/ 369495 h 561771"/>
              <a:gd name="connsiteX38" fmla="*/ 503625 w 609156"/>
              <a:gd name="connsiteY38" fmla="*/ 369495 h 561771"/>
              <a:gd name="connsiteX39" fmla="*/ 498764 w 609156"/>
              <a:gd name="connsiteY39" fmla="*/ 360717 h 561771"/>
              <a:gd name="connsiteX40" fmla="*/ 548678 w 609156"/>
              <a:gd name="connsiteY40" fmla="*/ 280594 h 561771"/>
              <a:gd name="connsiteX41" fmla="*/ 553539 w 609156"/>
              <a:gd name="connsiteY41" fmla="*/ 277886 h 561771"/>
              <a:gd name="connsiteX42" fmla="*/ 248743 w 609156"/>
              <a:gd name="connsiteY42" fmla="*/ 0 h 561771"/>
              <a:gd name="connsiteX43" fmla="*/ 260245 w 609156"/>
              <a:gd name="connsiteY43" fmla="*/ 0 h 561771"/>
              <a:gd name="connsiteX44" fmla="*/ 271654 w 609156"/>
              <a:gd name="connsiteY44" fmla="*/ 0 h 561771"/>
              <a:gd name="connsiteX45" fmla="*/ 368159 w 609156"/>
              <a:gd name="connsiteY45" fmla="*/ 96367 h 561771"/>
              <a:gd name="connsiteX46" fmla="*/ 368159 w 609156"/>
              <a:gd name="connsiteY46" fmla="*/ 203287 h 561771"/>
              <a:gd name="connsiteX47" fmla="*/ 346651 w 609156"/>
              <a:gd name="connsiteY47" fmla="*/ 243440 h 561771"/>
              <a:gd name="connsiteX48" fmla="*/ 346651 w 609156"/>
              <a:gd name="connsiteY48" fmla="*/ 346532 h 561771"/>
              <a:gd name="connsiteX49" fmla="*/ 349269 w 609156"/>
              <a:gd name="connsiteY49" fmla="*/ 351014 h 561771"/>
              <a:gd name="connsiteX50" fmla="*/ 440257 w 609156"/>
              <a:gd name="connsiteY50" fmla="*/ 403493 h 561771"/>
              <a:gd name="connsiteX51" fmla="*/ 436236 w 609156"/>
              <a:gd name="connsiteY51" fmla="*/ 417687 h 561771"/>
              <a:gd name="connsiteX52" fmla="*/ 436236 w 609156"/>
              <a:gd name="connsiteY52" fmla="*/ 433748 h 561771"/>
              <a:gd name="connsiteX53" fmla="*/ 427820 w 609156"/>
              <a:gd name="connsiteY53" fmla="*/ 432441 h 561771"/>
              <a:gd name="connsiteX54" fmla="*/ 392378 w 609156"/>
              <a:gd name="connsiteY54" fmla="*/ 432441 h 561771"/>
              <a:gd name="connsiteX55" fmla="*/ 364699 w 609156"/>
              <a:gd name="connsiteY55" fmla="*/ 460081 h 561771"/>
              <a:gd name="connsiteX56" fmla="*/ 364699 w 609156"/>
              <a:gd name="connsiteY56" fmla="*/ 474742 h 561771"/>
              <a:gd name="connsiteX57" fmla="*/ 364699 w 609156"/>
              <a:gd name="connsiteY57" fmla="*/ 539454 h 561771"/>
              <a:gd name="connsiteX58" fmla="*/ 364699 w 609156"/>
              <a:gd name="connsiteY58" fmla="*/ 554207 h 561771"/>
              <a:gd name="connsiteX59" fmla="*/ 365821 w 609156"/>
              <a:gd name="connsiteY59" fmla="*/ 561771 h 561771"/>
              <a:gd name="connsiteX60" fmla="*/ 294471 w 609156"/>
              <a:gd name="connsiteY60" fmla="*/ 561771 h 561771"/>
              <a:gd name="connsiteX61" fmla="*/ 272215 w 609156"/>
              <a:gd name="connsiteY61" fmla="*/ 459521 h 561771"/>
              <a:gd name="connsiteX62" fmla="*/ 260339 w 609156"/>
              <a:gd name="connsiteY62" fmla="*/ 393595 h 561771"/>
              <a:gd name="connsiteX63" fmla="*/ 248463 w 609156"/>
              <a:gd name="connsiteY63" fmla="*/ 459521 h 561771"/>
              <a:gd name="connsiteX64" fmla="*/ 226207 w 609156"/>
              <a:gd name="connsiteY64" fmla="*/ 561771 h 561771"/>
              <a:gd name="connsiteX65" fmla="*/ 0 w 609156"/>
              <a:gd name="connsiteY65" fmla="*/ 561771 h 561771"/>
              <a:gd name="connsiteX66" fmla="*/ 0 w 609156"/>
              <a:gd name="connsiteY66" fmla="*/ 488468 h 561771"/>
              <a:gd name="connsiteX67" fmla="*/ 18796 w 609156"/>
              <a:gd name="connsiteY67" fmla="*/ 448315 h 561771"/>
              <a:gd name="connsiteX68" fmla="*/ 171221 w 609156"/>
              <a:gd name="connsiteY68" fmla="*/ 350734 h 561771"/>
              <a:gd name="connsiteX69" fmla="*/ 173840 w 609156"/>
              <a:gd name="connsiteY69" fmla="*/ 346532 h 561771"/>
              <a:gd name="connsiteX70" fmla="*/ 173840 w 609156"/>
              <a:gd name="connsiteY70" fmla="*/ 243440 h 561771"/>
              <a:gd name="connsiteX71" fmla="*/ 152238 w 609156"/>
              <a:gd name="connsiteY71" fmla="*/ 203287 h 561771"/>
              <a:gd name="connsiteX72" fmla="*/ 152238 w 609156"/>
              <a:gd name="connsiteY72" fmla="*/ 96367 h 561771"/>
              <a:gd name="connsiteX73" fmla="*/ 248743 w 609156"/>
              <a:gd name="connsiteY73" fmla="*/ 0 h 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9156" h="561771">
                <a:moveTo>
                  <a:pt x="392435" y="452324"/>
                </a:moveTo>
                <a:lnTo>
                  <a:pt x="427863" y="452324"/>
                </a:lnTo>
                <a:cubicBezTo>
                  <a:pt x="432070" y="452324"/>
                  <a:pt x="435529" y="455685"/>
                  <a:pt x="435435" y="459885"/>
                </a:cubicBezTo>
                <a:lnTo>
                  <a:pt x="435435" y="474634"/>
                </a:lnTo>
                <a:lnTo>
                  <a:pt x="435435" y="539321"/>
                </a:lnTo>
                <a:lnTo>
                  <a:pt x="435435" y="553976"/>
                </a:lnTo>
                <a:cubicBezTo>
                  <a:pt x="435435" y="558270"/>
                  <a:pt x="432070" y="561630"/>
                  <a:pt x="427863" y="561630"/>
                </a:cubicBezTo>
                <a:lnTo>
                  <a:pt x="392435" y="561630"/>
                </a:lnTo>
                <a:cubicBezTo>
                  <a:pt x="388228" y="561630"/>
                  <a:pt x="384863" y="558270"/>
                  <a:pt x="384863" y="553976"/>
                </a:cubicBezTo>
                <a:lnTo>
                  <a:pt x="384863" y="539321"/>
                </a:lnTo>
                <a:lnTo>
                  <a:pt x="384863" y="474634"/>
                </a:lnTo>
                <a:lnTo>
                  <a:pt x="384863" y="459885"/>
                </a:lnTo>
                <a:cubicBezTo>
                  <a:pt x="384863" y="455685"/>
                  <a:pt x="388228" y="452324"/>
                  <a:pt x="392435" y="452324"/>
                </a:cubicBezTo>
                <a:close/>
                <a:moveTo>
                  <a:pt x="464152" y="409985"/>
                </a:moveTo>
                <a:lnTo>
                  <a:pt x="499488" y="409985"/>
                </a:lnTo>
                <a:cubicBezTo>
                  <a:pt x="503788" y="409985"/>
                  <a:pt x="507153" y="413348"/>
                  <a:pt x="507153" y="417551"/>
                </a:cubicBezTo>
                <a:lnTo>
                  <a:pt x="507153" y="474622"/>
                </a:lnTo>
                <a:lnTo>
                  <a:pt x="507153" y="496853"/>
                </a:lnTo>
                <a:lnTo>
                  <a:pt x="507153" y="553923"/>
                </a:lnTo>
                <a:cubicBezTo>
                  <a:pt x="507153" y="558127"/>
                  <a:pt x="503788" y="561489"/>
                  <a:pt x="499488" y="561489"/>
                </a:cubicBezTo>
                <a:lnTo>
                  <a:pt x="464152" y="561489"/>
                </a:lnTo>
                <a:cubicBezTo>
                  <a:pt x="459852" y="561489"/>
                  <a:pt x="456487" y="558127"/>
                  <a:pt x="456487" y="553923"/>
                </a:cubicBezTo>
                <a:lnTo>
                  <a:pt x="456487" y="496853"/>
                </a:lnTo>
                <a:lnTo>
                  <a:pt x="456487" y="474622"/>
                </a:lnTo>
                <a:lnTo>
                  <a:pt x="456487" y="417551"/>
                </a:lnTo>
                <a:cubicBezTo>
                  <a:pt x="456487" y="413348"/>
                  <a:pt x="459852" y="409985"/>
                  <a:pt x="464152" y="409985"/>
                </a:cubicBezTo>
                <a:close/>
                <a:moveTo>
                  <a:pt x="553539" y="277886"/>
                </a:moveTo>
                <a:cubicBezTo>
                  <a:pt x="555408" y="277886"/>
                  <a:pt x="557277" y="278727"/>
                  <a:pt x="558399" y="280594"/>
                </a:cubicBezTo>
                <a:lnTo>
                  <a:pt x="608220" y="360717"/>
                </a:lnTo>
                <a:cubicBezTo>
                  <a:pt x="610743" y="364546"/>
                  <a:pt x="607846" y="369495"/>
                  <a:pt x="603359" y="369402"/>
                </a:cubicBezTo>
                <a:lnTo>
                  <a:pt x="578776" y="369402"/>
                </a:lnTo>
                <a:lnTo>
                  <a:pt x="578776" y="429074"/>
                </a:lnTo>
                <a:lnTo>
                  <a:pt x="578776" y="432529"/>
                </a:lnTo>
                <a:lnTo>
                  <a:pt x="578776" y="554674"/>
                </a:lnTo>
                <a:cubicBezTo>
                  <a:pt x="578589" y="558690"/>
                  <a:pt x="575224" y="561771"/>
                  <a:pt x="571205" y="561771"/>
                </a:cubicBezTo>
                <a:lnTo>
                  <a:pt x="535779" y="561771"/>
                </a:lnTo>
                <a:cubicBezTo>
                  <a:pt x="531573" y="561771"/>
                  <a:pt x="528208" y="558409"/>
                  <a:pt x="528208" y="554207"/>
                </a:cubicBezTo>
                <a:lnTo>
                  <a:pt x="528208" y="369495"/>
                </a:lnTo>
                <a:lnTo>
                  <a:pt x="503625" y="369495"/>
                </a:lnTo>
                <a:cubicBezTo>
                  <a:pt x="499138" y="369495"/>
                  <a:pt x="496427" y="364546"/>
                  <a:pt x="498764" y="360717"/>
                </a:cubicBezTo>
                <a:lnTo>
                  <a:pt x="548678" y="280594"/>
                </a:lnTo>
                <a:cubicBezTo>
                  <a:pt x="549800" y="278727"/>
                  <a:pt x="551669" y="277886"/>
                  <a:pt x="553539" y="277886"/>
                </a:cubicBezTo>
                <a:close/>
                <a:moveTo>
                  <a:pt x="248743" y="0"/>
                </a:moveTo>
                <a:lnTo>
                  <a:pt x="260245" y="0"/>
                </a:lnTo>
                <a:lnTo>
                  <a:pt x="271654" y="0"/>
                </a:lnTo>
                <a:cubicBezTo>
                  <a:pt x="325049" y="0"/>
                  <a:pt x="368159" y="43234"/>
                  <a:pt x="368159" y="96367"/>
                </a:cubicBezTo>
                <a:lnTo>
                  <a:pt x="368159" y="203287"/>
                </a:lnTo>
                <a:cubicBezTo>
                  <a:pt x="368159" y="220002"/>
                  <a:pt x="359555" y="234849"/>
                  <a:pt x="346651" y="243440"/>
                </a:cubicBezTo>
                <a:lnTo>
                  <a:pt x="346651" y="346532"/>
                </a:lnTo>
                <a:cubicBezTo>
                  <a:pt x="346651" y="348399"/>
                  <a:pt x="347586" y="349987"/>
                  <a:pt x="349269" y="351014"/>
                </a:cubicBezTo>
                <a:cubicBezTo>
                  <a:pt x="359368" y="355869"/>
                  <a:pt x="396399" y="374545"/>
                  <a:pt x="440257" y="403493"/>
                </a:cubicBezTo>
                <a:cubicBezTo>
                  <a:pt x="437732" y="407602"/>
                  <a:pt x="436236" y="412457"/>
                  <a:pt x="436236" y="417687"/>
                </a:cubicBezTo>
                <a:lnTo>
                  <a:pt x="436236" y="433748"/>
                </a:lnTo>
                <a:cubicBezTo>
                  <a:pt x="433617" y="432908"/>
                  <a:pt x="430812" y="432441"/>
                  <a:pt x="427820" y="432441"/>
                </a:cubicBezTo>
                <a:lnTo>
                  <a:pt x="392378" y="432441"/>
                </a:lnTo>
                <a:cubicBezTo>
                  <a:pt x="377136" y="432441"/>
                  <a:pt x="364699" y="444767"/>
                  <a:pt x="364699" y="460081"/>
                </a:cubicBezTo>
                <a:lnTo>
                  <a:pt x="364699" y="474742"/>
                </a:lnTo>
                <a:lnTo>
                  <a:pt x="364699" y="539454"/>
                </a:lnTo>
                <a:lnTo>
                  <a:pt x="364699" y="554207"/>
                </a:lnTo>
                <a:cubicBezTo>
                  <a:pt x="364699" y="556822"/>
                  <a:pt x="365073" y="559250"/>
                  <a:pt x="365821" y="561771"/>
                </a:cubicBezTo>
                <a:lnTo>
                  <a:pt x="294471" y="561771"/>
                </a:lnTo>
                <a:lnTo>
                  <a:pt x="272215" y="459521"/>
                </a:lnTo>
                <a:cubicBezTo>
                  <a:pt x="317288" y="396676"/>
                  <a:pt x="268848" y="393688"/>
                  <a:pt x="260339" y="393595"/>
                </a:cubicBezTo>
                <a:cubicBezTo>
                  <a:pt x="251829" y="393688"/>
                  <a:pt x="203390" y="396676"/>
                  <a:pt x="248463" y="459521"/>
                </a:cubicBezTo>
                <a:lnTo>
                  <a:pt x="226207" y="561771"/>
                </a:lnTo>
                <a:lnTo>
                  <a:pt x="0" y="561771"/>
                </a:lnTo>
                <a:lnTo>
                  <a:pt x="0" y="488468"/>
                </a:lnTo>
                <a:cubicBezTo>
                  <a:pt x="0" y="472874"/>
                  <a:pt x="6826" y="458213"/>
                  <a:pt x="18796" y="448315"/>
                </a:cubicBezTo>
                <a:cubicBezTo>
                  <a:pt x="85190" y="393968"/>
                  <a:pt x="156633" y="357830"/>
                  <a:pt x="171221" y="350734"/>
                </a:cubicBezTo>
                <a:cubicBezTo>
                  <a:pt x="172811" y="349987"/>
                  <a:pt x="173840" y="348399"/>
                  <a:pt x="173840" y="346532"/>
                </a:cubicBezTo>
                <a:lnTo>
                  <a:pt x="173840" y="243440"/>
                </a:lnTo>
                <a:cubicBezTo>
                  <a:pt x="160841" y="234849"/>
                  <a:pt x="152238" y="220095"/>
                  <a:pt x="152238" y="203287"/>
                </a:cubicBezTo>
                <a:lnTo>
                  <a:pt x="152238" y="96367"/>
                </a:lnTo>
                <a:cubicBezTo>
                  <a:pt x="152238" y="43048"/>
                  <a:pt x="195534" y="0"/>
                  <a:pt x="248743" y="0"/>
                </a:cubicBezTo>
                <a:close/>
              </a:path>
            </a:pathLst>
          </a:custGeom>
          <a:solidFill>
            <a:sysClr val="window" lastClr="FFFFFF"/>
          </a:solidFill>
          <a:ln w="9525">
            <a:noFill/>
            <a:round/>
          </a:ln>
        </p:spPr>
        <p:txBody>
          <a:bodyPr wrap="square" lIns="91440" tIns="45720" rIns="91440" bIns="45720" anchor="ctr">
            <a:no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algn="ctr"/>
            <a:endParaRPr>
              <a:solidFill>
                <a:srgbClr val="000000">
                  <a:lumMod val="75000"/>
                  <a:lumOff val="25000"/>
                </a:srgbClr>
              </a:solidFill>
              <a:latin typeface="微软雅黑" panose="020B0503020204020204" charset="-122"/>
              <a:cs typeface="微软雅黑" panose="020B0503020204020204" charset="-122"/>
            </a:endParaRPr>
          </a:p>
        </p:txBody>
      </p:sp>
      <p:sp>
        <p:nvSpPr>
          <p:cNvPr id="34" name="文本框 33"/>
          <p:cNvSpPr txBox="1"/>
          <p:nvPr>
            <p:custDataLst>
              <p:tags r:id="rId30"/>
            </p:custDataLst>
          </p:nvPr>
        </p:nvSpPr>
        <p:spPr>
          <a:xfrm>
            <a:off x="661670" y="1500505"/>
            <a:ext cx="10845800" cy="843280"/>
          </a:xfrm>
          <a:prstGeom prst="rect">
            <a:avLst/>
          </a:prstGeom>
          <a:noFill/>
          <a:ln>
            <a:noFill/>
          </a:ln>
        </p:spPr>
        <p:txBody>
          <a:bodyPr wrap="square" lIns="91440" tIns="0" rIns="91440" bIns="45720" anchor="t" anchorCtr="0"/>
          <a:lstStyle/>
          <a:p>
            <a:pPr marL="0" marR="0" lvl="1" indent="0" algn="l" defTabSz="913765" rtl="0" eaLnBrk="1" fontAlgn="auto" latinLnBrk="0" hangingPunct="1">
              <a:lnSpc>
                <a:spcPct val="120000"/>
              </a:lnSpc>
              <a:spcBef>
                <a:spcPts val="0"/>
              </a:spcBef>
              <a:spcAft>
                <a:spcPts val="0"/>
              </a:spcAft>
              <a:buClrTx/>
              <a:buSzPct val="25000"/>
              <a:buFontTx/>
              <a:buNone/>
              <a:defRPr/>
            </a:pPr>
            <a:r>
              <a:rPr lang="zh-CN" altLang="en-US">
                <a:sym typeface="+mn-ea"/>
              </a:rPr>
              <a:t>作者按照Why--What--How的方式，在本书中先后说明了为什么需要数据中台？数据中台到底是什么？</a:t>
            </a:r>
            <a:r>
              <a:rPr lang="en-US" altLang="zh-CN">
                <a:sym typeface="+mn-ea"/>
              </a:rPr>
              <a:t>How</a:t>
            </a:r>
            <a:r>
              <a:rPr lang="zh-CN" altLang="en-US">
                <a:sym typeface="+mn-ea"/>
              </a:rPr>
              <a:t>这个阶段按照</a:t>
            </a:r>
            <a:r>
              <a:rPr lang="en-US" altLang="zh-CN">
                <a:sym typeface="+mn-ea"/>
              </a:rPr>
              <a:t>PDCA</a:t>
            </a:r>
            <a:r>
              <a:rPr lang="zh-CN" altLang="en-US">
                <a:sym typeface="+mn-ea"/>
              </a:rPr>
              <a:t>方法讲解了如何建设企业的数据中台。基于这样一个逻辑，全书分为</a:t>
            </a:r>
            <a:r>
              <a:rPr lang="en-US" altLang="zh-CN">
                <a:sym typeface="+mn-ea"/>
              </a:rPr>
              <a:t>11</a:t>
            </a:r>
            <a:r>
              <a:rPr lang="zh-CN" altLang="en-US">
                <a:sym typeface="+mn-ea"/>
              </a:rPr>
              <a:t>章。</a:t>
            </a:r>
            <a:endParaRPr lang="zh-CN" altLang="en-US"/>
          </a:p>
          <a:p>
            <a:pPr marL="0" marR="0" lvl="0" indent="0" algn="l" defTabSz="913765" rtl="0" eaLnBrk="1" fontAlgn="auto" latinLnBrk="0" hangingPunct="1">
              <a:lnSpc>
                <a:spcPct val="120000"/>
              </a:lnSpc>
              <a:spcBef>
                <a:spcPts val="0"/>
              </a:spcBef>
              <a:spcAft>
                <a:spcPts val="0"/>
              </a:spcAft>
              <a:buClrTx/>
              <a:buSzPct val="25000"/>
              <a:buFontTx/>
              <a:buNone/>
              <a:defRPr/>
            </a:pPr>
            <a:endParaRPr kumimoji="0" lang="zh-CN" altLang="en-US" b="0" i="0" u="none" strike="noStrike" kern="1200" cap="none" spc="150" normalizeH="0" noProof="0">
              <a:ln>
                <a:noFill/>
              </a:ln>
              <a:solidFill>
                <a:srgbClr val="000000">
                  <a:lumMod val="75000"/>
                  <a:lumOff val="25000"/>
                </a:srgbClr>
              </a:solidFill>
              <a:effectLst/>
              <a:uLnTx/>
              <a:uFillTx/>
              <a:latin typeface="微软雅黑" panose="020B0503020204020204" charset="-122"/>
              <a:cs typeface="微软雅黑" panose="020B0503020204020204" charset="-122"/>
            </a:endParaRPr>
          </a:p>
        </p:txBody>
      </p:sp>
      <p:sp>
        <p:nvSpPr>
          <p:cNvPr id="40" name="文本框 39"/>
          <p:cNvSpPr txBox="1"/>
          <p:nvPr>
            <p:custDataLst>
              <p:tags r:id="rId31"/>
            </p:custDataLst>
          </p:nvPr>
        </p:nvSpPr>
        <p:spPr>
          <a:xfrm>
            <a:off x="673122" y="913659"/>
            <a:ext cx="10845800" cy="581926"/>
          </a:xfrm>
          <a:prstGeom prst="rect">
            <a:avLst/>
          </a:prstGeom>
          <a:noFill/>
          <a:ln>
            <a:noFill/>
          </a:ln>
        </p:spPr>
        <p:txBody>
          <a:bodyPr wrap="square" lIns="91440" tIns="45720" rIns="91440" bIns="0" anchor="ctr" anchorCtr="0">
            <a:normAutofit/>
          </a:bodyPr>
          <a:lstStyle/>
          <a:p>
            <a:pPr marL="0" marR="0" lvl="0" indent="0" algn="l" defTabSz="913765" rtl="0" eaLnBrk="1" fontAlgn="auto" latinLnBrk="0" hangingPunct="1">
              <a:lnSpc>
                <a:spcPct val="120000"/>
              </a:lnSpc>
              <a:spcBef>
                <a:spcPts val="0"/>
              </a:spcBef>
              <a:spcAft>
                <a:spcPts val="0"/>
              </a:spcAft>
              <a:buClrTx/>
              <a:buSzPct val="25000"/>
              <a:buFontTx/>
              <a:buNone/>
              <a:defRPr/>
            </a:pPr>
            <a:r>
              <a:rPr lang="zh-CN" altLang="en-US" sz="2000" b="1">
                <a:sym typeface="+mn-ea"/>
              </a:rPr>
              <a:t>问题二：作者细说了什么，怎么说的？</a:t>
            </a:r>
            <a:endParaRPr kumimoji="0" lang="zh-CN" altLang="en-US" sz="2000" b="1" i="0" u="none" strike="noStrike" kern="1200" cap="none" spc="300" normalizeH="0" noProof="0">
              <a:ln>
                <a:noFill/>
              </a:ln>
              <a:solidFill>
                <a:srgbClr val="000000">
                  <a:lumMod val="75000"/>
                  <a:lumOff val="25000"/>
                </a:srgbClr>
              </a:solidFill>
              <a:effectLst/>
              <a:uLnTx/>
              <a:uFillTx/>
              <a:latin typeface="微软雅黑" panose="020B0503020204020204" charset="-122"/>
              <a:cs typeface="微软雅黑" panose="020B0503020204020204" charset="-122"/>
              <a:sym typeface="+mn-ea"/>
            </a:endParaRPr>
          </a:p>
        </p:txBody>
      </p:sp>
      <p:sp>
        <p:nvSpPr>
          <p:cNvPr id="153" name="矩形 152"/>
          <p:cNvSpPr/>
          <p:nvPr>
            <p:custDataLst>
              <p:tags r:id="rId3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18" name="标题 1"/>
          <p:cNvSpPr>
            <a:spLocks noGrp="1"/>
          </p:cNvSpPr>
          <p:nvPr/>
        </p:nvSpPr>
        <p:spPr>
          <a:xfrm>
            <a:off x="669882" y="443230"/>
            <a:ext cx="10852237" cy="441964"/>
          </a:xfrm>
          <a:prstGeom prst="rect">
            <a:avLst/>
          </a:prstGeom>
        </p:spPr>
        <p:txBody>
          <a:bodyPr vert="horz" wrap="square" lIns="90170" tIns="46990" rIns="90170" bIns="46990" rtlCol="0" anchor="ctr" anchorCtr="0">
            <a:normAutofit fontScale="90000" lnSpcReduction="20000"/>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algn="ctr"/>
            <a:r>
              <a:rPr>
                <a:sym typeface="+mn-ea"/>
              </a:rPr>
              <a:t>关于本书的四个基本问题</a:t>
            </a: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矩形 152"/>
          <p:cNvSpPr/>
          <p:nvPr>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5" name="文本框 4"/>
          <p:cNvSpPr txBox="1"/>
          <p:nvPr/>
        </p:nvSpPr>
        <p:spPr>
          <a:xfrm>
            <a:off x="186690" y="1175385"/>
            <a:ext cx="8255635" cy="5169535"/>
          </a:xfrm>
          <a:prstGeom prst="rect">
            <a:avLst/>
          </a:prstGeom>
          <a:noFill/>
        </p:spPr>
        <p:txBody>
          <a:bodyPr wrap="square" rtlCol="0" anchor="t">
            <a:spAutoFit/>
          </a:bodyPr>
          <a:lstStyle/>
          <a:p>
            <a:pPr marL="342900" lvl="0" indent="0" algn="l" fontAlgn="auto">
              <a:lnSpc>
                <a:spcPct val="150000"/>
              </a:lnSpc>
              <a:buFont typeface="Arial" panose="020B0604020202020204" pitchFamily="34" charset="0"/>
              <a:buChar char="•"/>
            </a:pPr>
            <a:r>
              <a:rPr lang="zh-CN" altLang="en-US" sz="2000" b="1">
                <a:sym typeface="+mn-ea"/>
              </a:rPr>
              <a:t>问题三：这本书说的有道理吗？如何评价这本书？</a:t>
            </a:r>
            <a:endParaRPr lang="zh-CN" altLang="en-US"/>
          </a:p>
          <a:p>
            <a:pPr marL="800100" lvl="1" indent="0" algn="l" fontAlgn="auto">
              <a:lnSpc>
                <a:spcPct val="150000"/>
              </a:lnSpc>
              <a:buFont typeface="Arial" panose="020B0604020202020204" pitchFamily="34" charset="0"/>
              <a:buChar char="•"/>
            </a:pPr>
            <a:r>
              <a:rPr lang="zh-CN" altLang="en-US"/>
              <a:t>这本书是一本大数据领域较为专业的书籍，作者也都是有大型数据中台建设运营经验的行业领头人，书中分别从理论和实践等不同的角度讲解数据中台的建设，让人能够理解业务数据化、数据资产化、资产服务化、服务业务化这样一个大的闭环逻辑</a:t>
            </a:r>
          </a:p>
          <a:p>
            <a:pPr marL="800100" lvl="1" indent="0" algn="l" fontAlgn="auto">
              <a:lnSpc>
                <a:spcPct val="150000"/>
              </a:lnSpc>
              <a:buFont typeface="Arial" panose="020B0604020202020204" pitchFamily="34" charset="0"/>
              <a:buChar char="•"/>
            </a:pPr>
            <a:r>
              <a:rPr lang="zh-CN" altLang="en-US"/>
              <a:t>但是书中部分章节专业术语较多，和具体实际结合的案例较少，对读者的数据知识储备有一定的要求，读起来不太好理解</a:t>
            </a:r>
          </a:p>
          <a:p>
            <a:pPr marL="800100" lvl="1" indent="0" algn="l" fontAlgn="auto">
              <a:lnSpc>
                <a:spcPct val="150000"/>
              </a:lnSpc>
              <a:buFont typeface="Arial" panose="020B0604020202020204" pitchFamily="34" charset="0"/>
              <a:buChar char="•"/>
            </a:pPr>
            <a:endParaRPr lang="zh-CN" altLang="en-US"/>
          </a:p>
          <a:p>
            <a:pPr marL="342900" lvl="0" indent="0" algn="l" fontAlgn="auto">
              <a:lnSpc>
                <a:spcPct val="150000"/>
              </a:lnSpc>
              <a:buFont typeface="Arial" panose="020B0604020202020204" pitchFamily="34" charset="0"/>
              <a:buChar char="•"/>
            </a:pPr>
            <a:r>
              <a:rPr lang="zh-CN" altLang="en-US" sz="2000" b="1"/>
              <a:t>问题四：这本书跟你有什么关系？</a:t>
            </a:r>
          </a:p>
          <a:p>
            <a:pPr marL="1085850" lvl="1" indent="-285750" algn="l" fontAlgn="auto">
              <a:lnSpc>
                <a:spcPct val="150000"/>
              </a:lnSpc>
              <a:buFont typeface="Arial" panose="020B0604020202020204" pitchFamily="34" charset="0"/>
              <a:buChar char="•"/>
            </a:pPr>
            <a:r>
              <a:rPr lang="zh-CN" altLang="en-US" sz="1800"/>
              <a:t>进入数字技术时代，作为商科学生，要紧跟数字化发展潮流</a:t>
            </a:r>
            <a:r>
              <a:rPr lang="en-US" altLang="zh-CN" sz="1800"/>
              <a:t>   </a:t>
            </a:r>
          </a:p>
          <a:p>
            <a:pPr marL="1085850" lvl="1" indent="-285750" algn="l" fontAlgn="auto">
              <a:lnSpc>
                <a:spcPct val="150000"/>
              </a:lnSpc>
              <a:buFont typeface="Arial" panose="020B0604020202020204" pitchFamily="34" charset="0"/>
              <a:buChar char="•"/>
            </a:pPr>
            <a:r>
              <a:rPr lang="zh-CN" altLang="en-US" sz="1800"/>
              <a:t>思考数字化营销的数据来源和数据处理方法，为本学科学习助力</a:t>
            </a:r>
            <a:r>
              <a:rPr lang="en-US" altLang="zh-CN" sz="1800"/>
              <a:t>                         </a:t>
            </a:r>
          </a:p>
          <a:p>
            <a:pPr marL="1085850" lvl="1" indent="-285750" algn="l" fontAlgn="auto">
              <a:lnSpc>
                <a:spcPct val="150000"/>
              </a:lnSpc>
              <a:buFont typeface="Arial" panose="020B0604020202020204" pitchFamily="34" charset="0"/>
              <a:buChar char="•"/>
            </a:pPr>
            <a:r>
              <a:rPr lang="zh-CN" altLang="en-US" sz="1800"/>
              <a:t>为未来赋能</a:t>
            </a:r>
          </a:p>
        </p:txBody>
      </p:sp>
      <p:sp>
        <p:nvSpPr>
          <p:cNvPr id="8" name="标题 1"/>
          <p:cNvSpPr>
            <a:spLocks noGrp="1"/>
          </p:cNvSpPr>
          <p:nvPr/>
        </p:nvSpPr>
        <p:spPr>
          <a:xfrm>
            <a:off x="669882" y="443230"/>
            <a:ext cx="10852237" cy="441964"/>
          </a:xfrm>
          <a:prstGeom prst="rect">
            <a:avLst/>
          </a:prstGeom>
        </p:spPr>
        <p:txBody>
          <a:bodyPr vert="horz" wrap="square" lIns="90170" tIns="46990" rIns="90170" bIns="46990" rtlCol="0" anchor="ctr" anchorCtr="0">
            <a:normAutofit fontScale="90000" lnSpcReduction="20000"/>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algn="ctr"/>
            <a:r>
              <a:rPr>
                <a:sym typeface="+mn-ea"/>
              </a:rPr>
              <a:t>关于本书的四个基本问题</a:t>
            </a:r>
            <a:endParaRPr lang="zh-CN" altLang="en-US"/>
          </a:p>
        </p:txBody>
      </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p:txBody>
          <a:bodyPr/>
          <a:lstStyle/>
          <a:p>
            <a:r>
              <a:rPr lang="zh-CN" altLang="en-US"/>
              <a:t>感谢聆听</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custDataLst>
              <p:tags r:id="rId2"/>
            </p:custDataLst>
          </p:nvPr>
        </p:nvGrpSpPr>
        <p:grpSpPr>
          <a:xfrm>
            <a:off x="1393825" y="1272540"/>
            <a:ext cx="7944485" cy="1290320"/>
            <a:chOff x="1393779" y="1656262"/>
            <a:chExt cx="7944529" cy="1163792"/>
          </a:xfrm>
        </p:grpSpPr>
        <p:sp>
          <p:nvSpPr>
            <p:cNvPr id="6" name="任意形状 5"/>
            <p:cNvSpPr/>
            <p:nvPr>
              <p:custDataLst>
                <p:tags r:id="rId21"/>
              </p:custDataLst>
            </p:nvPr>
          </p:nvSpPr>
          <p:spPr>
            <a:xfrm>
              <a:off x="1393780" y="1656262"/>
              <a:ext cx="374410" cy="1163346"/>
            </a:xfrm>
            <a:custGeom>
              <a:avLst/>
              <a:gdLst>
                <a:gd name="connsiteX0" fmla="*/ 100331 w 677731"/>
                <a:gd name="connsiteY0" fmla="*/ 5126 h 2105809"/>
                <a:gd name="connsiteX1" fmla="*/ 5126 w 677731"/>
                <a:gd name="connsiteY1" fmla="*/ 100331 h 2105809"/>
                <a:gd name="connsiteX2" fmla="*/ 5126 w 677731"/>
                <a:gd name="connsiteY2" fmla="*/ 2007662 h 2105809"/>
                <a:gd name="connsiteX3" fmla="*/ 100331 w 677731"/>
                <a:gd name="connsiteY3" fmla="*/ 2102867 h 2105809"/>
                <a:gd name="connsiteX4" fmla="*/ 281866 w 677731"/>
                <a:gd name="connsiteY4" fmla="*/ 2102867 h 2105809"/>
                <a:gd name="connsiteX5" fmla="*/ 281866 w 677731"/>
                <a:gd name="connsiteY5" fmla="*/ 2102867 h 2105809"/>
                <a:gd name="connsiteX6" fmla="*/ 281866 w 677731"/>
                <a:gd name="connsiteY6" fmla="*/ 860359 h 2105809"/>
                <a:gd name="connsiteX7" fmla="*/ 349639 w 677731"/>
                <a:gd name="connsiteY7" fmla="*/ 697380 h 2105809"/>
                <a:gd name="connsiteX8" fmla="*/ 605402 w 677731"/>
                <a:gd name="connsiteY8" fmla="*/ 441617 h 2105809"/>
                <a:gd name="connsiteX9" fmla="*/ 673176 w 677731"/>
                <a:gd name="connsiteY9" fmla="*/ 278639 h 2105809"/>
                <a:gd name="connsiteX10" fmla="*/ 673176 w 677731"/>
                <a:gd name="connsiteY10" fmla="*/ 5933 h 2105809"/>
                <a:gd name="connsiteX11" fmla="*/ 100331 w 677731"/>
                <a:gd name="connsiteY11" fmla="*/ 5933 h 210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7731" h="2105809">
                  <a:moveTo>
                    <a:pt x="100331" y="5126"/>
                  </a:moveTo>
                  <a:cubicBezTo>
                    <a:pt x="47887" y="5126"/>
                    <a:pt x="5126" y="47887"/>
                    <a:pt x="5126" y="100331"/>
                  </a:cubicBezTo>
                  <a:lnTo>
                    <a:pt x="5126" y="2007662"/>
                  </a:lnTo>
                  <a:cubicBezTo>
                    <a:pt x="5126" y="2060105"/>
                    <a:pt x="47887" y="2102867"/>
                    <a:pt x="100331" y="2102867"/>
                  </a:cubicBezTo>
                  <a:lnTo>
                    <a:pt x="281866" y="2102867"/>
                  </a:lnTo>
                  <a:cubicBezTo>
                    <a:pt x="281866" y="2102867"/>
                    <a:pt x="281866" y="2102867"/>
                    <a:pt x="281866" y="2102867"/>
                  </a:cubicBezTo>
                  <a:lnTo>
                    <a:pt x="281866" y="860359"/>
                  </a:lnTo>
                  <a:cubicBezTo>
                    <a:pt x="281866" y="807915"/>
                    <a:pt x="312525" y="734494"/>
                    <a:pt x="349639" y="697380"/>
                  </a:cubicBezTo>
                  <a:lnTo>
                    <a:pt x="605402" y="441617"/>
                  </a:lnTo>
                  <a:cubicBezTo>
                    <a:pt x="642516" y="404503"/>
                    <a:pt x="673176" y="331082"/>
                    <a:pt x="673176" y="278639"/>
                  </a:cubicBezTo>
                  <a:lnTo>
                    <a:pt x="673176" y="5933"/>
                  </a:lnTo>
                  <a:lnTo>
                    <a:pt x="100331" y="5933"/>
                  </a:lnTo>
                  <a:close/>
                </a:path>
              </a:pathLst>
            </a:custGeom>
            <a:solidFill>
              <a:srgbClr val="FFFFFF">
                <a:lumMod val="95000"/>
              </a:srgbClr>
            </a:solidFill>
            <a:ln w="254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defTabSz="457200"/>
              <a:endParaRPr lang="zh-CN" altLang="en-US">
                <a:solidFill>
                  <a:srgbClr val="222222"/>
                </a:solidFill>
                <a:latin typeface="微软雅黑" panose="020B0503020204020204" charset="-122"/>
                <a:ea typeface="微软雅黑" panose="020B0503020204020204" charset="-122"/>
              </a:endParaRPr>
            </a:p>
          </p:txBody>
        </p:sp>
        <p:sp>
          <p:nvSpPr>
            <p:cNvPr id="2" name="圆角矩形 1"/>
            <p:cNvSpPr/>
            <p:nvPr>
              <p:custDataLst>
                <p:tags r:id="rId22"/>
              </p:custDataLst>
            </p:nvPr>
          </p:nvSpPr>
          <p:spPr>
            <a:xfrm>
              <a:off x="1393779" y="1656262"/>
              <a:ext cx="7944528" cy="1161867"/>
            </a:xfrm>
            <a:prstGeom prst="roundRect">
              <a:avLst>
                <a:gd name="adj" fmla="val 5137"/>
              </a:avLst>
            </a:prstGeom>
            <a:noFill/>
            <a:ln w="25400" cap="flat">
              <a:solidFill>
                <a:srgbClr val="2196F3"/>
              </a:soli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defTabSz="457200"/>
              <a:endParaRPr lang="zh-CN" altLang="en-US">
                <a:solidFill>
                  <a:srgbClr val="222222"/>
                </a:solidFill>
                <a:latin typeface="微软雅黑" panose="020B0503020204020204" charset="-122"/>
                <a:ea typeface="微软雅黑" panose="020B0503020204020204" charset="-122"/>
              </a:endParaRPr>
            </a:p>
          </p:txBody>
        </p:sp>
        <p:sp>
          <p:nvSpPr>
            <p:cNvPr id="5" name="任意形状 4"/>
            <p:cNvSpPr/>
            <p:nvPr>
              <p:custDataLst>
                <p:tags r:id="rId23"/>
              </p:custDataLst>
            </p:nvPr>
          </p:nvSpPr>
          <p:spPr>
            <a:xfrm>
              <a:off x="8843552" y="1656708"/>
              <a:ext cx="494756" cy="1163346"/>
            </a:xfrm>
            <a:custGeom>
              <a:avLst/>
              <a:gdLst>
                <a:gd name="connsiteX0" fmla="*/ 799040 w 895574"/>
                <a:gd name="connsiteY0" fmla="*/ 2102060 h 2105809"/>
                <a:gd name="connsiteX1" fmla="*/ 894245 w 895574"/>
                <a:gd name="connsiteY1" fmla="*/ 2006855 h 2105809"/>
                <a:gd name="connsiteX2" fmla="*/ 894245 w 895574"/>
                <a:gd name="connsiteY2" fmla="*/ 100331 h 2105809"/>
                <a:gd name="connsiteX3" fmla="*/ 799040 w 895574"/>
                <a:gd name="connsiteY3" fmla="*/ 5126 h 2105809"/>
                <a:gd name="connsiteX4" fmla="*/ 396435 w 895574"/>
                <a:gd name="connsiteY4" fmla="*/ 5126 h 2105809"/>
                <a:gd name="connsiteX5" fmla="*/ 396435 w 895574"/>
                <a:gd name="connsiteY5" fmla="*/ 5126 h 2105809"/>
                <a:gd name="connsiteX6" fmla="*/ 396435 w 895574"/>
                <a:gd name="connsiteY6" fmla="*/ 845029 h 2105809"/>
                <a:gd name="connsiteX7" fmla="*/ 328662 w 895574"/>
                <a:gd name="connsiteY7" fmla="*/ 1008007 h 2105809"/>
                <a:gd name="connsiteX8" fmla="*/ 72899 w 895574"/>
                <a:gd name="connsiteY8" fmla="*/ 1263770 h 2105809"/>
                <a:gd name="connsiteX9" fmla="*/ 5126 w 895574"/>
                <a:gd name="connsiteY9" fmla="*/ 1426749 h 2105809"/>
                <a:gd name="connsiteX10" fmla="*/ 5126 w 895574"/>
                <a:gd name="connsiteY10" fmla="*/ 2102867 h 2105809"/>
                <a:gd name="connsiteX11" fmla="*/ 799040 w 895574"/>
                <a:gd name="connsiteY11" fmla="*/ 2102867 h 210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5574" h="2105809">
                  <a:moveTo>
                    <a:pt x="799040" y="2102060"/>
                  </a:moveTo>
                  <a:cubicBezTo>
                    <a:pt x="851484" y="2102060"/>
                    <a:pt x="894245" y="2059298"/>
                    <a:pt x="894245" y="2006855"/>
                  </a:cubicBezTo>
                  <a:lnTo>
                    <a:pt x="894245" y="100331"/>
                  </a:lnTo>
                  <a:cubicBezTo>
                    <a:pt x="894245" y="47887"/>
                    <a:pt x="851484" y="5126"/>
                    <a:pt x="799040" y="5126"/>
                  </a:cubicBezTo>
                  <a:lnTo>
                    <a:pt x="396435" y="5126"/>
                  </a:lnTo>
                  <a:cubicBezTo>
                    <a:pt x="396435" y="5126"/>
                    <a:pt x="396435" y="5126"/>
                    <a:pt x="396435" y="5126"/>
                  </a:cubicBezTo>
                  <a:lnTo>
                    <a:pt x="396435" y="845029"/>
                  </a:lnTo>
                  <a:cubicBezTo>
                    <a:pt x="396435" y="897472"/>
                    <a:pt x="365776" y="970893"/>
                    <a:pt x="328662" y="1008007"/>
                  </a:cubicBezTo>
                  <a:lnTo>
                    <a:pt x="72899" y="1263770"/>
                  </a:lnTo>
                  <a:cubicBezTo>
                    <a:pt x="35785" y="1300884"/>
                    <a:pt x="5126" y="1374305"/>
                    <a:pt x="5126" y="1426749"/>
                  </a:cubicBezTo>
                  <a:lnTo>
                    <a:pt x="5126" y="2102867"/>
                  </a:lnTo>
                  <a:lnTo>
                    <a:pt x="799040" y="2102867"/>
                  </a:lnTo>
                  <a:close/>
                </a:path>
              </a:pathLst>
            </a:custGeom>
            <a:solidFill>
              <a:srgbClr val="2196F3"/>
            </a:solidFill>
            <a:ln w="254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defTabSz="457200"/>
              <a:endParaRPr lang="zh-CN" altLang="en-US">
                <a:solidFill>
                  <a:srgbClr val="222222"/>
                </a:solidFill>
                <a:latin typeface="微软雅黑" panose="020B0503020204020204" charset="-122"/>
                <a:ea typeface="微软雅黑" panose="020B0503020204020204" charset="-122"/>
              </a:endParaRPr>
            </a:p>
          </p:txBody>
        </p:sp>
      </p:grpSp>
      <p:sp>
        <p:nvSpPr>
          <p:cNvPr id="30" name="文本框 29"/>
          <p:cNvSpPr txBox="1"/>
          <p:nvPr>
            <p:custDataLst>
              <p:tags r:id="rId3"/>
            </p:custDataLst>
          </p:nvPr>
        </p:nvSpPr>
        <p:spPr>
          <a:xfrm>
            <a:off x="8843645" y="2100580"/>
            <a:ext cx="535940" cy="461645"/>
          </a:xfrm>
          <a:prstGeom prst="rect">
            <a:avLst/>
          </a:prstGeom>
          <a:noFill/>
        </p:spPr>
        <p:txBody>
          <a:bodyPr wrap="square" rtlCol="0">
            <a:normAutofit fontScale="90000"/>
          </a:bodyPr>
          <a:lstStyle/>
          <a:p>
            <a:pPr algn="ctr" defTabSz="457200"/>
            <a:r>
              <a:rPr kumimoji="1" lang="en-US" altLang="zh-CN" sz="2400" b="1" dirty="0">
                <a:solidFill>
                  <a:srgbClr val="FFFFFF"/>
                </a:solidFill>
                <a:latin typeface="微软雅黑" panose="020B0503020204020204" charset="-122"/>
                <a:ea typeface="微软雅黑" panose="020B0503020204020204" charset="-122"/>
              </a:rPr>
              <a:t>1</a:t>
            </a:r>
            <a:endParaRPr kumimoji="1" lang="zh-CN" altLang="en-US" sz="2400" b="1" dirty="0">
              <a:solidFill>
                <a:srgbClr val="FFFFFF"/>
              </a:solidFill>
              <a:latin typeface="微软雅黑" panose="020B0503020204020204" charset="-122"/>
              <a:ea typeface="微软雅黑" panose="020B0503020204020204" charset="-122"/>
            </a:endParaRPr>
          </a:p>
        </p:txBody>
      </p:sp>
      <p:grpSp>
        <p:nvGrpSpPr>
          <p:cNvPr id="16" name="组合 15"/>
          <p:cNvGrpSpPr/>
          <p:nvPr>
            <p:custDataLst>
              <p:tags r:id="rId4"/>
            </p:custDataLst>
          </p:nvPr>
        </p:nvGrpSpPr>
        <p:grpSpPr>
          <a:xfrm>
            <a:off x="2821940" y="2783840"/>
            <a:ext cx="7944485" cy="1290320"/>
            <a:chOff x="2822189" y="3167438"/>
            <a:chExt cx="7944529" cy="1163792"/>
          </a:xfrm>
        </p:grpSpPr>
        <p:sp>
          <p:nvSpPr>
            <p:cNvPr id="21" name="任意形状 20"/>
            <p:cNvSpPr/>
            <p:nvPr>
              <p:custDataLst>
                <p:tags r:id="rId18"/>
              </p:custDataLst>
            </p:nvPr>
          </p:nvSpPr>
          <p:spPr>
            <a:xfrm>
              <a:off x="2822190" y="3167438"/>
              <a:ext cx="374410" cy="1163346"/>
            </a:xfrm>
            <a:custGeom>
              <a:avLst/>
              <a:gdLst>
                <a:gd name="connsiteX0" fmla="*/ 100331 w 677731"/>
                <a:gd name="connsiteY0" fmla="*/ 5126 h 2105809"/>
                <a:gd name="connsiteX1" fmla="*/ 5126 w 677731"/>
                <a:gd name="connsiteY1" fmla="*/ 100331 h 2105809"/>
                <a:gd name="connsiteX2" fmla="*/ 5126 w 677731"/>
                <a:gd name="connsiteY2" fmla="*/ 2007662 h 2105809"/>
                <a:gd name="connsiteX3" fmla="*/ 100331 w 677731"/>
                <a:gd name="connsiteY3" fmla="*/ 2102867 h 2105809"/>
                <a:gd name="connsiteX4" fmla="*/ 281866 w 677731"/>
                <a:gd name="connsiteY4" fmla="*/ 2102867 h 2105809"/>
                <a:gd name="connsiteX5" fmla="*/ 281866 w 677731"/>
                <a:gd name="connsiteY5" fmla="*/ 2102867 h 2105809"/>
                <a:gd name="connsiteX6" fmla="*/ 281866 w 677731"/>
                <a:gd name="connsiteY6" fmla="*/ 860359 h 2105809"/>
                <a:gd name="connsiteX7" fmla="*/ 349639 w 677731"/>
                <a:gd name="connsiteY7" fmla="*/ 697380 h 2105809"/>
                <a:gd name="connsiteX8" fmla="*/ 605402 w 677731"/>
                <a:gd name="connsiteY8" fmla="*/ 441617 h 2105809"/>
                <a:gd name="connsiteX9" fmla="*/ 673176 w 677731"/>
                <a:gd name="connsiteY9" fmla="*/ 278639 h 2105809"/>
                <a:gd name="connsiteX10" fmla="*/ 673176 w 677731"/>
                <a:gd name="connsiteY10" fmla="*/ 5933 h 2105809"/>
                <a:gd name="connsiteX11" fmla="*/ 100331 w 677731"/>
                <a:gd name="connsiteY11" fmla="*/ 5933 h 210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7731" h="2105809">
                  <a:moveTo>
                    <a:pt x="100331" y="5126"/>
                  </a:moveTo>
                  <a:cubicBezTo>
                    <a:pt x="47887" y="5126"/>
                    <a:pt x="5126" y="47887"/>
                    <a:pt x="5126" y="100331"/>
                  </a:cubicBezTo>
                  <a:lnTo>
                    <a:pt x="5126" y="2007662"/>
                  </a:lnTo>
                  <a:cubicBezTo>
                    <a:pt x="5126" y="2060105"/>
                    <a:pt x="47887" y="2102867"/>
                    <a:pt x="100331" y="2102867"/>
                  </a:cubicBezTo>
                  <a:lnTo>
                    <a:pt x="281866" y="2102867"/>
                  </a:lnTo>
                  <a:cubicBezTo>
                    <a:pt x="281866" y="2102867"/>
                    <a:pt x="281866" y="2102867"/>
                    <a:pt x="281866" y="2102867"/>
                  </a:cubicBezTo>
                  <a:lnTo>
                    <a:pt x="281866" y="860359"/>
                  </a:lnTo>
                  <a:cubicBezTo>
                    <a:pt x="281866" y="807915"/>
                    <a:pt x="312525" y="734494"/>
                    <a:pt x="349639" y="697380"/>
                  </a:cubicBezTo>
                  <a:lnTo>
                    <a:pt x="605402" y="441617"/>
                  </a:lnTo>
                  <a:cubicBezTo>
                    <a:pt x="642516" y="404503"/>
                    <a:pt x="673176" y="331082"/>
                    <a:pt x="673176" y="278639"/>
                  </a:cubicBezTo>
                  <a:lnTo>
                    <a:pt x="673176" y="5933"/>
                  </a:lnTo>
                  <a:lnTo>
                    <a:pt x="100331" y="5933"/>
                  </a:lnTo>
                  <a:close/>
                </a:path>
              </a:pathLst>
            </a:custGeom>
            <a:solidFill>
              <a:srgbClr val="FFFFFF">
                <a:lumMod val="95000"/>
              </a:srgbClr>
            </a:solidFill>
            <a:ln w="254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defTabSz="457200"/>
              <a:endParaRPr lang="zh-CN" altLang="en-US">
                <a:solidFill>
                  <a:srgbClr val="222222"/>
                </a:solidFill>
                <a:latin typeface="微软雅黑" panose="020B0503020204020204" charset="-122"/>
                <a:ea typeface="微软雅黑" panose="020B0503020204020204" charset="-122"/>
              </a:endParaRPr>
            </a:p>
          </p:txBody>
        </p:sp>
        <p:sp>
          <p:nvSpPr>
            <p:cNvPr id="22" name="圆角矩形 21"/>
            <p:cNvSpPr/>
            <p:nvPr>
              <p:custDataLst>
                <p:tags r:id="rId19"/>
              </p:custDataLst>
            </p:nvPr>
          </p:nvSpPr>
          <p:spPr>
            <a:xfrm>
              <a:off x="2822189" y="3167438"/>
              <a:ext cx="7944528" cy="1161867"/>
            </a:xfrm>
            <a:prstGeom prst="roundRect">
              <a:avLst>
                <a:gd name="adj" fmla="val 5137"/>
              </a:avLst>
            </a:prstGeom>
            <a:noFill/>
            <a:ln w="25400" cap="flat">
              <a:solidFill>
                <a:srgbClr val="2196F3"/>
              </a:soli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defTabSz="457200"/>
              <a:endParaRPr lang="zh-CN" altLang="en-US">
                <a:solidFill>
                  <a:srgbClr val="222222"/>
                </a:solidFill>
                <a:latin typeface="微软雅黑" panose="020B0503020204020204" charset="-122"/>
                <a:ea typeface="微软雅黑" panose="020B0503020204020204" charset="-122"/>
              </a:endParaRPr>
            </a:p>
          </p:txBody>
        </p:sp>
        <p:sp>
          <p:nvSpPr>
            <p:cNvPr id="23" name="任意形状 22"/>
            <p:cNvSpPr/>
            <p:nvPr>
              <p:custDataLst>
                <p:tags r:id="rId20"/>
              </p:custDataLst>
            </p:nvPr>
          </p:nvSpPr>
          <p:spPr>
            <a:xfrm>
              <a:off x="10271962" y="3167884"/>
              <a:ext cx="494756" cy="1163346"/>
            </a:xfrm>
            <a:custGeom>
              <a:avLst/>
              <a:gdLst>
                <a:gd name="connsiteX0" fmla="*/ 799040 w 895574"/>
                <a:gd name="connsiteY0" fmla="*/ 2102060 h 2105809"/>
                <a:gd name="connsiteX1" fmla="*/ 894245 w 895574"/>
                <a:gd name="connsiteY1" fmla="*/ 2006855 h 2105809"/>
                <a:gd name="connsiteX2" fmla="*/ 894245 w 895574"/>
                <a:gd name="connsiteY2" fmla="*/ 100331 h 2105809"/>
                <a:gd name="connsiteX3" fmla="*/ 799040 w 895574"/>
                <a:gd name="connsiteY3" fmla="*/ 5126 h 2105809"/>
                <a:gd name="connsiteX4" fmla="*/ 396435 w 895574"/>
                <a:gd name="connsiteY4" fmla="*/ 5126 h 2105809"/>
                <a:gd name="connsiteX5" fmla="*/ 396435 w 895574"/>
                <a:gd name="connsiteY5" fmla="*/ 5126 h 2105809"/>
                <a:gd name="connsiteX6" fmla="*/ 396435 w 895574"/>
                <a:gd name="connsiteY6" fmla="*/ 845029 h 2105809"/>
                <a:gd name="connsiteX7" fmla="*/ 328662 w 895574"/>
                <a:gd name="connsiteY7" fmla="*/ 1008007 h 2105809"/>
                <a:gd name="connsiteX8" fmla="*/ 72899 w 895574"/>
                <a:gd name="connsiteY8" fmla="*/ 1263770 h 2105809"/>
                <a:gd name="connsiteX9" fmla="*/ 5126 w 895574"/>
                <a:gd name="connsiteY9" fmla="*/ 1426749 h 2105809"/>
                <a:gd name="connsiteX10" fmla="*/ 5126 w 895574"/>
                <a:gd name="connsiteY10" fmla="*/ 2102867 h 2105809"/>
                <a:gd name="connsiteX11" fmla="*/ 799040 w 895574"/>
                <a:gd name="connsiteY11" fmla="*/ 2102867 h 210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5574" h="2105809">
                  <a:moveTo>
                    <a:pt x="799040" y="2102060"/>
                  </a:moveTo>
                  <a:cubicBezTo>
                    <a:pt x="851484" y="2102060"/>
                    <a:pt x="894245" y="2059298"/>
                    <a:pt x="894245" y="2006855"/>
                  </a:cubicBezTo>
                  <a:lnTo>
                    <a:pt x="894245" y="100331"/>
                  </a:lnTo>
                  <a:cubicBezTo>
                    <a:pt x="894245" y="47887"/>
                    <a:pt x="851484" y="5126"/>
                    <a:pt x="799040" y="5126"/>
                  </a:cubicBezTo>
                  <a:lnTo>
                    <a:pt x="396435" y="5126"/>
                  </a:lnTo>
                  <a:cubicBezTo>
                    <a:pt x="396435" y="5126"/>
                    <a:pt x="396435" y="5126"/>
                    <a:pt x="396435" y="5126"/>
                  </a:cubicBezTo>
                  <a:lnTo>
                    <a:pt x="396435" y="845029"/>
                  </a:lnTo>
                  <a:cubicBezTo>
                    <a:pt x="396435" y="897472"/>
                    <a:pt x="365776" y="970893"/>
                    <a:pt x="328662" y="1008007"/>
                  </a:cubicBezTo>
                  <a:lnTo>
                    <a:pt x="72899" y="1263770"/>
                  </a:lnTo>
                  <a:cubicBezTo>
                    <a:pt x="35785" y="1300884"/>
                    <a:pt x="5126" y="1374305"/>
                    <a:pt x="5126" y="1426749"/>
                  </a:cubicBezTo>
                  <a:lnTo>
                    <a:pt x="5126" y="2102867"/>
                  </a:lnTo>
                  <a:lnTo>
                    <a:pt x="799040" y="2102867"/>
                  </a:lnTo>
                  <a:close/>
                </a:path>
              </a:pathLst>
            </a:custGeom>
            <a:solidFill>
              <a:srgbClr val="2196F3"/>
            </a:solidFill>
            <a:ln w="254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defTabSz="457200"/>
              <a:endParaRPr lang="zh-CN" altLang="en-US">
                <a:solidFill>
                  <a:srgbClr val="222222"/>
                </a:solidFill>
                <a:latin typeface="微软雅黑" panose="020B0503020204020204" charset="-122"/>
                <a:ea typeface="微软雅黑" panose="020B0503020204020204" charset="-122"/>
              </a:endParaRPr>
            </a:p>
          </p:txBody>
        </p:sp>
      </p:grpSp>
      <p:sp>
        <p:nvSpPr>
          <p:cNvPr id="31" name="文本框 30"/>
          <p:cNvSpPr txBox="1"/>
          <p:nvPr>
            <p:custDataLst>
              <p:tags r:id="rId5"/>
            </p:custDataLst>
          </p:nvPr>
        </p:nvSpPr>
        <p:spPr>
          <a:xfrm>
            <a:off x="10262235" y="3611880"/>
            <a:ext cx="535940" cy="461645"/>
          </a:xfrm>
          <a:prstGeom prst="rect">
            <a:avLst/>
          </a:prstGeom>
          <a:noFill/>
        </p:spPr>
        <p:txBody>
          <a:bodyPr wrap="square" rtlCol="0">
            <a:normAutofit fontScale="90000"/>
          </a:bodyPr>
          <a:lstStyle/>
          <a:p>
            <a:pPr algn="ctr" defTabSz="457200"/>
            <a:r>
              <a:rPr kumimoji="1" lang="en-US" altLang="zh-CN" sz="2400" b="1" dirty="0">
                <a:solidFill>
                  <a:srgbClr val="FFFFFF"/>
                </a:solidFill>
                <a:latin typeface="微软雅黑" panose="020B0503020204020204" charset="-122"/>
                <a:ea typeface="微软雅黑" panose="020B0503020204020204" charset="-122"/>
              </a:rPr>
              <a:t>2</a:t>
            </a:r>
            <a:endParaRPr kumimoji="1" lang="zh-CN" altLang="en-US" sz="2400" b="1" dirty="0">
              <a:solidFill>
                <a:srgbClr val="FFFFFF"/>
              </a:solidFill>
              <a:latin typeface="微软雅黑" panose="020B0503020204020204" charset="-122"/>
              <a:ea typeface="微软雅黑" panose="020B0503020204020204" charset="-122"/>
            </a:endParaRPr>
          </a:p>
        </p:txBody>
      </p:sp>
      <p:grpSp>
        <p:nvGrpSpPr>
          <p:cNvPr id="17" name="组合 16"/>
          <p:cNvGrpSpPr/>
          <p:nvPr>
            <p:custDataLst>
              <p:tags r:id="rId6"/>
            </p:custDataLst>
          </p:nvPr>
        </p:nvGrpSpPr>
        <p:grpSpPr>
          <a:xfrm>
            <a:off x="1940560" y="4295140"/>
            <a:ext cx="7944485" cy="1290320"/>
            <a:chOff x="1940715" y="4678614"/>
            <a:chExt cx="7944529" cy="1163792"/>
          </a:xfrm>
        </p:grpSpPr>
        <p:sp>
          <p:nvSpPr>
            <p:cNvPr id="25" name="任意形状 24"/>
            <p:cNvSpPr/>
            <p:nvPr>
              <p:custDataLst>
                <p:tags r:id="rId15"/>
              </p:custDataLst>
            </p:nvPr>
          </p:nvSpPr>
          <p:spPr>
            <a:xfrm>
              <a:off x="1940716" y="4678614"/>
              <a:ext cx="374410" cy="1163346"/>
            </a:xfrm>
            <a:custGeom>
              <a:avLst/>
              <a:gdLst>
                <a:gd name="connsiteX0" fmla="*/ 100331 w 677731"/>
                <a:gd name="connsiteY0" fmla="*/ 5126 h 2105809"/>
                <a:gd name="connsiteX1" fmla="*/ 5126 w 677731"/>
                <a:gd name="connsiteY1" fmla="*/ 100331 h 2105809"/>
                <a:gd name="connsiteX2" fmla="*/ 5126 w 677731"/>
                <a:gd name="connsiteY2" fmla="*/ 2007662 h 2105809"/>
                <a:gd name="connsiteX3" fmla="*/ 100331 w 677731"/>
                <a:gd name="connsiteY3" fmla="*/ 2102867 h 2105809"/>
                <a:gd name="connsiteX4" fmla="*/ 281866 w 677731"/>
                <a:gd name="connsiteY4" fmla="*/ 2102867 h 2105809"/>
                <a:gd name="connsiteX5" fmla="*/ 281866 w 677731"/>
                <a:gd name="connsiteY5" fmla="*/ 2102867 h 2105809"/>
                <a:gd name="connsiteX6" fmla="*/ 281866 w 677731"/>
                <a:gd name="connsiteY6" fmla="*/ 860359 h 2105809"/>
                <a:gd name="connsiteX7" fmla="*/ 349639 w 677731"/>
                <a:gd name="connsiteY7" fmla="*/ 697380 h 2105809"/>
                <a:gd name="connsiteX8" fmla="*/ 605402 w 677731"/>
                <a:gd name="connsiteY8" fmla="*/ 441617 h 2105809"/>
                <a:gd name="connsiteX9" fmla="*/ 673176 w 677731"/>
                <a:gd name="connsiteY9" fmla="*/ 278639 h 2105809"/>
                <a:gd name="connsiteX10" fmla="*/ 673176 w 677731"/>
                <a:gd name="connsiteY10" fmla="*/ 5933 h 2105809"/>
                <a:gd name="connsiteX11" fmla="*/ 100331 w 677731"/>
                <a:gd name="connsiteY11" fmla="*/ 5933 h 210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7731" h="2105809">
                  <a:moveTo>
                    <a:pt x="100331" y="5126"/>
                  </a:moveTo>
                  <a:cubicBezTo>
                    <a:pt x="47887" y="5126"/>
                    <a:pt x="5126" y="47887"/>
                    <a:pt x="5126" y="100331"/>
                  </a:cubicBezTo>
                  <a:lnTo>
                    <a:pt x="5126" y="2007662"/>
                  </a:lnTo>
                  <a:cubicBezTo>
                    <a:pt x="5126" y="2060105"/>
                    <a:pt x="47887" y="2102867"/>
                    <a:pt x="100331" y="2102867"/>
                  </a:cubicBezTo>
                  <a:lnTo>
                    <a:pt x="281866" y="2102867"/>
                  </a:lnTo>
                  <a:cubicBezTo>
                    <a:pt x="281866" y="2102867"/>
                    <a:pt x="281866" y="2102867"/>
                    <a:pt x="281866" y="2102867"/>
                  </a:cubicBezTo>
                  <a:lnTo>
                    <a:pt x="281866" y="860359"/>
                  </a:lnTo>
                  <a:cubicBezTo>
                    <a:pt x="281866" y="807915"/>
                    <a:pt x="312525" y="734494"/>
                    <a:pt x="349639" y="697380"/>
                  </a:cubicBezTo>
                  <a:lnTo>
                    <a:pt x="605402" y="441617"/>
                  </a:lnTo>
                  <a:cubicBezTo>
                    <a:pt x="642516" y="404503"/>
                    <a:pt x="673176" y="331082"/>
                    <a:pt x="673176" y="278639"/>
                  </a:cubicBezTo>
                  <a:lnTo>
                    <a:pt x="673176" y="5933"/>
                  </a:lnTo>
                  <a:lnTo>
                    <a:pt x="100331" y="5933"/>
                  </a:lnTo>
                  <a:close/>
                </a:path>
              </a:pathLst>
            </a:custGeom>
            <a:solidFill>
              <a:srgbClr val="FFFFFF">
                <a:lumMod val="95000"/>
              </a:srgbClr>
            </a:solidFill>
            <a:ln w="254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defTabSz="457200"/>
              <a:endParaRPr lang="zh-CN" altLang="en-US">
                <a:solidFill>
                  <a:srgbClr val="222222"/>
                </a:solidFill>
                <a:latin typeface="微软雅黑" panose="020B0503020204020204" charset="-122"/>
                <a:ea typeface="微软雅黑" panose="020B0503020204020204" charset="-122"/>
              </a:endParaRPr>
            </a:p>
          </p:txBody>
        </p:sp>
        <p:sp>
          <p:nvSpPr>
            <p:cNvPr id="26" name="圆角矩形 25"/>
            <p:cNvSpPr/>
            <p:nvPr>
              <p:custDataLst>
                <p:tags r:id="rId16"/>
              </p:custDataLst>
            </p:nvPr>
          </p:nvSpPr>
          <p:spPr>
            <a:xfrm>
              <a:off x="1940715" y="4678614"/>
              <a:ext cx="7944528" cy="1161867"/>
            </a:xfrm>
            <a:prstGeom prst="roundRect">
              <a:avLst>
                <a:gd name="adj" fmla="val 5137"/>
              </a:avLst>
            </a:prstGeom>
            <a:noFill/>
            <a:ln w="25400" cap="flat">
              <a:solidFill>
                <a:srgbClr val="2196F3"/>
              </a:soli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defTabSz="457200"/>
              <a:endParaRPr lang="zh-CN" altLang="en-US">
                <a:solidFill>
                  <a:srgbClr val="222222"/>
                </a:solidFill>
                <a:latin typeface="微软雅黑" panose="020B0503020204020204" charset="-122"/>
                <a:ea typeface="微软雅黑" panose="020B0503020204020204" charset="-122"/>
              </a:endParaRPr>
            </a:p>
          </p:txBody>
        </p:sp>
        <p:sp>
          <p:nvSpPr>
            <p:cNvPr id="27" name="任意形状 26"/>
            <p:cNvSpPr/>
            <p:nvPr>
              <p:custDataLst>
                <p:tags r:id="rId17"/>
              </p:custDataLst>
            </p:nvPr>
          </p:nvSpPr>
          <p:spPr>
            <a:xfrm>
              <a:off x="9390488" y="4679060"/>
              <a:ext cx="494756" cy="1163346"/>
            </a:xfrm>
            <a:custGeom>
              <a:avLst/>
              <a:gdLst>
                <a:gd name="connsiteX0" fmla="*/ 799040 w 895574"/>
                <a:gd name="connsiteY0" fmla="*/ 2102060 h 2105809"/>
                <a:gd name="connsiteX1" fmla="*/ 894245 w 895574"/>
                <a:gd name="connsiteY1" fmla="*/ 2006855 h 2105809"/>
                <a:gd name="connsiteX2" fmla="*/ 894245 w 895574"/>
                <a:gd name="connsiteY2" fmla="*/ 100331 h 2105809"/>
                <a:gd name="connsiteX3" fmla="*/ 799040 w 895574"/>
                <a:gd name="connsiteY3" fmla="*/ 5126 h 2105809"/>
                <a:gd name="connsiteX4" fmla="*/ 396435 w 895574"/>
                <a:gd name="connsiteY4" fmla="*/ 5126 h 2105809"/>
                <a:gd name="connsiteX5" fmla="*/ 396435 w 895574"/>
                <a:gd name="connsiteY5" fmla="*/ 5126 h 2105809"/>
                <a:gd name="connsiteX6" fmla="*/ 396435 w 895574"/>
                <a:gd name="connsiteY6" fmla="*/ 845029 h 2105809"/>
                <a:gd name="connsiteX7" fmla="*/ 328662 w 895574"/>
                <a:gd name="connsiteY7" fmla="*/ 1008007 h 2105809"/>
                <a:gd name="connsiteX8" fmla="*/ 72899 w 895574"/>
                <a:gd name="connsiteY8" fmla="*/ 1263770 h 2105809"/>
                <a:gd name="connsiteX9" fmla="*/ 5126 w 895574"/>
                <a:gd name="connsiteY9" fmla="*/ 1426749 h 2105809"/>
                <a:gd name="connsiteX10" fmla="*/ 5126 w 895574"/>
                <a:gd name="connsiteY10" fmla="*/ 2102867 h 2105809"/>
                <a:gd name="connsiteX11" fmla="*/ 799040 w 895574"/>
                <a:gd name="connsiteY11" fmla="*/ 2102867 h 210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5574" h="2105809">
                  <a:moveTo>
                    <a:pt x="799040" y="2102060"/>
                  </a:moveTo>
                  <a:cubicBezTo>
                    <a:pt x="851484" y="2102060"/>
                    <a:pt x="894245" y="2059298"/>
                    <a:pt x="894245" y="2006855"/>
                  </a:cubicBezTo>
                  <a:lnTo>
                    <a:pt x="894245" y="100331"/>
                  </a:lnTo>
                  <a:cubicBezTo>
                    <a:pt x="894245" y="47887"/>
                    <a:pt x="851484" y="5126"/>
                    <a:pt x="799040" y="5126"/>
                  </a:cubicBezTo>
                  <a:lnTo>
                    <a:pt x="396435" y="5126"/>
                  </a:lnTo>
                  <a:cubicBezTo>
                    <a:pt x="396435" y="5126"/>
                    <a:pt x="396435" y="5126"/>
                    <a:pt x="396435" y="5126"/>
                  </a:cubicBezTo>
                  <a:lnTo>
                    <a:pt x="396435" y="845029"/>
                  </a:lnTo>
                  <a:cubicBezTo>
                    <a:pt x="396435" y="897472"/>
                    <a:pt x="365776" y="970893"/>
                    <a:pt x="328662" y="1008007"/>
                  </a:cubicBezTo>
                  <a:lnTo>
                    <a:pt x="72899" y="1263770"/>
                  </a:lnTo>
                  <a:cubicBezTo>
                    <a:pt x="35785" y="1300884"/>
                    <a:pt x="5126" y="1374305"/>
                    <a:pt x="5126" y="1426749"/>
                  </a:cubicBezTo>
                  <a:lnTo>
                    <a:pt x="5126" y="2102867"/>
                  </a:lnTo>
                  <a:lnTo>
                    <a:pt x="799040" y="2102867"/>
                  </a:lnTo>
                  <a:close/>
                </a:path>
              </a:pathLst>
            </a:custGeom>
            <a:solidFill>
              <a:srgbClr val="2196F3"/>
            </a:solidFill>
            <a:ln w="254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defTabSz="457200"/>
              <a:endParaRPr lang="zh-CN" altLang="en-US">
                <a:solidFill>
                  <a:srgbClr val="222222"/>
                </a:solidFill>
                <a:latin typeface="微软雅黑" panose="020B0503020204020204" charset="-122"/>
                <a:ea typeface="微软雅黑" panose="020B0503020204020204" charset="-122"/>
              </a:endParaRPr>
            </a:p>
          </p:txBody>
        </p:sp>
      </p:grpSp>
      <p:sp>
        <p:nvSpPr>
          <p:cNvPr id="32" name="文本框 31"/>
          <p:cNvSpPr txBox="1"/>
          <p:nvPr>
            <p:custDataLst>
              <p:tags r:id="rId7"/>
            </p:custDataLst>
          </p:nvPr>
        </p:nvSpPr>
        <p:spPr>
          <a:xfrm>
            <a:off x="9380855" y="5123180"/>
            <a:ext cx="535940" cy="461645"/>
          </a:xfrm>
          <a:prstGeom prst="rect">
            <a:avLst/>
          </a:prstGeom>
          <a:noFill/>
        </p:spPr>
        <p:txBody>
          <a:bodyPr wrap="square" rtlCol="0">
            <a:normAutofit fontScale="90000"/>
          </a:bodyPr>
          <a:lstStyle/>
          <a:p>
            <a:pPr algn="ctr" defTabSz="457200"/>
            <a:r>
              <a:rPr kumimoji="1" lang="en-US" altLang="zh-CN" sz="2400" b="1" dirty="0">
                <a:solidFill>
                  <a:srgbClr val="FFFFFF"/>
                </a:solidFill>
                <a:latin typeface="微软雅黑" panose="020B0503020204020204" charset="-122"/>
                <a:ea typeface="微软雅黑" panose="020B0503020204020204" charset="-122"/>
              </a:rPr>
              <a:t>3</a:t>
            </a:r>
            <a:endParaRPr kumimoji="1" lang="zh-CN" altLang="en-US" sz="2400" b="1" dirty="0">
              <a:solidFill>
                <a:srgbClr val="FFFFFF"/>
              </a:solidFill>
              <a:latin typeface="微软雅黑" panose="020B0503020204020204" charset="-122"/>
              <a:ea typeface="微软雅黑" panose="020B0503020204020204" charset="-122"/>
            </a:endParaRPr>
          </a:p>
        </p:txBody>
      </p:sp>
      <p:sp>
        <p:nvSpPr>
          <p:cNvPr id="36" name="文本框 35"/>
          <p:cNvSpPr txBox="1"/>
          <p:nvPr>
            <p:custDataLst>
              <p:tags r:id="rId8"/>
            </p:custDataLst>
          </p:nvPr>
        </p:nvSpPr>
        <p:spPr>
          <a:xfrm>
            <a:off x="1575435" y="1438275"/>
            <a:ext cx="7268210" cy="974090"/>
          </a:xfrm>
          <a:prstGeom prst="rect">
            <a:avLst/>
          </a:prstGeom>
          <a:noFill/>
        </p:spPr>
        <p:txBody>
          <a:bodyPr wrap="square" lIns="90000" tIns="0" rtlCol="0">
            <a:noAutofit/>
          </a:bodyPr>
          <a:lstStyle>
            <a:defPPr>
              <a:defRPr lang="en-US"/>
            </a:defPPr>
            <a:lvl1pPr algn="r">
              <a:lnSpc>
                <a:spcPct val="140000"/>
              </a:lnSpc>
              <a:defRPr kumimoji="1" sz="1400">
                <a:solidFill>
                  <a:srgbClr val="222222">
                    <a:lumMod val="75000"/>
                    <a:lumOff val="25000"/>
                  </a:srgbClr>
                </a:solidFill>
              </a:defRPr>
            </a:lvl1pPr>
          </a:lstStyle>
          <a:p>
            <a:pPr algn="l"/>
            <a:r>
              <a:rPr lang="zh-CN" altLang="en-US" sz="2000" spc="150" dirty="0">
                <a:latin typeface="微软雅黑" panose="020B0503020204020204" charset="-122"/>
                <a:ea typeface="微软雅黑" panose="020B0503020204020204" charset="-122"/>
              </a:rPr>
              <a:t>数据中台需要提升到企业下一代</a:t>
            </a:r>
            <a:r>
              <a:rPr lang="zh-CN" altLang="en-US" sz="2000" b="1" spc="150" dirty="0">
                <a:latin typeface="微软雅黑" panose="020B0503020204020204" charset="-122"/>
                <a:ea typeface="微软雅黑" panose="020B0503020204020204" charset="-122"/>
              </a:rPr>
              <a:t>基础设施</a:t>
            </a:r>
            <a:r>
              <a:rPr lang="zh-CN" altLang="en-US" sz="2000" spc="150" dirty="0">
                <a:latin typeface="微软雅黑" panose="020B0503020204020204" charset="-122"/>
                <a:ea typeface="微软雅黑" panose="020B0503020204020204" charset="-122"/>
              </a:rPr>
              <a:t>的高度，进行</a:t>
            </a:r>
            <a:r>
              <a:rPr lang="zh-CN" altLang="en-US" sz="2000" b="1" spc="150" dirty="0">
                <a:latin typeface="微软雅黑" panose="020B0503020204020204" charset="-122"/>
                <a:ea typeface="微软雅黑" panose="020B0503020204020204" charset="-122"/>
              </a:rPr>
              <a:t>规模化投入</a:t>
            </a:r>
          </a:p>
        </p:txBody>
      </p:sp>
      <p:sp>
        <p:nvSpPr>
          <p:cNvPr id="153" name="矩形 152"/>
          <p:cNvSpPr/>
          <p:nvPr>
            <p:custDataLst>
              <p:tags r:id="rId9"/>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3" name="文本框 2"/>
          <p:cNvSpPr txBox="1"/>
          <p:nvPr>
            <p:custDataLst>
              <p:tags r:id="rId10"/>
            </p:custDataLst>
          </p:nvPr>
        </p:nvSpPr>
        <p:spPr>
          <a:xfrm>
            <a:off x="2914650" y="2940685"/>
            <a:ext cx="7268210" cy="974090"/>
          </a:xfrm>
          <a:prstGeom prst="rect">
            <a:avLst/>
          </a:prstGeom>
          <a:noFill/>
        </p:spPr>
        <p:txBody>
          <a:bodyPr wrap="square" lIns="90000" tIns="0" rtlCol="0">
            <a:noAutofit/>
          </a:bodyPr>
          <a:lstStyle>
            <a:defPPr>
              <a:defRPr lang="en-US"/>
            </a:defPPr>
            <a:lvl1pPr algn="r">
              <a:lnSpc>
                <a:spcPct val="140000"/>
              </a:lnSpc>
              <a:defRPr kumimoji="1" sz="1400">
                <a:solidFill>
                  <a:srgbClr val="222222">
                    <a:lumMod val="75000"/>
                    <a:lumOff val="25000"/>
                  </a:srgbClr>
                </a:solidFill>
              </a:defRPr>
            </a:lvl1pPr>
          </a:lstStyle>
          <a:p>
            <a:pPr algn="l"/>
            <a:r>
              <a:rPr lang="zh-CN" altLang="en-US" sz="2000" spc="150" dirty="0">
                <a:latin typeface="微软雅黑" panose="020B0503020204020204" charset="-122"/>
                <a:ea typeface="微软雅黑" panose="020B0503020204020204" charset="-122"/>
              </a:rPr>
              <a:t>数据中台需要全新的</a:t>
            </a:r>
            <a:r>
              <a:rPr lang="zh-CN" altLang="en-US" sz="2000" b="1" spc="150" dirty="0">
                <a:latin typeface="微软雅黑" panose="020B0503020204020204" charset="-122"/>
                <a:ea typeface="微软雅黑" panose="020B0503020204020204" charset="-122"/>
              </a:rPr>
              <a:t>数据价值观和方法论</a:t>
            </a:r>
            <a:r>
              <a:rPr lang="zh-CN" altLang="en-US" sz="2000" spc="150" dirty="0">
                <a:latin typeface="微软雅黑" panose="020B0503020204020204" charset="-122"/>
                <a:ea typeface="微软雅黑" panose="020B0503020204020204" charset="-122"/>
              </a:rPr>
              <a:t>，并在其指引下形成</a:t>
            </a:r>
            <a:r>
              <a:rPr lang="zh-CN" altLang="en-US" sz="2000" b="1" spc="150" dirty="0">
                <a:latin typeface="微软雅黑" panose="020B0503020204020204" charset="-122"/>
                <a:ea typeface="微软雅黑" panose="020B0503020204020204" charset="-122"/>
              </a:rPr>
              <a:t>平台级能力</a:t>
            </a:r>
          </a:p>
        </p:txBody>
      </p:sp>
      <p:sp>
        <p:nvSpPr>
          <p:cNvPr id="7" name="文本框 6"/>
          <p:cNvSpPr txBox="1"/>
          <p:nvPr>
            <p:custDataLst>
              <p:tags r:id="rId11"/>
            </p:custDataLst>
          </p:nvPr>
        </p:nvSpPr>
        <p:spPr>
          <a:xfrm>
            <a:off x="2070100" y="4451985"/>
            <a:ext cx="7268210" cy="974090"/>
          </a:xfrm>
          <a:prstGeom prst="rect">
            <a:avLst/>
          </a:prstGeom>
          <a:noFill/>
        </p:spPr>
        <p:txBody>
          <a:bodyPr wrap="square" lIns="90000" tIns="0" rtlCol="0">
            <a:noAutofit/>
          </a:bodyPr>
          <a:lstStyle>
            <a:defPPr>
              <a:defRPr lang="en-US"/>
            </a:defPPr>
            <a:lvl1pPr algn="r">
              <a:lnSpc>
                <a:spcPct val="140000"/>
              </a:lnSpc>
              <a:defRPr kumimoji="1" sz="1400">
                <a:solidFill>
                  <a:srgbClr val="222222">
                    <a:lumMod val="75000"/>
                    <a:lumOff val="25000"/>
                  </a:srgbClr>
                </a:solidFill>
              </a:defRPr>
            </a:lvl1pPr>
          </a:lstStyle>
          <a:p>
            <a:pPr algn="l"/>
            <a:r>
              <a:rPr lang="zh-CN" altLang="en-US" sz="2000" spc="150" dirty="0">
                <a:latin typeface="微软雅黑" panose="020B0503020204020204" charset="-122"/>
                <a:ea typeface="微软雅黑" panose="020B0503020204020204" charset="-122"/>
              </a:rPr>
              <a:t>数据中台围绕业务、数据、分析会衍生出全新人才素养要求，需要尽快启动</a:t>
            </a:r>
            <a:r>
              <a:rPr lang="zh-CN" altLang="en-US" sz="2000" b="1" spc="150" dirty="0">
                <a:latin typeface="微软雅黑" panose="020B0503020204020204" charset="-122"/>
                <a:ea typeface="微软雅黑" panose="020B0503020204020204" charset="-122"/>
              </a:rPr>
              <a:t>人才储备</a:t>
            </a:r>
          </a:p>
        </p:txBody>
      </p:sp>
      <p:sp>
        <p:nvSpPr>
          <p:cNvPr id="81" name="TextBox 5"/>
          <p:cNvSpPr txBox="1"/>
          <p:nvPr>
            <p:custDataLst>
              <p:tags r:id="rId12"/>
            </p:custDataLst>
          </p:nvPr>
        </p:nvSpPr>
        <p:spPr>
          <a:xfrm>
            <a:off x="274048" y="195636"/>
            <a:ext cx="11277599" cy="523220"/>
          </a:xfrm>
          <a:prstGeom prst="rect">
            <a:avLst/>
          </a:prstGeom>
          <a:noFill/>
        </p:spPr>
        <p:txBody>
          <a:bodyPr wrap="square" bIns="0" rtlCol="0">
            <a:normAutofit/>
          </a:bodyPr>
          <a:lstStyle/>
          <a:p>
            <a:pPr algn="ctr">
              <a:lnSpc>
                <a:spcPct val="130000"/>
              </a:lnSpc>
              <a:spcBef>
                <a:spcPct val="0"/>
              </a:spcBef>
            </a:pPr>
            <a:r>
              <a:rPr lang="en-US" altLang="zh-CN" sz="2400" b="1" spc="3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1.2 数据中台的3个核心认知 </a:t>
            </a:r>
            <a:endParaRPr lang="zh-CN" altLang="en-US" sz="2400" b="1" spc="300">
              <a:latin typeface="Arial" panose="020B0604020202020204" pitchFamily="34" charset="0"/>
              <a:ea typeface="微软雅黑" panose="020B0503020204020204" charset="-122"/>
            </a:endParaRPr>
          </a:p>
        </p:txBody>
      </p:sp>
      <p:pic>
        <p:nvPicPr>
          <p:cNvPr id="154" name="图片 153"/>
          <p:cNvPicPr/>
          <p:nvPr>
            <p:custDataLst>
              <p:tags r:id="rId13"/>
            </p:custDataLst>
          </p:nvPr>
        </p:nvPicPr>
        <p:blipFill>
          <a:blip r:embed="rId26" r:link="rId27" cstate="print">
            <a:extLst>
              <a:ext uri="{28A0092B-C50C-407E-A947-70E740481C1C}">
                <a14:useLocalDpi xmlns:a14="http://schemas.microsoft.com/office/drawing/2010/main" val="0"/>
              </a:ext>
            </a:extLst>
          </a:blip>
          <a:stretch>
            <a:fillRect/>
          </a:stretch>
        </p:blipFill>
        <p:spPr>
          <a:xfrm>
            <a:off x="11471910" y="6140779"/>
            <a:ext cx="720090" cy="717221"/>
          </a:xfrm>
          <a:prstGeom prst="rect">
            <a:avLst/>
          </a:prstGeom>
        </p:spPr>
      </p:pic>
      <p:pic>
        <p:nvPicPr>
          <p:cNvPr id="155" name="图片 154"/>
          <p:cNvPicPr/>
          <p:nvPr>
            <p:custDataLst>
              <p:tags r:id="rId14"/>
            </p:custDataLst>
          </p:nvPr>
        </p:nvPicPr>
        <p:blipFill>
          <a:blip r:embed="rId28" r:link="rId29" cstate="print">
            <a:extLst>
              <a:ext uri="{28A0092B-C50C-407E-A947-70E740481C1C}">
                <a14:useLocalDpi xmlns:a14="http://schemas.microsoft.com/office/drawing/2010/main" val="0"/>
              </a:ext>
            </a:extLst>
          </a:blip>
          <a:stretch>
            <a:fillRect/>
          </a:stretch>
        </p:blipFill>
        <p:spPr>
          <a:xfrm>
            <a:off x="0" y="6140779"/>
            <a:ext cx="720090" cy="71722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p:cNvSpPr/>
          <p:nvPr>
            <p:custDataLst>
              <p:tags r:id="rId2"/>
            </p:custDataLst>
          </p:nvPr>
        </p:nvSpPr>
        <p:spPr>
          <a:xfrm>
            <a:off x="1919807" y="3480972"/>
            <a:ext cx="2158416" cy="416266"/>
          </a:xfrm>
          <a:prstGeom prst="parallelogram">
            <a:avLst>
              <a:gd name="adj" fmla="val 50926"/>
            </a:avLst>
          </a:prstGeom>
          <a:solidFill>
            <a:srgbClr val="1F74AD"/>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r>
              <a:rPr lang="zh-CN" altLang="id-ID" dirty="0">
                <a:latin typeface="微软雅黑" panose="020B0503020204020204" charset="-122"/>
                <a:ea typeface="微软雅黑" panose="020B0503020204020204" charset="-122"/>
              </a:rPr>
              <a:t>第一阶段</a:t>
            </a:r>
          </a:p>
        </p:txBody>
      </p:sp>
      <p:sp>
        <p:nvSpPr>
          <p:cNvPr id="5" name="Parallelogram 4"/>
          <p:cNvSpPr/>
          <p:nvPr>
            <p:custDataLst>
              <p:tags r:id="rId3"/>
            </p:custDataLst>
          </p:nvPr>
        </p:nvSpPr>
        <p:spPr>
          <a:xfrm>
            <a:off x="4695443" y="3480972"/>
            <a:ext cx="2158416" cy="416266"/>
          </a:xfrm>
          <a:prstGeom prst="parallelogram">
            <a:avLst>
              <a:gd name="adj" fmla="val 50926"/>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r>
              <a:rPr lang="zh-CN" dirty="0">
                <a:latin typeface="微软雅黑" panose="020B0503020204020204" charset="-122"/>
                <a:ea typeface="微软雅黑" panose="020B0503020204020204" charset="-122"/>
              </a:rPr>
              <a:t>第二阶段</a:t>
            </a:r>
          </a:p>
        </p:txBody>
      </p:sp>
      <p:sp>
        <p:nvSpPr>
          <p:cNvPr id="6" name="Parallelogram 5"/>
          <p:cNvSpPr/>
          <p:nvPr>
            <p:custDataLst>
              <p:tags r:id="rId4"/>
            </p:custDataLst>
          </p:nvPr>
        </p:nvSpPr>
        <p:spPr>
          <a:xfrm>
            <a:off x="7562519" y="3480972"/>
            <a:ext cx="2158416" cy="416266"/>
          </a:xfrm>
          <a:prstGeom prst="parallelogram">
            <a:avLst>
              <a:gd name="adj" fmla="val 50926"/>
            </a:avLst>
          </a:pr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r>
              <a:rPr lang="zh-CN" dirty="0">
                <a:latin typeface="微软雅黑" panose="020B0503020204020204" charset="-122"/>
                <a:ea typeface="微软雅黑" panose="020B0503020204020204" charset="-122"/>
              </a:rPr>
              <a:t>第三阶段</a:t>
            </a:r>
          </a:p>
        </p:txBody>
      </p:sp>
      <p:sp>
        <p:nvSpPr>
          <p:cNvPr id="13" name="TextBox 12"/>
          <p:cNvSpPr txBox="1"/>
          <p:nvPr>
            <p:custDataLst>
              <p:tags r:id="rId5"/>
            </p:custDataLst>
          </p:nvPr>
        </p:nvSpPr>
        <p:spPr>
          <a:xfrm>
            <a:off x="1263015" y="4521200"/>
            <a:ext cx="3470910" cy="1397635"/>
          </a:xfrm>
          <a:prstGeom prst="rect">
            <a:avLst/>
          </a:prstGeom>
          <a:noFill/>
        </p:spPr>
        <p:txBody>
          <a:bodyPr wrap="square" tIns="0" rtlCol="0"/>
          <a:lstStyle/>
          <a:p>
            <a:pPr marL="285750" indent="-285750">
              <a:lnSpc>
                <a:spcPct val="120000"/>
              </a:lnSpc>
              <a:buFont typeface="Arial" panose="020B0604020202020204" pitchFamily="34" charset="0"/>
              <a:buChar char="•"/>
            </a:pPr>
            <a:r>
              <a:rPr lang="zh-CN" altLang="en-US" sz="1400" spc="150">
                <a:solidFill>
                  <a:sysClr val="window" lastClr="FFFFFF">
                    <a:lumMod val="50000"/>
                  </a:sysClr>
                </a:solidFill>
                <a:latin typeface="微软雅黑" panose="020B0503020204020204" charset="-122"/>
                <a:ea typeface="微软雅黑" panose="020B0503020204020204" charset="-122"/>
              </a:rPr>
              <a:t>利用外部的技术、数据和资源来服务内部需求</a:t>
            </a:r>
          </a:p>
          <a:p>
            <a:pPr marL="285750" indent="-285750">
              <a:lnSpc>
                <a:spcPct val="120000"/>
              </a:lnSpc>
              <a:buFont typeface="Arial" panose="020B0604020202020204" pitchFamily="34" charset="0"/>
              <a:buChar char="•"/>
            </a:pPr>
            <a:r>
              <a:rPr lang="zh-CN" altLang="en-US" sz="1400" spc="150">
                <a:solidFill>
                  <a:sysClr val="window" lastClr="FFFFFF">
                    <a:lumMod val="50000"/>
                  </a:sysClr>
                </a:solidFill>
                <a:latin typeface="微软雅黑" panose="020B0503020204020204" charset="-122"/>
                <a:ea typeface="微软雅黑" panose="020B0503020204020204" charset="-122"/>
              </a:rPr>
              <a:t>需要借助场景化数据推动认知</a:t>
            </a:r>
          </a:p>
          <a:p>
            <a:pPr marL="285750" indent="-285750">
              <a:lnSpc>
                <a:spcPct val="120000"/>
              </a:lnSpc>
              <a:buFont typeface="Arial" panose="020B0604020202020204" pitchFamily="34" charset="0"/>
              <a:buChar char="•"/>
            </a:pPr>
            <a:r>
              <a:rPr lang="zh-CN" altLang="en-US" sz="1400" spc="150">
                <a:solidFill>
                  <a:sysClr val="window" lastClr="FFFFFF">
                    <a:lumMod val="50000"/>
                  </a:sysClr>
                </a:solidFill>
                <a:latin typeface="微软雅黑" panose="020B0503020204020204" charset="-122"/>
                <a:ea typeface="微软雅黑" panose="020B0503020204020204" charset="-122"/>
              </a:rPr>
              <a:t>积累行业业务和服务数据经验快速迭代和打造数据中台</a:t>
            </a:r>
          </a:p>
        </p:txBody>
      </p:sp>
      <p:sp>
        <p:nvSpPr>
          <p:cNvPr id="14" name="TextBox 13"/>
          <p:cNvSpPr txBox="1"/>
          <p:nvPr>
            <p:custDataLst>
              <p:tags r:id="rId6"/>
            </p:custDataLst>
          </p:nvPr>
        </p:nvSpPr>
        <p:spPr>
          <a:xfrm>
            <a:off x="1919851" y="4115354"/>
            <a:ext cx="2951300" cy="487370"/>
          </a:xfrm>
          <a:prstGeom prst="rect">
            <a:avLst/>
          </a:prstGeom>
          <a:noFill/>
        </p:spPr>
        <p:txBody>
          <a:bodyPr wrap="square" bIns="0" rtlCol="0">
            <a:normAutofit/>
          </a:bodyPr>
          <a:lstStyle/>
          <a:p>
            <a:pPr>
              <a:lnSpc>
                <a:spcPct val="120000"/>
              </a:lnSpc>
            </a:pPr>
            <a:r>
              <a:rPr lang="zh-CN" altLang="en-US" b="1" spc="300">
                <a:solidFill>
                  <a:sysClr val="window" lastClr="FFFFFF">
                    <a:lumMod val="50000"/>
                  </a:sysClr>
                </a:solidFill>
                <a:latin typeface="微软雅黑" panose="020B0503020204020204" charset="-122"/>
                <a:ea typeface="微软雅黑" panose="020B0503020204020204" charset="-122"/>
              </a:rPr>
              <a:t>数据中台探索</a:t>
            </a:r>
          </a:p>
        </p:txBody>
      </p:sp>
      <p:sp>
        <p:nvSpPr>
          <p:cNvPr id="20" name="TextBox 19"/>
          <p:cNvSpPr txBox="1"/>
          <p:nvPr>
            <p:custDataLst>
              <p:tags r:id="rId7"/>
            </p:custDataLst>
          </p:nvPr>
        </p:nvSpPr>
        <p:spPr>
          <a:xfrm>
            <a:off x="4344035" y="2035810"/>
            <a:ext cx="3667125" cy="1166495"/>
          </a:xfrm>
          <a:prstGeom prst="rect">
            <a:avLst/>
          </a:prstGeom>
          <a:noFill/>
        </p:spPr>
        <p:txBody>
          <a:bodyPr wrap="square" tIns="0" rtlCol="0">
            <a:noAutofit/>
          </a:bodyPr>
          <a:lstStyle/>
          <a:p>
            <a:pPr>
              <a:lnSpc>
                <a:spcPct val="120000"/>
              </a:lnSpc>
            </a:pPr>
            <a:r>
              <a:rPr lang="zh-CN" altLang="en-US" sz="1400" spc="150">
                <a:solidFill>
                  <a:sysClr val="window" lastClr="FFFFFF">
                    <a:lumMod val="50000"/>
                  </a:sysClr>
                </a:solidFill>
                <a:latin typeface="微软雅黑" panose="020B0503020204020204" charset="-122"/>
                <a:ea typeface="微软雅黑" panose="020B0503020204020204" charset="-122"/>
              </a:rPr>
              <a:t>企业通过规划、 建设、实施数据中台能够具备三方面的基础能力：</a:t>
            </a:r>
          </a:p>
          <a:p>
            <a:pPr marL="628650" lvl="1" indent="-171450">
              <a:lnSpc>
                <a:spcPct val="120000"/>
              </a:lnSpc>
              <a:buFont typeface="Arial" panose="020B0604020202020204" pitchFamily="34" charset="0"/>
              <a:buChar char="•"/>
            </a:pPr>
            <a:r>
              <a:rPr lang="zh-CN" altLang="en-US" sz="1400" spc="150">
                <a:solidFill>
                  <a:sysClr val="window" lastClr="FFFFFF">
                    <a:lumMod val="50000"/>
                  </a:sysClr>
                </a:solidFill>
                <a:latin typeface="微软雅黑" panose="020B0503020204020204" charset="-122"/>
                <a:ea typeface="微软雅黑" panose="020B0503020204020204" charset="-122"/>
              </a:rPr>
              <a:t>汇聚/交换能力</a:t>
            </a:r>
          </a:p>
          <a:p>
            <a:pPr marL="628650" lvl="1" indent="-171450">
              <a:lnSpc>
                <a:spcPct val="120000"/>
              </a:lnSpc>
              <a:buFont typeface="Arial" panose="020B0604020202020204" pitchFamily="34" charset="0"/>
              <a:buChar char="•"/>
            </a:pPr>
            <a:r>
              <a:rPr lang="zh-CN" altLang="en-US" sz="1400" spc="150">
                <a:solidFill>
                  <a:sysClr val="window" lastClr="FFFFFF">
                    <a:lumMod val="50000"/>
                  </a:sysClr>
                </a:solidFill>
                <a:latin typeface="微软雅黑" panose="020B0503020204020204" charset="-122"/>
                <a:ea typeface="微软雅黑" panose="020B0503020204020204" charset="-122"/>
              </a:rPr>
              <a:t>数据资产化能力</a:t>
            </a:r>
          </a:p>
          <a:p>
            <a:pPr marL="628650" lvl="1" indent="-171450">
              <a:lnSpc>
                <a:spcPct val="120000"/>
              </a:lnSpc>
              <a:buFont typeface="Arial" panose="020B0604020202020204" pitchFamily="34" charset="0"/>
              <a:buChar char="•"/>
            </a:pPr>
            <a:r>
              <a:rPr lang="zh-CN" altLang="en-US" sz="1400" spc="150">
                <a:solidFill>
                  <a:sysClr val="window" lastClr="FFFFFF">
                    <a:lumMod val="50000"/>
                  </a:sysClr>
                </a:solidFill>
                <a:latin typeface="微软雅黑" panose="020B0503020204020204" charset="-122"/>
                <a:ea typeface="微软雅黑" panose="020B0503020204020204" charset="-122"/>
              </a:rPr>
              <a:t>数据服务化的能力</a:t>
            </a:r>
          </a:p>
        </p:txBody>
      </p:sp>
      <p:sp>
        <p:nvSpPr>
          <p:cNvPr id="21" name="TextBox 20"/>
          <p:cNvSpPr txBox="1"/>
          <p:nvPr>
            <p:custDataLst>
              <p:tags r:id="rId8"/>
            </p:custDataLst>
          </p:nvPr>
        </p:nvSpPr>
        <p:spPr>
          <a:xfrm>
            <a:off x="4100830" y="1386840"/>
            <a:ext cx="4153535" cy="521335"/>
          </a:xfrm>
          <a:prstGeom prst="rect">
            <a:avLst/>
          </a:prstGeom>
          <a:noFill/>
        </p:spPr>
        <p:txBody>
          <a:bodyPr wrap="square" lIns="90000" tIns="46800" rIns="90000" bIns="0" rtlCol="0" anchor="b" anchorCtr="0"/>
          <a:lstStyle/>
          <a:p>
            <a:pPr>
              <a:lnSpc>
                <a:spcPct val="120000"/>
              </a:lnSpc>
            </a:pPr>
            <a:r>
              <a:rPr lang="zh-CN" altLang="en-US" b="1" spc="300">
                <a:solidFill>
                  <a:sysClr val="window" lastClr="FFFFFF">
                    <a:lumMod val="50000"/>
                  </a:sysClr>
                </a:solidFill>
                <a:latin typeface="微软雅黑" panose="020B0503020204020204" charset="-122"/>
                <a:ea typeface="微软雅黑" panose="020B0503020204020204" charset="-122"/>
              </a:rPr>
              <a:t>数据中台整合数据应用提升效率</a:t>
            </a:r>
          </a:p>
        </p:txBody>
      </p:sp>
      <p:sp>
        <p:nvSpPr>
          <p:cNvPr id="26" name="TextBox 25"/>
          <p:cNvSpPr txBox="1"/>
          <p:nvPr>
            <p:custDataLst>
              <p:tags r:id="rId9"/>
            </p:custDataLst>
          </p:nvPr>
        </p:nvSpPr>
        <p:spPr>
          <a:xfrm>
            <a:off x="7562215" y="4603115"/>
            <a:ext cx="2951480" cy="1223645"/>
          </a:xfrm>
          <a:prstGeom prst="rect">
            <a:avLst/>
          </a:prstGeom>
          <a:noFill/>
        </p:spPr>
        <p:txBody>
          <a:bodyPr wrap="square" tIns="0" rtlCol="0"/>
          <a:lstStyle/>
          <a:p>
            <a:pPr>
              <a:lnSpc>
                <a:spcPct val="120000"/>
              </a:lnSpc>
            </a:pPr>
            <a:r>
              <a:rPr lang="zh-CN" altLang="en-US" sz="1400" spc="150">
                <a:solidFill>
                  <a:sysClr val="window" lastClr="FFFFFF">
                    <a:lumMod val="50000"/>
                  </a:sysClr>
                </a:solidFill>
                <a:latin typeface="微软雅黑" panose="020B0503020204020204" charset="-122"/>
                <a:ea typeface="微软雅黑" panose="020B0503020204020204" charset="-122"/>
              </a:rPr>
              <a:t>数据中台成为企业数据资产的核心能力和基础，通过快速构建数据资产体系，帮助企业真正实现对其全量数据的有效管理。</a:t>
            </a:r>
          </a:p>
        </p:txBody>
      </p:sp>
      <p:sp>
        <p:nvSpPr>
          <p:cNvPr id="27" name="TextBox 26"/>
          <p:cNvSpPr txBox="1"/>
          <p:nvPr>
            <p:custDataLst>
              <p:tags r:id="rId10"/>
            </p:custDataLst>
          </p:nvPr>
        </p:nvSpPr>
        <p:spPr>
          <a:xfrm>
            <a:off x="7219950" y="4114800"/>
            <a:ext cx="4530725" cy="488315"/>
          </a:xfrm>
          <a:prstGeom prst="rect">
            <a:avLst/>
          </a:prstGeom>
          <a:noFill/>
        </p:spPr>
        <p:txBody>
          <a:bodyPr wrap="square" bIns="0" rtlCol="0"/>
          <a:lstStyle/>
          <a:p>
            <a:pPr>
              <a:lnSpc>
                <a:spcPct val="120000"/>
              </a:lnSpc>
            </a:pPr>
            <a:r>
              <a:rPr lang="zh-CN" altLang="en-US" b="1" spc="300">
                <a:solidFill>
                  <a:sysClr val="window" lastClr="FFFFFF">
                    <a:lumMod val="50000"/>
                  </a:sysClr>
                </a:solidFill>
                <a:latin typeface="微软雅黑" panose="020B0503020204020204" charset="-122"/>
                <a:ea typeface="微软雅黑" panose="020B0503020204020204" charset="-122"/>
              </a:rPr>
              <a:t>数据中台重构数据空间和业务空间</a:t>
            </a:r>
          </a:p>
        </p:txBody>
      </p:sp>
      <p:grpSp>
        <p:nvGrpSpPr>
          <p:cNvPr id="32" name="Group 31"/>
          <p:cNvGrpSpPr/>
          <p:nvPr>
            <p:custDataLst>
              <p:tags r:id="rId11"/>
            </p:custDataLst>
          </p:nvPr>
        </p:nvGrpSpPr>
        <p:grpSpPr>
          <a:xfrm>
            <a:off x="2800243" y="2797666"/>
            <a:ext cx="569665" cy="569665"/>
            <a:chOff x="2005013" y="1077913"/>
            <a:chExt cx="688975" cy="688975"/>
          </a:xfrm>
          <a:solidFill>
            <a:srgbClr val="1F74AD"/>
          </a:solidFill>
        </p:grpSpPr>
        <p:sp>
          <p:nvSpPr>
            <p:cNvPr id="33" name="Freeform 5"/>
            <p:cNvSpPr>
              <a:spLocks noEditPoints="1"/>
            </p:cNvSpPr>
            <p:nvPr>
              <p:custDataLst>
                <p:tags r:id="rId23"/>
              </p:custDataLst>
            </p:nvPr>
          </p:nvSpPr>
          <p:spPr bwMode="auto">
            <a:xfrm>
              <a:off x="2005013" y="1077913"/>
              <a:ext cx="688975" cy="688975"/>
            </a:xfrm>
            <a:custGeom>
              <a:avLst/>
              <a:gdLst>
                <a:gd name="T0" fmla="*/ 8083 w 16058"/>
                <a:gd name="T1" fmla="*/ 10645 h 16058"/>
                <a:gd name="T2" fmla="*/ 6322 w 16058"/>
                <a:gd name="T3" fmla="*/ 9396 h 16058"/>
                <a:gd name="T4" fmla="*/ 5244 w 16058"/>
                <a:gd name="T5" fmla="*/ 7514 h 16058"/>
                <a:gd name="T6" fmla="*/ 5076 w 16058"/>
                <a:gd name="T7" fmla="*/ 5258 h 16058"/>
                <a:gd name="T8" fmla="*/ 5875 w 16058"/>
                <a:gd name="T9" fmla="*/ 3217 h 16058"/>
                <a:gd name="T10" fmla="*/ 7435 w 16058"/>
                <a:gd name="T11" fmla="*/ 1730 h 16058"/>
                <a:gd name="T12" fmla="*/ 9523 w 16058"/>
                <a:gd name="T13" fmla="*/ 1030 h 16058"/>
                <a:gd name="T14" fmla="*/ 11761 w 16058"/>
                <a:gd name="T15" fmla="*/ 1308 h 16058"/>
                <a:gd name="T16" fmla="*/ 13584 w 16058"/>
                <a:gd name="T17" fmla="*/ 2474 h 16058"/>
                <a:gd name="T18" fmla="*/ 14750 w 16058"/>
                <a:gd name="T19" fmla="*/ 4297 h 16058"/>
                <a:gd name="T20" fmla="*/ 15028 w 16058"/>
                <a:gd name="T21" fmla="*/ 6535 h 16058"/>
                <a:gd name="T22" fmla="*/ 14328 w 16058"/>
                <a:gd name="T23" fmla="*/ 8624 h 16058"/>
                <a:gd name="T24" fmla="*/ 12841 w 16058"/>
                <a:gd name="T25" fmla="*/ 10183 h 16058"/>
                <a:gd name="T26" fmla="*/ 10800 w 16058"/>
                <a:gd name="T27" fmla="*/ 10982 h 16058"/>
                <a:gd name="T28" fmla="*/ 2326 w 16058"/>
                <a:gd name="T29" fmla="*/ 14973 h 16058"/>
                <a:gd name="T30" fmla="*/ 2162 w 16058"/>
                <a:gd name="T31" fmla="*/ 15080 h 16058"/>
                <a:gd name="T32" fmla="*/ 1975 w 16058"/>
                <a:gd name="T33" fmla="*/ 15148 h 16058"/>
                <a:gd name="T34" fmla="*/ 1771 w 16058"/>
                <a:gd name="T35" fmla="*/ 15172 h 16058"/>
                <a:gd name="T36" fmla="*/ 1387 w 16058"/>
                <a:gd name="T37" fmla="*/ 15084 h 16058"/>
                <a:gd name="T38" fmla="*/ 1088 w 16058"/>
                <a:gd name="T39" fmla="*/ 14850 h 16058"/>
                <a:gd name="T40" fmla="*/ 913 w 16058"/>
                <a:gd name="T41" fmla="*/ 14508 h 16058"/>
                <a:gd name="T42" fmla="*/ 890 w 16058"/>
                <a:gd name="T43" fmla="*/ 14194 h 16058"/>
                <a:gd name="T44" fmla="*/ 935 w 16058"/>
                <a:gd name="T45" fmla="*/ 13998 h 16058"/>
                <a:gd name="T46" fmla="*/ 1021 w 16058"/>
                <a:gd name="T47" fmla="*/ 13820 h 16058"/>
                <a:gd name="T48" fmla="*/ 1142 w 16058"/>
                <a:gd name="T49" fmla="*/ 13667 h 16058"/>
                <a:gd name="T50" fmla="*/ 5408 w 16058"/>
                <a:gd name="T51" fmla="*/ 9863 h 16058"/>
                <a:gd name="T52" fmla="*/ 5742 w 16058"/>
                <a:gd name="T53" fmla="*/ 10234 h 16058"/>
                <a:gd name="T54" fmla="*/ 6106 w 16058"/>
                <a:gd name="T55" fmla="*/ 10575 h 16058"/>
                <a:gd name="T56" fmla="*/ 2407 w 16058"/>
                <a:gd name="T57" fmla="*/ 14900 h 16058"/>
                <a:gd name="T58" fmla="*/ 7693 w 16058"/>
                <a:gd name="T59" fmla="*/ 474 h 16058"/>
                <a:gd name="T60" fmla="*/ 5579 w 16058"/>
                <a:gd name="T61" fmla="*/ 1973 h 16058"/>
                <a:gd name="T62" fmla="*/ 4285 w 16058"/>
                <a:gd name="T63" fmla="*/ 4231 h 16058"/>
                <a:gd name="T64" fmla="*/ 4022 w 16058"/>
                <a:gd name="T65" fmla="*/ 6306 h 16058"/>
                <a:gd name="T66" fmla="*/ 4119 w 16058"/>
                <a:gd name="T67" fmla="*/ 7138 h 16058"/>
                <a:gd name="T68" fmla="*/ 4326 w 16058"/>
                <a:gd name="T69" fmla="*/ 7930 h 16058"/>
                <a:gd name="T70" fmla="*/ 4634 w 16058"/>
                <a:gd name="T71" fmla="*/ 8676 h 16058"/>
                <a:gd name="T72" fmla="*/ 386 w 16058"/>
                <a:gd name="T73" fmla="*/ 13185 h 16058"/>
                <a:gd name="T74" fmla="*/ 179 w 16058"/>
                <a:gd name="T75" fmla="*/ 13512 h 16058"/>
                <a:gd name="T76" fmla="*/ 46 w 16058"/>
                <a:gd name="T77" fmla="*/ 13883 h 16058"/>
                <a:gd name="T78" fmla="*/ 0 w 16058"/>
                <a:gd name="T79" fmla="*/ 14287 h 16058"/>
                <a:gd name="T80" fmla="*/ 175 w 16058"/>
                <a:gd name="T81" fmla="*/ 15054 h 16058"/>
                <a:gd name="T82" fmla="*/ 644 w 16058"/>
                <a:gd name="T83" fmla="*/ 15654 h 16058"/>
                <a:gd name="T84" fmla="*/ 1329 w 16058"/>
                <a:gd name="T85" fmla="*/ 16002 h 16058"/>
                <a:gd name="T86" fmla="*/ 1954 w 16058"/>
                <a:gd name="T87" fmla="*/ 16049 h 16058"/>
                <a:gd name="T88" fmla="*/ 2344 w 16058"/>
                <a:gd name="T89" fmla="*/ 15963 h 16058"/>
                <a:gd name="T90" fmla="*/ 2698 w 16058"/>
                <a:gd name="T91" fmla="*/ 15795 h 16058"/>
                <a:gd name="T92" fmla="*/ 3003 w 16058"/>
                <a:gd name="T93" fmla="*/ 15557 h 16058"/>
                <a:gd name="T94" fmla="*/ 7703 w 16058"/>
                <a:gd name="T95" fmla="*/ 11572 h 16058"/>
                <a:gd name="T96" fmla="*/ 8472 w 16058"/>
                <a:gd name="T97" fmla="*/ 11837 h 16058"/>
                <a:gd name="T98" fmla="*/ 9285 w 16058"/>
                <a:gd name="T99" fmla="*/ 11996 h 16058"/>
                <a:gd name="T100" fmla="*/ 10346 w 16058"/>
                <a:gd name="T101" fmla="*/ 12035 h 16058"/>
                <a:gd name="T102" fmla="*/ 12907 w 16058"/>
                <a:gd name="T103" fmla="*/ 11317 h 16058"/>
                <a:gd name="T104" fmla="*/ 14862 w 16058"/>
                <a:gd name="T105" fmla="*/ 9625 h 16058"/>
                <a:gd name="T106" fmla="*/ 15936 w 16058"/>
                <a:gd name="T107" fmla="*/ 7235 h 16058"/>
                <a:gd name="T108" fmla="*/ 15868 w 16058"/>
                <a:gd name="T109" fmla="*/ 4517 h 16058"/>
                <a:gd name="T110" fmla="*/ 14683 w 16058"/>
                <a:gd name="T111" fmla="*/ 2191 h 16058"/>
                <a:gd name="T112" fmla="*/ 12647 w 16058"/>
                <a:gd name="T113" fmla="*/ 594 h 16058"/>
                <a:gd name="T114" fmla="*/ 10036 w 16058"/>
                <a:gd name="T115" fmla="*/ 0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58" h="16058">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charset="-122"/>
                <a:ea typeface="微软雅黑" panose="020B0503020204020204" charset="-122"/>
              </a:endParaRPr>
            </a:p>
          </p:txBody>
        </p:sp>
        <p:sp>
          <p:nvSpPr>
            <p:cNvPr id="34" name="Freeform 6"/>
            <p:cNvSpPr/>
            <p:nvPr>
              <p:custDataLst>
                <p:tags r:id="rId24"/>
              </p:custDataLst>
            </p:nvPr>
          </p:nvSpPr>
          <p:spPr bwMode="auto">
            <a:xfrm>
              <a:off x="2284413" y="1185863"/>
              <a:ext cx="161925" cy="161925"/>
            </a:xfrm>
            <a:custGeom>
              <a:avLst/>
              <a:gdLst>
                <a:gd name="T0" fmla="*/ 2977 w 3763"/>
                <a:gd name="T1" fmla="*/ 40 h 3764"/>
                <a:gd name="T2" fmla="*/ 2305 w 3763"/>
                <a:gd name="T3" fmla="*/ 213 h 3764"/>
                <a:gd name="T4" fmla="*/ 1691 w 3763"/>
                <a:gd name="T5" fmla="*/ 509 h 3764"/>
                <a:gd name="T6" fmla="*/ 1151 w 3763"/>
                <a:gd name="T7" fmla="*/ 912 h 3764"/>
                <a:gd name="T8" fmla="*/ 697 w 3763"/>
                <a:gd name="T9" fmla="*/ 1411 h 3764"/>
                <a:gd name="T10" fmla="*/ 346 w 3763"/>
                <a:gd name="T11" fmla="*/ 1990 h 3764"/>
                <a:gd name="T12" fmla="*/ 110 w 3763"/>
                <a:gd name="T13" fmla="*/ 2635 h 3764"/>
                <a:gd name="T14" fmla="*/ 5 w 3763"/>
                <a:gd name="T15" fmla="*/ 3332 h 3764"/>
                <a:gd name="T16" fmla="*/ 3 w 3763"/>
                <a:gd name="T17" fmla="*/ 3551 h 3764"/>
                <a:gd name="T18" fmla="*/ 15 w 3763"/>
                <a:gd name="T19" fmla="*/ 3599 h 3764"/>
                <a:gd name="T20" fmla="*/ 36 w 3763"/>
                <a:gd name="T21" fmla="*/ 3643 h 3764"/>
                <a:gd name="T22" fmla="*/ 65 w 3763"/>
                <a:gd name="T23" fmla="*/ 3681 h 3764"/>
                <a:gd name="T24" fmla="*/ 100 w 3763"/>
                <a:gd name="T25" fmla="*/ 3713 h 3764"/>
                <a:gd name="T26" fmla="*/ 142 w 3763"/>
                <a:gd name="T27" fmla="*/ 3739 h 3764"/>
                <a:gd name="T28" fmla="*/ 188 w 3763"/>
                <a:gd name="T29" fmla="*/ 3756 h 3764"/>
                <a:gd name="T30" fmla="*/ 237 w 3763"/>
                <a:gd name="T31" fmla="*/ 3764 h 3764"/>
                <a:gd name="T32" fmla="*/ 289 w 3763"/>
                <a:gd name="T33" fmla="*/ 3761 h 3764"/>
                <a:gd name="T34" fmla="*/ 337 w 3763"/>
                <a:gd name="T35" fmla="*/ 3749 h 3764"/>
                <a:gd name="T36" fmla="*/ 381 w 3763"/>
                <a:gd name="T37" fmla="*/ 3728 h 3764"/>
                <a:gd name="T38" fmla="*/ 419 w 3763"/>
                <a:gd name="T39" fmla="*/ 3698 h 3764"/>
                <a:gd name="T40" fmla="*/ 451 w 3763"/>
                <a:gd name="T41" fmla="*/ 3663 h 3764"/>
                <a:gd name="T42" fmla="*/ 476 w 3763"/>
                <a:gd name="T43" fmla="*/ 3621 h 3764"/>
                <a:gd name="T44" fmla="*/ 493 w 3763"/>
                <a:gd name="T45" fmla="*/ 3576 h 3764"/>
                <a:gd name="T46" fmla="*/ 501 w 3763"/>
                <a:gd name="T47" fmla="*/ 3526 h 3764"/>
                <a:gd name="T48" fmla="*/ 537 w 3763"/>
                <a:gd name="T49" fmla="*/ 3054 h 3764"/>
                <a:gd name="T50" fmla="*/ 684 w 3763"/>
                <a:gd name="T51" fmla="*/ 2478 h 3764"/>
                <a:gd name="T52" fmla="*/ 937 w 3763"/>
                <a:gd name="T53" fmla="*/ 1952 h 3764"/>
                <a:gd name="T54" fmla="*/ 1283 w 3763"/>
                <a:gd name="T55" fmla="*/ 1488 h 3764"/>
                <a:gd name="T56" fmla="*/ 1711 w 3763"/>
                <a:gd name="T57" fmla="*/ 1100 h 3764"/>
                <a:gd name="T58" fmla="*/ 2208 w 3763"/>
                <a:gd name="T59" fmla="*/ 799 h 3764"/>
                <a:gd name="T60" fmla="*/ 2760 w 3763"/>
                <a:gd name="T61" fmla="*/ 596 h 3764"/>
                <a:gd name="T62" fmla="*/ 3358 w 3763"/>
                <a:gd name="T63" fmla="*/ 506 h 3764"/>
                <a:gd name="T64" fmla="*/ 3550 w 3763"/>
                <a:gd name="T65" fmla="*/ 499 h 3764"/>
                <a:gd name="T66" fmla="*/ 3599 w 3763"/>
                <a:gd name="T67" fmla="*/ 487 h 3764"/>
                <a:gd name="T68" fmla="*/ 3643 w 3763"/>
                <a:gd name="T69" fmla="*/ 466 h 3764"/>
                <a:gd name="T70" fmla="*/ 3681 w 3763"/>
                <a:gd name="T71" fmla="*/ 437 h 3764"/>
                <a:gd name="T72" fmla="*/ 3713 w 3763"/>
                <a:gd name="T73" fmla="*/ 402 h 3764"/>
                <a:gd name="T74" fmla="*/ 3738 w 3763"/>
                <a:gd name="T75" fmla="*/ 359 h 3764"/>
                <a:gd name="T76" fmla="*/ 3755 w 3763"/>
                <a:gd name="T77" fmla="*/ 313 h 3764"/>
                <a:gd name="T78" fmla="*/ 3763 w 3763"/>
                <a:gd name="T79" fmla="*/ 264 h 3764"/>
                <a:gd name="T80" fmla="*/ 3760 w 3763"/>
                <a:gd name="T81" fmla="*/ 213 h 3764"/>
                <a:gd name="T82" fmla="*/ 3748 w 3763"/>
                <a:gd name="T83" fmla="*/ 165 h 3764"/>
                <a:gd name="T84" fmla="*/ 3727 w 3763"/>
                <a:gd name="T85" fmla="*/ 120 h 3764"/>
                <a:gd name="T86" fmla="*/ 3698 w 3763"/>
                <a:gd name="T87" fmla="*/ 82 h 3764"/>
                <a:gd name="T88" fmla="*/ 3663 w 3763"/>
                <a:gd name="T89" fmla="*/ 50 h 3764"/>
                <a:gd name="T90" fmla="*/ 3621 w 3763"/>
                <a:gd name="T91" fmla="*/ 25 h 3764"/>
                <a:gd name="T92" fmla="*/ 3574 w 3763"/>
                <a:gd name="T93" fmla="*/ 8 h 3764"/>
                <a:gd name="T94" fmla="*/ 3525 w 3763"/>
                <a:gd name="T95" fmla="*/ 0 h 3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63" h="3764">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charset="-122"/>
                <a:ea typeface="微软雅黑" panose="020B0503020204020204" charset="-122"/>
              </a:endParaRPr>
            </a:p>
          </p:txBody>
        </p:sp>
      </p:grpSp>
      <p:grpSp>
        <p:nvGrpSpPr>
          <p:cNvPr id="36" name="Group 35"/>
          <p:cNvGrpSpPr/>
          <p:nvPr>
            <p:custDataLst>
              <p:tags r:id="rId12"/>
            </p:custDataLst>
          </p:nvPr>
        </p:nvGrpSpPr>
        <p:grpSpPr>
          <a:xfrm>
            <a:off x="5475332" y="4024959"/>
            <a:ext cx="579526" cy="578193"/>
            <a:chOff x="4594225" y="2119313"/>
            <a:chExt cx="690563" cy="688975"/>
          </a:xfrm>
          <a:solidFill>
            <a:srgbClr val="3498DB"/>
          </a:solidFill>
        </p:grpSpPr>
        <p:sp>
          <p:nvSpPr>
            <p:cNvPr id="37" name="Freeform 74"/>
            <p:cNvSpPr>
              <a:spLocks noEditPoints="1"/>
            </p:cNvSpPr>
            <p:nvPr>
              <p:custDataLst>
                <p:tags r:id="rId20"/>
              </p:custDataLst>
            </p:nvPr>
          </p:nvSpPr>
          <p:spPr bwMode="auto">
            <a:xfrm>
              <a:off x="4594225" y="2119313"/>
              <a:ext cx="690563" cy="688975"/>
            </a:xfrm>
            <a:custGeom>
              <a:avLst/>
              <a:gdLst>
                <a:gd name="T0" fmla="*/ 13014 w 16095"/>
                <a:gd name="T1" fmla="*/ 9314 h 16058"/>
                <a:gd name="T2" fmla="*/ 12601 w 16095"/>
                <a:gd name="T3" fmla="*/ 10148 h 16058"/>
                <a:gd name="T4" fmla="*/ 12483 w 16095"/>
                <a:gd name="T5" fmla="*/ 10816 h 16058"/>
                <a:gd name="T6" fmla="*/ 11103 w 16095"/>
                <a:gd name="T7" fmla="*/ 12535 h 16058"/>
                <a:gd name="T8" fmla="*/ 10453 w 16095"/>
                <a:gd name="T9" fmla="*/ 12465 h 16058"/>
                <a:gd name="T10" fmla="*/ 9575 w 16095"/>
                <a:gd name="T11" fmla="*/ 12816 h 16058"/>
                <a:gd name="T12" fmla="*/ 9126 w 16095"/>
                <a:gd name="T13" fmla="*/ 13268 h 16058"/>
                <a:gd name="T14" fmla="*/ 6955 w 16095"/>
                <a:gd name="T15" fmla="*/ 13239 h 16058"/>
                <a:gd name="T16" fmla="*/ 6491 w 16095"/>
                <a:gd name="T17" fmla="*/ 12802 h 16058"/>
                <a:gd name="T18" fmla="*/ 5615 w 16095"/>
                <a:gd name="T19" fmla="*/ 12459 h 16058"/>
                <a:gd name="T20" fmla="*/ 4959 w 16095"/>
                <a:gd name="T21" fmla="*/ 12551 h 16058"/>
                <a:gd name="T22" fmla="*/ 3617 w 16095"/>
                <a:gd name="T23" fmla="*/ 10784 h 16058"/>
                <a:gd name="T24" fmla="*/ 3464 w 16095"/>
                <a:gd name="T25" fmla="*/ 10082 h 16058"/>
                <a:gd name="T26" fmla="*/ 3059 w 16095"/>
                <a:gd name="T27" fmla="*/ 9291 h 16058"/>
                <a:gd name="T28" fmla="*/ 1006 w 16095"/>
                <a:gd name="T29" fmla="*/ 7347 h 16058"/>
                <a:gd name="T30" fmla="*/ 3081 w 16095"/>
                <a:gd name="T31" fmla="*/ 6745 h 16058"/>
                <a:gd name="T32" fmla="*/ 3495 w 16095"/>
                <a:gd name="T33" fmla="*/ 5911 h 16058"/>
                <a:gd name="T34" fmla="*/ 3613 w 16095"/>
                <a:gd name="T35" fmla="*/ 5243 h 16058"/>
                <a:gd name="T36" fmla="*/ 4992 w 16095"/>
                <a:gd name="T37" fmla="*/ 3523 h 16058"/>
                <a:gd name="T38" fmla="*/ 5643 w 16095"/>
                <a:gd name="T39" fmla="*/ 3593 h 16058"/>
                <a:gd name="T40" fmla="*/ 6520 w 16095"/>
                <a:gd name="T41" fmla="*/ 3242 h 16058"/>
                <a:gd name="T42" fmla="*/ 6970 w 16095"/>
                <a:gd name="T43" fmla="*/ 2790 h 16058"/>
                <a:gd name="T44" fmla="*/ 9140 w 16095"/>
                <a:gd name="T45" fmla="*/ 2819 h 16058"/>
                <a:gd name="T46" fmla="*/ 9604 w 16095"/>
                <a:gd name="T47" fmla="*/ 3256 h 16058"/>
                <a:gd name="T48" fmla="*/ 10480 w 16095"/>
                <a:gd name="T49" fmla="*/ 3599 h 16058"/>
                <a:gd name="T50" fmla="*/ 11137 w 16095"/>
                <a:gd name="T51" fmla="*/ 3507 h 16058"/>
                <a:gd name="T52" fmla="*/ 12478 w 16095"/>
                <a:gd name="T53" fmla="*/ 5274 h 16058"/>
                <a:gd name="T54" fmla="*/ 12631 w 16095"/>
                <a:gd name="T55" fmla="*/ 5976 h 16058"/>
                <a:gd name="T56" fmla="*/ 13036 w 16095"/>
                <a:gd name="T57" fmla="*/ 6767 h 16058"/>
                <a:gd name="T58" fmla="*/ 15089 w 16095"/>
                <a:gd name="T59" fmla="*/ 8712 h 16058"/>
                <a:gd name="T60" fmla="*/ 14489 w 16095"/>
                <a:gd name="T61" fmla="*/ 3783 h 16058"/>
                <a:gd name="T62" fmla="*/ 14336 w 16095"/>
                <a:gd name="T63" fmla="*/ 2970 h 16058"/>
                <a:gd name="T64" fmla="*/ 12945 w 16095"/>
                <a:gd name="T65" fmla="*/ 1659 h 16058"/>
                <a:gd name="T66" fmla="*/ 12433 w 16095"/>
                <a:gd name="T67" fmla="*/ 1581 h 16058"/>
                <a:gd name="T68" fmla="*/ 10192 w 16095"/>
                <a:gd name="T69" fmla="*/ 2406 h 16058"/>
                <a:gd name="T70" fmla="*/ 9336 w 16095"/>
                <a:gd name="T71" fmla="*/ 202 h 16058"/>
                <a:gd name="T72" fmla="*/ 7187 w 16095"/>
                <a:gd name="T73" fmla="*/ 15 h 16058"/>
                <a:gd name="T74" fmla="*/ 6503 w 16095"/>
                <a:gd name="T75" fmla="*/ 483 h 16058"/>
                <a:gd name="T76" fmla="*/ 4046 w 16095"/>
                <a:gd name="T77" fmla="*/ 1704 h 16058"/>
                <a:gd name="T78" fmla="*/ 3407 w 16095"/>
                <a:gd name="T79" fmla="*/ 1586 h 16058"/>
                <a:gd name="T80" fmla="*/ 2956 w 16095"/>
                <a:gd name="T81" fmla="*/ 1771 h 16058"/>
                <a:gd name="T82" fmla="*/ 1604 w 16095"/>
                <a:gd name="T83" fmla="*/ 3320 h 16058"/>
                <a:gd name="T84" fmla="*/ 2620 w 16095"/>
                <a:gd name="T85" fmla="*/ 5408 h 16058"/>
                <a:gd name="T86" fmla="*/ 379 w 16095"/>
                <a:gd name="T87" fmla="*/ 6562 h 16058"/>
                <a:gd name="T88" fmla="*/ 1 w 16095"/>
                <a:gd name="T89" fmla="*/ 7302 h 16058"/>
                <a:gd name="T90" fmla="*/ 285 w 16095"/>
                <a:gd name="T91" fmla="*/ 9412 h 16058"/>
                <a:gd name="T92" fmla="*/ 2511 w 16095"/>
                <a:gd name="T93" fmla="*/ 10413 h 16058"/>
                <a:gd name="T94" fmla="*/ 1583 w 16095"/>
                <a:gd name="T95" fmla="*/ 12613 h 16058"/>
                <a:gd name="T96" fmla="*/ 2897 w 16095"/>
                <a:gd name="T97" fmla="*/ 14241 h 16058"/>
                <a:gd name="T98" fmla="*/ 3336 w 16095"/>
                <a:gd name="T99" fmla="*/ 14459 h 16058"/>
                <a:gd name="T100" fmla="*/ 3944 w 16095"/>
                <a:gd name="T101" fmla="*/ 14404 h 16058"/>
                <a:gd name="T102" fmla="*/ 6444 w 16095"/>
                <a:gd name="T103" fmla="*/ 15461 h 16058"/>
                <a:gd name="T104" fmla="*/ 7061 w 16095"/>
                <a:gd name="T105" fmla="*/ 16012 h 16058"/>
                <a:gd name="T106" fmla="*/ 9229 w 16095"/>
                <a:gd name="T107" fmla="*/ 15927 h 16058"/>
                <a:gd name="T108" fmla="*/ 9718 w 16095"/>
                <a:gd name="T109" fmla="*/ 15251 h 16058"/>
                <a:gd name="T110" fmla="*/ 12326 w 16095"/>
                <a:gd name="T111" fmla="*/ 14460 h 16058"/>
                <a:gd name="T112" fmla="*/ 12877 w 16095"/>
                <a:gd name="T113" fmla="*/ 14426 h 16058"/>
                <a:gd name="T114" fmla="*/ 14253 w 16095"/>
                <a:gd name="T115" fmla="*/ 13191 h 16058"/>
                <a:gd name="T116" fmla="*/ 14511 w 16095"/>
                <a:gd name="T117" fmla="*/ 12402 h 16058"/>
                <a:gd name="T118" fmla="*/ 13745 w 16095"/>
                <a:gd name="T119" fmla="*/ 10004 h 16058"/>
                <a:gd name="T120" fmla="*/ 15941 w 16095"/>
                <a:gd name="T121" fmla="*/ 9245 h 16058"/>
                <a:gd name="T122" fmla="*/ 16061 w 16095"/>
                <a:gd name="T123" fmla="*/ 7086 h 16058"/>
                <a:gd name="T124" fmla="*/ 15536 w 16095"/>
                <a:gd name="T125" fmla="*/ 6448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95" h="16058">
                  <a:moveTo>
                    <a:pt x="13547" y="9020"/>
                  </a:moveTo>
                  <a:lnTo>
                    <a:pt x="13515" y="9027"/>
                  </a:lnTo>
                  <a:lnTo>
                    <a:pt x="13483" y="9035"/>
                  </a:lnTo>
                  <a:lnTo>
                    <a:pt x="13450" y="9044"/>
                  </a:lnTo>
                  <a:lnTo>
                    <a:pt x="13419" y="9054"/>
                  </a:lnTo>
                  <a:lnTo>
                    <a:pt x="13388" y="9065"/>
                  </a:lnTo>
                  <a:lnTo>
                    <a:pt x="13358" y="9077"/>
                  </a:lnTo>
                  <a:lnTo>
                    <a:pt x="13328" y="9090"/>
                  </a:lnTo>
                  <a:lnTo>
                    <a:pt x="13298" y="9104"/>
                  </a:lnTo>
                  <a:lnTo>
                    <a:pt x="13269" y="9120"/>
                  </a:lnTo>
                  <a:lnTo>
                    <a:pt x="13241" y="9135"/>
                  </a:lnTo>
                  <a:lnTo>
                    <a:pt x="13213" y="9152"/>
                  </a:lnTo>
                  <a:lnTo>
                    <a:pt x="13186" y="9169"/>
                  </a:lnTo>
                  <a:lnTo>
                    <a:pt x="13160" y="9187"/>
                  </a:lnTo>
                  <a:lnTo>
                    <a:pt x="13134" y="9207"/>
                  </a:lnTo>
                  <a:lnTo>
                    <a:pt x="13108" y="9226"/>
                  </a:lnTo>
                  <a:lnTo>
                    <a:pt x="13083" y="9247"/>
                  </a:lnTo>
                  <a:lnTo>
                    <a:pt x="13059" y="9269"/>
                  </a:lnTo>
                  <a:lnTo>
                    <a:pt x="13036" y="9291"/>
                  </a:lnTo>
                  <a:lnTo>
                    <a:pt x="13014" y="9314"/>
                  </a:lnTo>
                  <a:lnTo>
                    <a:pt x="12992" y="9338"/>
                  </a:lnTo>
                  <a:lnTo>
                    <a:pt x="12971" y="9362"/>
                  </a:lnTo>
                  <a:lnTo>
                    <a:pt x="12950" y="9387"/>
                  </a:lnTo>
                  <a:lnTo>
                    <a:pt x="12931" y="9414"/>
                  </a:lnTo>
                  <a:lnTo>
                    <a:pt x="12912" y="9440"/>
                  </a:lnTo>
                  <a:lnTo>
                    <a:pt x="12894" y="9467"/>
                  </a:lnTo>
                  <a:lnTo>
                    <a:pt x="12877" y="9495"/>
                  </a:lnTo>
                  <a:lnTo>
                    <a:pt x="12861" y="9523"/>
                  </a:lnTo>
                  <a:lnTo>
                    <a:pt x="12846" y="9552"/>
                  </a:lnTo>
                  <a:lnTo>
                    <a:pt x="12832" y="9582"/>
                  </a:lnTo>
                  <a:lnTo>
                    <a:pt x="12819" y="9612"/>
                  </a:lnTo>
                  <a:lnTo>
                    <a:pt x="12807" y="9642"/>
                  </a:lnTo>
                  <a:lnTo>
                    <a:pt x="12795" y="9674"/>
                  </a:lnTo>
                  <a:lnTo>
                    <a:pt x="12769" y="9743"/>
                  </a:lnTo>
                  <a:lnTo>
                    <a:pt x="12744" y="9812"/>
                  </a:lnTo>
                  <a:lnTo>
                    <a:pt x="12717" y="9880"/>
                  </a:lnTo>
                  <a:lnTo>
                    <a:pt x="12690" y="9948"/>
                  </a:lnTo>
                  <a:lnTo>
                    <a:pt x="12661" y="10015"/>
                  </a:lnTo>
                  <a:lnTo>
                    <a:pt x="12632" y="10082"/>
                  </a:lnTo>
                  <a:lnTo>
                    <a:pt x="12601" y="10148"/>
                  </a:lnTo>
                  <a:lnTo>
                    <a:pt x="12570" y="10214"/>
                  </a:lnTo>
                  <a:lnTo>
                    <a:pt x="12556" y="10244"/>
                  </a:lnTo>
                  <a:lnTo>
                    <a:pt x="12543" y="10274"/>
                  </a:lnTo>
                  <a:lnTo>
                    <a:pt x="12531" y="10305"/>
                  </a:lnTo>
                  <a:lnTo>
                    <a:pt x="12520" y="10336"/>
                  </a:lnTo>
                  <a:lnTo>
                    <a:pt x="12510" y="10367"/>
                  </a:lnTo>
                  <a:lnTo>
                    <a:pt x="12501" y="10399"/>
                  </a:lnTo>
                  <a:lnTo>
                    <a:pt x="12494" y="10430"/>
                  </a:lnTo>
                  <a:lnTo>
                    <a:pt x="12487" y="10462"/>
                  </a:lnTo>
                  <a:lnTo>
                    <a:pt x="12481" y="10495"/>
                  </a:lnTo>
                  <a:lnTo>
                    <a:pt x="12477" y="10527"/>
                  </a:lnTo>
                  <a:lnTo>
                    <a:pt x="12473" y="10559"/>
                  </a:lnTo>
                  <a:lnTo>
                    <a:pt x="12471" y="10591"/>
                  </a:lnTo>
                  <a:lnTo>
                    <a:pt x="12469" y="10623"/>
                  </a:lnTo>
                  <a:lnTo>
                    <a:pt x="12469" y="10655"/>
                  </a:lnTo>
                  <a:lnTo>
                    <a:pt x="12470" y="10687"/>
                  </a:lnTo>
                  <a:lnTo>
                    <a:pt x="12471" y="10719"/>
                  </a:lnTo>
                  <a:lnTo>
                    <a:pt x="12474" y="10752"/>
                  </a:lnTo>
                  <a:lnTo>
                    <a:pt x="12478" y="10784"/>
                  </a:lnTo>
                  <a:lnTo>
                    <a:pt x="12483" y="10816"/>
                  </a:lnTo>
                  <a:lnTo>
                    <a:pt x="12488" y="10848"/>
                  </a:lnTo>
                  <a:lnTo>
                    <a:pt x="12495" y="10879"/>
                  </a:lnTo>
                  <a:lnTo>
                    <a:pt x="12503" y="10911"/>
                  </a:lnTo>
                  <a:lnTo>
                    <a:pt x="12512" y="10942"/>
                  </a:lnTo>
                  <a:lnTo>
                    <a:pt x="12522" y="10972"/>
                  </a:lnTo>
                  <a:lnTo>
                    <a:pt x="12532" y="11003"/>
                  </a:lnTo>
                  <a:lnTo>
                    <a:pt x="12544" y="11034"/>
                  </a:lnTo>
                  <a:lnTo>
                    <a:pt x="12557" y="11064"/>
                  </a:lnTo>
                  <a:lnTo>
                    <a:pt x="12571" y="11093"/>
                  </a:lnTo>
                  <a:lnTo>
                    <a:pt x="12586" y="11123"/>
                  </a:lnTo>
                  <a:lnTo>
                    <a:pt x="12602" y="11151"/>
                  </a:lnTo>
                  <a:lnTo>
                    <a:pt x="12619" y="11180"/>
                  </a:lnTo>
                  <a:lnTo>
                    <a:pt x="12638" y="11207"/>
                  </a:lnTo>
                  <a:lnTo>
                    <a:pt x="13511" y="12514"/>
                  </a:lnTo>
                  <a:lnTo>
                    <a:pt x="12543" y="13480"/>
                  </a:lnTo>
                  <a:lnTo>
                    <a:pt x="11233" y="12608"/>
                  </a:lnTo>
                  <a:lnTo>
                    <a:pt x="11202" y="12588"/>
                  </a:lnTo>
                  <a:lnTo>
                    <a:pt x="11169" y="12569"/>
                  </a:lnTo>
                  <a:lnTo>
                    <a:pt x="11137" y="12551"/>
                  </a:lnTo>
                  <a:lnTo>
                    <a:pt x="11103" y="12535"/>
                  </a:lnTo>
                  <a:lnTo>
                    <a:pt x="11069" y="12520"/>
                  </a:lnTo>
                  <a:lnTo>
                    <a:pt x="11035" y="12506"/>
                  </a:lnTo>
                  <a:lnTo>
                    <a:pt x="11000" y="12494"/>
                  </a:lnTo>
                  <a:lnTo>
                    <a:pt x="10965" y="12483"/>
                  </a:lnTo>
                  <a:lnTo>
                    <a:pt x="10930" y="12473"/>
                  </a:lnTo>
                  <a:lnTo>
                    <a:pt x="10894" y="12464"/>
                  </a:lnTo>
                  <a:lnTo>
                    <a:pt x="10858" y="12457"/>
                  </a:lnTo>
                  <a:lnTo>
                    <a:pt x="10822" y="12451"/>
                  </a:lnTo>
                  <a:lnTo>
                    <a:pt x="10786" y="12446"/>
                  </a:lnTo>
                  <a:lnTo>
                    <a:pt x="10748" y="12443"/>
                  </a:lnTo>
                  <a:lnTo>
                    <a:pt x="10712" y="12441"/>
                  </a:lnTo>
                  <a:lnTo>
                    <a:pt x="10676" y="12440"/>
                  </a:lnTo>
                  <a:lnTo>
                    <a:pt x="10648" y="12441"/>
                  </a:lnTo>
                  <a:lnTo>
                    <a:pt x="10620" y="12442"/>
                  </a:lnTo>
                  <a:lnTo>
                    <a:pt x="10592" y="12444"/>
                  </a:lnTo>
                  <a:lnTo>
                    <a:pt x="10563" y="12446"/>
                  </a:lnTo>
                  <a:lnTo>
                    <a:pt x="10536" y="12450"/>
                  </a:lnTo>
                  <a:lnTo>
                    <a:pt x="10508" y="12454"/>
                  </a:lnTo>
                  <a:lnTo>
                    <a:pt x="10480" y="12459"/>
                  </a:lnTo>
                  <a:lnTo>
                    <a:pt x="10453" y="12465"/>
                  </a:lnTo>
                  <a:lnTo>
                    <a:pt x="10425" y="12472"/>
                  </a:lnTo>
                  <a:lnTo>
                    <a:pt x="10397" y="12479"/>
                  </a:lnTo>
                  <a:lnTo>
                    <a:pt x="10370" y="12488"/>
                  </a:lnTo>
                  <a:lnTo>
                    <a:pt x="10343" y="12497"/>
                  </a:lnTo>
                  <a:lnTo>
                    <a:pt x="10317" y="12506"/>
                  </a:lnTo>
                  <a:lnTo>
                    <a:pt x="10290" y="12517"/>
                  </a:lnTo>
                  <a:lnTo>
                    <a:pt x="10264" y="12528"/>
                  </a:lnTo>
                  <a:lnTo>
                    <a:pt x="10237" y="12540"/>
                  </a:lnTo>
                  <a:lnTo>
                    <a:pt x="10172" y="12571"/>
                  </a:lnTo>
                  <a:lnTo>
                    <a:pt x="10106" y="12602"/>
                  </a:lnTo>
                  <a:lnTo>
                    <a:pt x="10038" y="12631"/>
                  </a:lnTo>
                  <a:lnTo>
                    <a:pt x="9971" y="12661"/>
                  </a:lnTo>
                  <a:lnTo>
                    <a:pt x="9903" y="12688"/>
                  </a:lnTo>
                  <a:lnTo>
                    <a:pt x="9835" y="12715"/>
                  </a:lnTo>
                  <a:lnTo>
                    <a:pt x="9766" y="12740"/>
                  </a:lnTo>
                  <a:lnTo>
                    <a:pt x="9696" y="12765"/>
                  </a:lnTo>
                  <a:lnTo>
                    <a:pt x="9665" y="12777"/>
                  </a:lnTo>
                  <a:lnTo>
                    <a:pt x="9635" y="12789"/>
                  </a:lnTo>
                  <a:lnTo>
                    <a:pt x="9605" y="12802"/>
                  </a:lnTo>
                  <a:lnTo>
                    <a:pt x="9575" y="12816"/>
                  </a:lnTo>
                  <a:lnTo>
                    <a:pt x="9545" y="12832"/>
                  </a:lnTo>
                  <a:lnTo>
                    <a:pt x="9517" y="12848"/>
                  </a:lnTo>
                  <a:lnTo>
                    <a:pt x="9489" y="12864"/>
                  </a:lnTo>
                  <a:lnTo>
                    <a:pt x="9462" y="12882"/>
                  </a:lnTo>
                  <a:lnTo>
                    <a:pt x="9436" y="12901"/>
                  </a:lnTo>
                  <a:lnTo>
                    <a:pt x="9410" y="12920"/>
                  </a:lnTo>
                  <a:lnTo>
                    <a:pt x="9384" y="12941"/>
                  </a:lnTo>
                  <a:lnTo>
                    <a:pt x="9360" y="12962"/>
                  </a:lnTo>
                  <a:lnTo>
                    <a:pt x="9336" y="12984"/>
                  </a:lnTo>
                  <a:lnTo>
                    <a:pt x="9313" y="13007"/>
                  </a:lnTo>
                  <a:lnTo>
                    <a:pt x="9291" y="13030"/>
                  </a:lnTo>
                  <a:lnTo>
                    <a:pt x="9269" y="13054"/>
                  </a:lnTo>
                  <a:lnTo>
                    <a:pt x="9249" y="13078"/>
                  </a:lnTo>
                  <a:lnTo>
                    <a:pt x="9228" y="13103"/>
                  </a:lnTo>
                  <a:lnTo>
                    <a:pt x="9209" y="13129"/>
                  </a:lnTo>
                  <a:lnTo>
                    <a:pt x="9190" y="13156"/>
                  </a:lnTo>
                  <a:lnTo>
                    <a:pt x="9173" y="13183"/>
                  </a:lnTo>
                  <a:lnTo>
                    <a:pt x="9156" y="13211"/>
                  </a:lnTo>
                  <a:lnTo>
                    <a:pt x="9141" y="13239"/>
                  </a:lnTo>
                  <a:lnTo>
                    <a:pt x="9126" y="13268"/>
                  </a:lnTo>
                  <a:lnTo>
                    <a:pt x="9112" y="13297"/>
                  </a:lnTo>
                  <a:lnTo>
                    <a:pt x="9099" y="13327"/>
                  </a:lnTo>
                  <a:lnTo>
                    <a:pt x="9087" y="13357"/>
                  </a:lnTo>
                  <a:lnTo>
                    <a:pt x="9076" y="13388"/>
                  </a:lnTo>
                  <a:lnTo>
                    <a:pt x="9066" y="13419"/>
                  </a:lnTo>
                  <a:lnTo>
                    <a:pt x="9056" y="13451"/>
                  </a:lnTo>
                  <a:lnTo>
                    <a:pt x="9048" y="13484"/>
                  </a:lnTo>
                  <a:lnTo>
                    <a:pt x="9041" y="13516"/>
                  </a:lnTo>
                  <a:lnTo>
                    <a:pt x="8732" y="15054"/>
                  </a:lnTo>
                  <a:lnTo>
                    <a:pt x="7363" y="15054"/>
                  </a:lnTo>
                  <a:lnTo>
                    <a:pt x="7055" y="13516"/>
                  </a:lnTo>
                  <a:lnTo>
                    <a:pt x="7048" y="13484"/>
                  </a:lnTo>
                  <a:lnTo>
                    <a:pt x="7040" y="13451"/>
                  </a:lnTo>
                  <a:lnTo>
                    <a:pt x="7030" y="13419"/>
                  </a:lnTo>
                  <a:lnTo>
                    <a:pt x="7020" y="13388"/>
                  </a:lnTo>
                  <a:lnTo>
                    <a:pt x="7009" y="13357"/>
                  </a:lnTo>
                  <a:lnTo>
                    <a:pt x="6997" y="13327"/>
                  </a:lnTo>
                  <a:lnTo>
                    <a:pt x="6984" y="13297"/>
                  </a:lnTo>
                  <a:lnTo>
                    <a:pt x="6970" y="13268"/>
                  </a:lnTo>
                  <a:lnTo>
                    <a:pt x="6955" y="13239"/>
                  </a:lnTo>
                  <a:lnTo>
                    <a:pt x="6940" y="13211"/>
                  </a:lnTo>
                  <a:lnTo>
                    <a:pt x="6923" y="13183"/>
                  </a:lnTo>
                  <a:lnTo>
                    <a:pt x="6906" y="13156"/>
                  </a:lnTo>
                  <a:lnTo>
                    <a:pt x="6887" y="13129"/>
                  </a:lnTo>
                  <a:lnTo>
                    <a:pt x="6868" y="13103"/>
                  </a:lnTo>
                  <a:lnTo>
                    <a:pt x="6847" y="13078"/>
                  </a:lnTo>
                  <a:lnTo>
                    <a:pt x="6827" y="13054"/>
                  </a:lnTo>
                  <a:lnTo>
                    <a:pt x="6805" y="13030"/>
                  </a:lnTo>
                  <a:lnTo>
                    <a:pt x="6783" y="13007"/>
                  </a:lnTo>
                  <a:lnTo>
                    <a:pt x="6760" y="12984"/>
                  </a:lnTo>
                  <a:lnTo>
                    <a:pt x="6736" y="12962"/>
                  </a:lnTo>
                  <a:lnTo>
                    <a:pt x="6712" y="12941"/>
                  </a:lnTo>
                  <a:lnTo>
                    <a:pt x="6686" y="12920"/>
                  </a:lnTo>
                  <a:lnTo>
                    <a:pt x="6660" y="12901"/>
                  </a:lnTo>
                  <a:lnTo>
                    <a:pt x="6634" y="12882"/>
                  </a:lnTo>
                  <a:lnTo>
                    <a:pt x="6607" y="12864"/>
                  </a:lnTo>
                  <a:lnTo>
                    <a:pt x="6579" y="12848"/>
                  </a:lnTo>
                  <a:lnTo>
                    <a:pt x="6551" y="12832"/>
                  </a:lnTo>
                  <a:lnTo>
                    <a:pt x="6521" y="12816"/>
                  </a:lnTo>
                  <a:lnTo>
                    <a:pt x="6491" y="12802"/>
                  </a:lnTo>
                  <a:lnTo>
                    <a:pt x="6461" y="12789"/>
                  </a:lnTo>
                  <a:lnTo>
                    <a:pt x="6431" y="12777"/>
                  </a:lnTo>
                  <a:lnTo>
                    <a:pt x="6400" y="12765"/>
                  </a:lnTo>
                  <a:lnTo>
                    <a:pt x="6330" y="12740"/>
                  </a:lnTo>
                  <a:lnTo>
                    <a:pt x="6261" y="12715"/>
                  </a:lnTo>
                  <a:lnTo>
                    <a:pt x="6193" y="12688"/>
                  </a:lnTo>
                  <a:lnTo>
                    <a:pt x="6125" y="12661"/>
                  </a:lnTo>
                  <a:lnTo>
                    <a:pt x="6058" y="12632"/>
                  </a:lnTo>
                  <a:lnTo>
                    <a:pt x="5990" y="12602"/>
                  </a:lnTo>
                  <a:lnTo>
                    <a:pt x="5924" y="12572"/>
                  </a:lnTo>
                  <a:lnTo>
                    <a:pt x="5859" y="12541"/>
                  </a:lnTo>
                  <a:lnTo>
                    <a:pt x="5832" y="12529"/>
                  </a:lnTo>
                  <a:lnTo>
                    <a:pt x="5806" y="12517"/>
                  </a:lnTo>
                  <a:lnTo>
                    <a:pt x="5779" y="12507"/>
                  </a:lnTo>
                  <a:lnTo>
                    <a:pt x="5752" y="12497"/>
                  </a:lnTo>
                  <a:lnTo>
                    <a:pt x="5725" y="12488"/>
                  </a:lnTo>
                  <a:lnTo>
                    <a:pt x="5698" y="12479"/>
                  </a:lnTo>
                  <a:lnTo>
                    <a:pt x="5670" y="12472"/>
                  </a:lnTo>
                  <a:lnTo>
                    <a:pt x="5643" y="12465"/>
                  </a:lnTo>
                  <a:lnTo>
                    <a:pt x="5615" y="12459"/>
                  </a:lnTo>
                  <a:lnTo>
                    <a:pt x="5588" y="12454"/>
                  </a:lnTo>
                  <a:lnTo>
                    <a:pt x="5560" y="12450"/>
                  </a:lnTo>
                  <a:lnTo>
                    <a:pt x="5533" y="12446"/>
                  </a:lnTo>
                  <a:lnTo>
                    <a:pt x="5504" y="12444"/>
                  </a:lnTo>
                  <a:lnTo>
                    <a:pt x="5476" y="12442"/>
                  </a:lnTo>
                  <a:lnTo>
                    <a:pt x="5448" y="12441"/>
                  </a:lnTo>
                  <a:lnTo>
                    <a:pt x="5420" y="12440"/>
                  </a:lnTo>
                  <a:lnTo>
                    <a:pt x="5384" y="12441"/>
                  </a:lnTo>
                  <a:lnTo>
                    <a:pt x="5347" y="12443"/>
                  </a:lnTo>
                  <a:lnTo>
                    <a:pt x="5310" y="12446"/>
                  </a:lnTo>
                  <a:lnTo>
                    <a:pt x="5274" y="12451"/>
                  </a:lnTo>
                  <a:lnTo>
                    <a:pt x="5238" y="12457"/>
                  </a:lnTo>
                  <a:lnTo>
                    <a:pt x="5202" y="12464"/>
                  </a:lnTo>
                  <a:lnTo>
                    <a:pt x="5166" y="12473"/>
                  </a:lnTo>
                  <a:lnTo>
                    <a:pt x="5130" y="12483"/>
                  </a:lnTo>
                  <a:lnTo>
                    <a:pt x="5096" y="12494"/>
                  </a:lnTo>
                  <a:lnTo>
                    <a:pt x="5061" y="12506"/>
                  </a:lnTo>
                  <a:lnTo>
                    <a:pt x="5027" y="12520"/>
                  </a:lnTo>
                  <a:lnTo>
                    <a:pt x="4992" y="12535"/>
                  </a:lnTo>
                  <a:lnTo>
                    <a:pt x="4959" y="12551"/>
                  </a:lnTo>
                  <a:lnTo>
                    <a:pt x="4926" y="12569"/>
                  </a:lnTo>
                  <a:lnTo>
                    <a:pt x="4894" y="12588"/>
                  </a:lnTo>
                  <a:lnTo>
                    <a:pt x="4862" y="12608"/>
                  </a:lnTo>
                  <a:lnTo>
                    <a:pt x="3552" y="13480"/>
                  </a:lnTo>
                  <a:lnTo>
                    <a:pt x="2584" y="12514"/>
                  </a:lnTo>
                  <a:lnTo>
                    <a:pt x="3457" y="11207"/>
                  </a:lnTo>
                  <a:lnTo>
                    <a:pt x="3476" y="11180"/>
                  </a:lnTo>
                  <a:lnTo>
                    <a:pt x="3493" y="11151"/>
                  </a:lnTo>
                  <a:lnTo>
                    <a:pt x="3509" y="11123"/>
                  </a:lnTo>
                  <a:lnTo>
                    <a:pt x="3524" y="11093"/>
                  </a:lnTo>
                  <a:lnTo>
                    <a:pt x="3537" y="11064"/>
                  </a:lnTo>
                  <a:lnTo>
                    <a:pt x="3550" y="11034"/>
                  </a:lnTo>
                  <a:lnTo>
                    <a:pt x="3562" y="11003"/>
                  </a:lnTo>
                  <a:lnTo>
                    <a:pt x="3573" y="10972"/>
                  </a:lnTo>
                  <a:lnTo>
                    <a:pt x="3583" y="10942"/>
                  </a:lnTo>
                  <a:lnTo>
                    <a:pt x="3592" y="10911"/>
                  </a:lnTo>
                  <a:lnTo>
                    <a:pt x="3600" y="10879"/>
                  </a:lnTo>
                  <a:lnTo>
                    <a:pt x="3606" y="10848"/>
                  </a:lnTo>
                  <a:lnTo>
                    <a:pt x="3612" y="10816"/>
                  </a:lnTo>
                  <a:lnTo>
                    <a:pt x="3617" y="10784"/>
                  </a:lnTo>
                  <a:lnTo>
                    <a:pt x="3621" y="10753"/>
                  </a:lnTo>
                  <a:lnTo>
                    <a:pt x="3624" y="10720"/>
                  </a:lnTo>
                  <a:lnTo>
                    <a:pt x="3625" y="10688"/>
                  </a:lnTo>
                  <a:lnTo>
                    <a:pt x="3626" y="10655"/>
                  </a:lnTo>
                  <a:lnTo>
                    <a:pt x="3626" y="10623"/>
                  </a:lnTo>
                  <a:lnTo>
                    <a:pt x="3624" y="10591"/>
                  </a:lnTo>
                  <a:lnTo>
                    <a:pt x="3622" y="10559"/>
                  </a:lnTo>
                  <a:lnTo>
                    <a:pt x="3618" y="10527"/>
                  </a:lnTo>
                  <a:lnTo>
                    <a:pt x="3614" y="10495"/>
                  </a:lnTo>
                  <a:lnTo>
                    <a:pt x="3608" y="10462"/>
                  </a:lnTo>
                  <a:lnTo>
                    <a:pt x="3602" y="10431"/>
                  </a:lnTo>
                  <a:lnTo>
                    <a:pt x="3594" y="10399"/>
                  </a:lnTo>
                  <a:lnTo>
                    <a:pt x="3585" y="10368"/>
                  </a:lnTo>
                  <a:lnTo>
                    <a:pt x="3576" y="10337"/>
                  </a:lnTo>
                  <a:lnTo>
                    <a:pt x="3565" y="10306"/>
                  </a:lnTo>
                  <a:lnTo>
                    <a:pt x="3553" y="10275"/>
                  </a:lnTo>
                  <a:lnTo>
                    <a:pt x="3540" y="10245"/>
                  </a:lnTo>
                  <a:lnTo>
                    <a:pt x="3526" y="10215"/>
                  </a:lnTo>
                  <a:lnTo>
                    <a:pt x="3495" y="10148"/>
                  </a:lnTo>
                  <a:lnTo>
                    <a:pt x="3464" y="10082"/>
                  </a:lnTo>
                  <a:lnTo>
                    <a:pt x="3435" y="10016"/>
                  </a:lnTo>
                  <a:lnTo>
                    <a:pt x="3406" y="9949"/>
                  </a:lnTo>
                  <a:lnTo>
                    <a:pt x="3378" y="9881"/>
                  </a:lnTo>
                  <a:lnTo>
                    <a:pt x="3352" y="9813"/>
                  </a:lnTo>
                  <a:lnTo>
                    <a:pt x="3326" y="9744"/>
                  </a:lnTo>
                  <a:lnTo>
                    <a:pt x="3300" y="9675"/>
                  </a:lnTo>
                  <a:lnTo>
                    <a:pt x="3289" y="9643"/>
                  </a:lnTo>
                  <a:lnTo>
                    <a:pt x="3277" y="9612"/>
                  </a:lnTo>
                  <a:lnTo>
                    <a:pt x="3263" y="9582"/>
                  </a:lnTo>
                  <a:lnTo>
                    <a:pt x="3249" y="9553"/>
                  </a:lnTo>
                  <a:lnTo>
                    <a:pt x="3234" y="9524"/>
                  </a:lnTo>
                  <a:lnTo>
                    <a:pt x="3218" y="9496"/>
                  </a:lnTo>
                  <a:lnTo>
                    <a:pt x="3201" y="9468"/>
                  </a:lnTo>
                  <a:lnTo>
                    <a:pt x="3183" y="9441"/>
                  </a:lnTo>
                  <a:lnTo>
                    <a:pt x="3165" y="9414"/>
                  </a:lnTo>
                  <a:lnTo>
                    <a:pt x="3145" y="9388"/>
                  </a:lnTo>
                  <a:lnTo>
                    <a:pt x="3124" y="9362"/>
                  </a:lnTo>
                  <a:lnTo>
                    <a:pt x="3103" y="9338"/>
                  </a:lnTo>
                  <a:lnTo>
                    <a:pt x="3081" y="9314"/>
                  </a:lnTo>
                  <a:lnTo>
                    <a:pt x="3059" y="9291"/>
                  </a:lnTo>
                  <a:lnTo>
                    <a:pt x="3036" y="9269"/>
                  </a:lnTo>
                  <a:lnTo>
                    <a:pt x="3012" y="9248"/>
                  </a:lnTo>
                  <a:lnTo>
                    <a:pt x="2987" y="9227"/>
                  </a:lnTo>
                  <a:lnTo>
                    <a:pt x="2961" y="9207"/>
                  </a:lnTo>
                  <a:lnTo>
                    <a:pt x="2935" y="9188"/>
                  </a:lnTo>
                  <a:lnTo>
                    <a:pt x="2909" y="9170"/>
                  </a:lnTo>
                  <a:lnTo>
                    <a:pt x="2882" y="9152"/>
                  </a:lnTo>
                  <a:lnTo>
                    <a:pt x="2854" y="9136"/>
                  </a:lnTo>
                  <a:lnTo>
                    <a:pt x="2826" y="9120"/>
                  </a:lnTo>
                  <a:lnTo>
                    <a:pt x="2797" y="9104"/>
                  </a:lnTo>
                  <a:lnTo>
                    <a:pt x="2767" y="9090"/>
                  </a:lnTo>
                  <a:lnTo>
                    <a:pt x="2737" y="9077"/>
                  </a:lnTo>
                  <a:lnTo>
                    <a:pt x="2707" y="9065"/>
                  </a:lnTo>
                  <a:lnTo>
                    <a:pt x="2676" y="9054"/>
                  </a:lnTo>
                  <a:lnTo>
                    <a:pt x="2645" y="9044"/>
                  </a:lnTo>
                  <a:lnTo>
                    <a:pt x="2613" y="9035"/>
                  </a:lnTo>
                  <a:lnTo>
                    <a:pt x="2581" y="9027"/>
                  </a:lnTo>
                  <a:lnTo>
                    <a:pt x="2548" y="9020"/>
                  </a:lnTo>
                  <a:lnTo>
                    <a:pt x="1006" y="8712"/>
                  </a:lnTo>
                  <a:lnTo>
                    <a:pt x="1006" y="7347"/>
                  </a:lnTo>
                  <a:lnTo>
                    <a:pt x="2548" y="7039"/>
                  </a:lnTo>
                  <a:lnTo>
                    <a:pt x="2581" y="7032"/>
                  </a:lnTo>
                  <a:lnTo>
                    <a:pt x="2613" y="7024"/>
                  </a:lnTo>
                  <a:lnTo>
                    <a:pt x="2645" y="7015"/>
                  </a:lnTo>
                  <a:lnTo>
                    <a:pt x="2676" y="7005"/>
                  </a:lnTo>
                  <a:lnTo>
                    <a:pt x="2707" y="6994"/>
                  </a:lnTo>
                  <a:lnTo>
                    <a:pt x="2737" y="6982"/>
                  </a:lnTo>
                  <a:lnTo>
                    <a:pt x="2767" y="6969"/>
                  </a:lnTo>
                  <a:lnTo>
                    <a:pt x="2797" y="6955"/>
                  </a:lnTo>
                  <a:lnTo>
                    <a:pt x="2826" y="6939"/>
                  </a:lnTo>
                  <a:lnTo>
                    <a:pt x="2854" y="6923"/>
                  </a:lnTo>
                  <a:lnTo>
                    <a:pt x="2882" y="6907"/>
                  </a:lnTo>
                  <a:lnTo>
                    <a:pt x="2909" y="6889"/>
                  </a:lnTo>
                  <a:lnTo>
                    <a:pt x="2935" y="6871"/>
                  </a:lnTo>
                  <a:lnTo>
                    <a:pt x="2961" y="6852"/>
                  </a:lnTo>
                  <a:lnTo>
                    <a:pt x="2987" y="6832"/>
                  </a:lnTo>
                  <a:lnTo>
                    <a:pt x="3012" y="6812"/>
                  </a:lnTo>
                  <a:lnTo>
                    <a:pt x="3036" y="6790"/>
                  </a:lnTo>
                  <a:lnTo>
                    <a:pt x="3059" y="6768"/>
                  </a:lnTo>
                  <a:lnTo>
                    <a:pt x="3081" y="6745"/>
                  </a:lnTo>
                  <a:lnTo>
                    <a:pt x="3103" y="6721"/>
                  </a:lnTo>
                  <a:lnTo>
                    <a:pt x="3124" y="6697"/>
                  </a:lnTo>
                  <a:lnTo>
                    <a:pt x="3145" y="6672"/>
                  </a:lnTo>
                  <a:lnTo>
                    <a:pt x="3165" y="6645"/>
                  </a:lnTo>
                  <a:lnTo>
                    <a:pt x="3183" y="6618"/>
                  </a:lnTo>
                  <a:lnTo>
                    <a:pt x="3201" y="6591"/>
                  </a:lnTo>
                  <a:lnTo>
                    <a:pt x="3218" y="6564"/>
                  </a:lnTo>
                  <a:lnTo>
                    <a:pt x="3234" y="6535"/>
                  </a:lnTo>
                  <a:lnTo>
                    <a:pt x="3249" y="6506"/>
                  </a:lnTo>
                  <a:lnTo>
                    <a:pt x="3263" y="6477"/>
                  </a:lnTo>
                  <a:lnTo>
                    <a:pt x="3277" y="6447"/>
                  </a:lnTo>
                  <a:lnTo>
                    <a:pt x="3289" y="6416"/>
                  </a:lnTo>
                  <a:lnTo>
                    <a:pt x="3300" y="6384"/>
                  </a:lnTo>
                  <a:lnTo>
                    <a:pt x="3326" y="6315"/>
                  </a:lnTo>
                  <a:lnTo>
                    <a:pt x="3351" y="6247"/>
                  </a:lnTo>
                  <a:lnTo>
                    <a:pt x="3378" y="6179"/>
                  </a:lnTo>
                  <a:lnTo>
                    <a:pt x="3406" y="6110"/>
                  </a:lnTo>
                  <a:lnTo>
                    <a:pt x="3434" y="6043"/>
                  </a:lnTo>
                  <a:lnTo>
                    <a:pt x="3463" y="5977"/>
                  </a:lnTo>
                  <a:lnTo>
                    <a:pt x="3495" y="5911"/>
                  </a:lnTo>
                  <a:lnTo>
                    <a:pt x="3526" y="5845"/>
                  </a:lnTo>
                  <a:lnTo>
                    <a:pt x="3540" y="5815"/>
                  </a:lnTo>
                  <a:lnTo>
                    <a:pt x="3553" y="5784"/>
                  </a:lnTo>
                  <a:lnTo>
                    <a:pt x="3565" y="5754"/>
                  </a:lnTo>
                  <a:lnTo>
                    <a:pt x="3575" y="5723"/>
                  </a:lnTo>
                  <a:lnTo>
                    <a:pt x="3585" y="5692"/>
                  </a:lnTo>
                  <a:lnTo>
                    <a:pt x="3594" y="5660"/>
                  </a:lnTo>
                  <a:lnTo>
                    <a:pt x="3602" y="5629"/>
                  </a:lnTo>
                  <a:lnTo>
                    <a:pt x="3608" y="5597"/>
                  </a:lnTo>
                  <a:lnTo>
                    <a:pt x="3614" y="5564"/>
                  </a:lnTo>
                  <a:lnTo>
                    <a:pt x="3618" y="5532"/>
                  </a:lnTo>
                  <a:lnTo>
                    <a:pt x="3622" y="5500"/>
                  </a:lnTo>
                  <a:lnTo>
                    <a:pt x="3624" y="5468"/>
                  </a:lnTo>
                  <a:lnTo>
                    <a:pt x="3626" y="5436"/>
                  </a:lnTo>
                  <a:lnTo>
                    <a:pt x="3626" y="5403"/>
                  </a:lnTo>
                  <a:lnTo>
                    <a:pt x="3625" y="5371"/>
                  </a:lnTo>
                  <a:lnTo>
                    <a:pt x="3624" y="5339"/>
                  </a:lnTo>
                  <a:lnTo>
                    <a:pt x="3621" y="5306"/>
                  </a:lnTo>
                  <a:lnTo>
                    <a:pt x="3617" y="5274"/>
                  </a:lnTo>
                  <a:lnTo>
                    <a:pt x="3613" y="5243"/>
                  </a:lnTo>
                  <a:lnTo>
                    <a:pt x="3607" y="5211"/>
                  </a:lnTo>
                  <a:lnTo>
                    <a:pt x="3600" y="5179"/>
                  </a:lnTo>
                  <a:lnTo>
                    <a:pt x="3592" y="5148"/>
                  </a:lnTo>
                  <a:lnTo>
                    <a:pt x="3583" y="5117"/>
                  </a:lnTo>
                  <a:lnTo>
                    <a:pt x="3573" y="5086"/>
                  </a:lnTo>
                  <a:lnTo>
                    <a:pt x="3562" y="5056"/>
                  </a:lnTo>
                  <a:lnTo>
                    <a:pt x="3551" y="5024"/>
                  </a:lnTo>
                  <a:lnTo>
                    <a:pt x="3538" y="4995"/>
                  </a:lnTo>
                  <a:lnTo>
                    <a:pt x="3524" y="4965"/>
                  </a:lnTo>
                  <a:lnTo>
                    <a:pt x="3509" y="4936"/>
                  </a:lnTo>
                  <a:lnTo>
                    <a:pt x="3493" y="4907"/>
                  </a:lnTo>
                  <a:lnTo>
                    <a:pt x="3476" y="4879"/>
                  </a:lnTo>
                  <a:lnTo>
                    <a:pt x="3457" y="4851"/>
                  </a:lnTo>
                  <a:lnTo>
                    <a:pt x="2584" y="3544"/>
                  </a:lnTo>
                  <a:lnTo>
                    <a:pt x="3552" y="2578"/>
                  </a:lnTo>
                  <a:lnTo>
                    <a:pt x="4862" y="3450"/>
                  </a:lnTo>
                  <a:lnTo>
                    <a:pt x="4894" y="3470"/>
                  </a:lnTo>
                  <a:lnTo>
                    <a:pt x="4926" y="3489"/>
                  </a:lnTo>
                  <a:lnTo>
                    <a:pt x="4959" y="3507"/>
                  </a:lnTo>
                  <a:lnTo>
                    <a:pt x="4992" y="3523"/>
                  </a:lnTo>
                  <a:lnTo>
                    <a:pt x="5027" y="3538"/>
                  </a:lnTo>
                  <a:lnTo>
                    <a:pt x="5061" y="3552"/>
                  </a:lnTo>
                  <a:lnTo>
                    <a:pt x="5096" y="3564"/>
                  </a:lnTo>
                  <a:lnTo>
                    <a:pt x="5130" y="3576"/>
                  </a:lnTo>
                  <a:lnTo>
                    <a:pt x="5166" y="3586"/>
                  </a:lnTo>
                  <a:lnTo>
                    <a:pt x="5202" y="3594"/>
                  </a:lnTo>
                  <a:lnTo>
                    <a:pt x="5238" y="3601"/>
                  </a:lnTo>
                  <a:lnTo>
                    <a:pt x="5274" y="3607"/>
                  </a:lnTo>
                  <a:lnTo>
                    <a:pt x="5310" y="3612"/>
                  </a:lnTo>
                  <a:lnTo>
                    <a:pt x="5347" y="3615"/>
                  </a:lnTo>
                  <a:lnTo>
                    <a:pt x="5384" y="3617"/>
                  </a:lnTo>
                  <a:lnTo>
                    <a:pt x="5420" y="3618"/>
                  </a:lnTo>
                  <a:lnTo>
                    <a:pt x="5448" y="3617"/>
                  </a:lnTo>
                  <a:lnTo>
                    <a:pt x="5476" y="3616"/>
                  </a:lnTo>
                  <a:lnTo>
                    <a:pt x="5504" y="3614"/>
                  </a:lnTo>
                  <a:lnTo>
                    <a:pt x="5532" y="3612"/>
                  </a:lnTo>
                  <a:lnTo>
                    <a:pt x="5560" y="3608"/>
                  </a:lnTo>
                  <a:lnTo>
                    <a:pt x="5588" y="3604"/>
                  </a:lnTo>
                  <a:lnTo>
                    <a:pt x="5615" y="3599"/>
                  </a:lnTo>
                  <a:lnTo>
                    <a:pt x="5643" y="3593"/>
                  </a:lnTo>
                  <a:lnTo>
                    <a:pt x="5670" y="3586"/>
                  </a:lnTo>
                  <a:lnTo>
                    <a:pt x="5698" y="3579"/>
                  </a:lnTo>
                  <a:lnTo>
                    <a:pt x="5725" y="3571"/>
                  </a:lnTo>
                  <a:lnTo>
                    <a:pt x="5752" y="3562"/>
                  </a:lnTo>
                  <a:lnTo>
                    <a:pt x="5779" y="3552"/>
                  </a:lnTo>
                  <a:lnTo>
                    <a:pt x="5805" y="3542"/>
                  </a:lnTo>
                  <a:lnTo>
                    <a:pt x="5832" y="3531"/>
                  </a:lnTo>
                  <a:lnTo>
                    <a:pt x="5859" y="3518"/>
                  </a:lnTo>
                  <a:lnTo>
                    <a:pt x="5924" y="3487"/>
                  </a:lnTo>
                  <a:lnTo>
                    <a:pt x="5990" y="3457"/>
                  </a:lnTo>
                  <a:lnTo>
                    <a:pt x="6057" y="3428"/>
                  </a:lnTo>
                  <a:lnTo>
                    <a:pt x="6124" y="3398"/>
                  </a:lnTo>
                  <a:lnTo>
                    <a:pt x="6192" y="3370"/>
                  </a:lnTo>
                  <a:lnTo>
                    <a:pt x="6260" y="3344"/>
                  </a:lnTo>
                  <a:lnTo>
                    <a:pt x="6329" y="3318"/>
                  </a:lnTo>
                  <a:lnTo>
                    <a:pt x="6399" y="3293"/>
                  </a:lnTo>
                  <a:lnTo>
                    <a:pt x="6430" y="3282"/>
                  </a:lnTo>
                  <a:lnTo>
                    <a:pt x="6461" y="3270"/>
                  </a:lnTo>
                  <a:lnTo>
                    <a:pt x="6491" y="3256"/>
                  </a:lnTo>
                  <a:lnTo>
                    <a:pt x="6520" y="3242"/>
                  </a:lnTo>
                  <a:lnTo>
                    <a:pt x="6550" y="3227"/>
                  </a:lnTo>
                  <a:lnTo>
                    <a:pt x="6578" y="3211"/>
                  </a:lnTo>
                  <a:lnTo>
                    <a:pt x="6606" y="3194"/>
                  </a:lnTo>
                  <a:lnTo>
                    <a:pt x="6633" y="3176"/>
                  </a:lnTo>
                  <a:lnTo>
                    <a:pt x="6660" y="3158"/>
                  </a:lnTo>
                  <a:lnTo>
                    <a:pt x="6686" y="3138"/>
                  </a:lnTo>
                  <a:lnTo>
                    <a:pt x="6712" y="3117"/>
                  </a:lnTo>
                  <a:lnTo>
                    <a:pt x="6736" y="3096"/>
                  </a:lnTo>
                  <a:lnTo>
                    <a:pt x="6760" y="3074"/>
                  </a:lnTo>
                  <a:lnTo>
                    <a:pt x="6783" y="3052"/>
                  </a:lnTo>
                  <a:lnTo>
                    <a:pt x="6805" y="3029"/>
                  </a:lnTo>
                  <a:lnTo>
                    <a:pt x="6827" y="3005"/>
                  </a:lnTo>
                  <a:lnTo>
                    <a:pt x="6847" y="2980"/>
                  </a:lnTo>
                  <a:lnTo>
                    <a:pt x="6868" y="2955"/>
                  </a:lnTo>
                  <a:lnTo>
                    <a:pt x="6887" y="2929"/>
                  </a:lnTo>
                  <a:lnTo>
                    <a:pt x="6906" y="2903"/>
                  </a:lnTo>
                  <a:lnTo>
                    <a:pt x="6923" y="2876"/>
                  </a:lnTo>
                  <a:lnTo>
                    <a:pt x="6940" y="2847"/>
                  </a:lnTo>
                  <a:lnTo>
                    <a:pt x="6955" y="2819"/>
                  </a:lnTo>
                  <a:lnTo>
                    <a:pt x="6970" y="2790"/>
                  </a:lnTo>
                  <a:lnTo>
                    <a:pt x="6984" y="2761"/>
                  </a:lnTo>
                  <a:lnTo>
                    <a:pt x="6997" y="2731"/>
                  </a:lnTo>
                  <a:lnTo>
                    <a:pt x="7009" y="2701"/>
                  </a:lnTo>
                  <a:lnTo>
                    <a:pt x="7020" y="2670"/>
                  </a:lnTo>
                  <a:lnTo>
                    <a:pt x="7030" y="2639"/>
                  </a:lnTo>
                  <a:lnTo>
                    <a:pt x="7040" y="2608"/>
                  </a:lnTo>
                  <a:lnTo>
                    <a:pt x="7048" y="2575"/>
                  </a:lnTo>
                  <a:lnTo>
                    <a:pt x="7055" y="2542"/>
                  </a:lnTo>
                  <a:lnTo>
                    <a:pt x="7363" y="1004"/>
                  </a:lnTo>
                  <a:lnTo>
                    <a:pt x="8732" y="1004"/>
                  </a:lnTo>
                  <a:lnTo>
                    <a:pt x="9040" y="2542"/>
                  </a:lnTo>
                  <a:lnTo>
                    <a:pt x="9047" y="2575"/>
                  </a:lnTo>
                  <a:lnTo>
                    <a:pt x="9055" y="2608"/>
                  </a:lnTo>
                  <a:lnTo>
                    <a:pt x="9065" y="2639"/>
                  </a:lnTo>
                  <a:lnTo>
                    <a:pt x="9075" y="2670"/>
                  </a:lnTo>
                  <a:lnTo>
                    <a:pt x="9086" y="2701"/>
                  </a:lnTo>
                  <a:lnTo>
                    <a:pt x="9098" y="2731"/>
                  </a:lnTo>
                  <a:lnTo>
                    <a:pt x="9111" y="2761"/>
                  </a:lnTo>
                  <a:lnTo>
                    <a:pt x="9125" y="2790"/>
                  </a:lnTo>
                  <a:lnTo>
                    <a:pt x="9140" y="2819"/>
                  </a:lnTo>
                  <a:lnTo>
                    <a:pt x="9155" y="2847"/>
                  </a:lnTo>
                  <a:lnTo>
                    <a:pt x="9172" y="2876"/>
                  </a:lnTo>
                  <a:lnTo>
                    <a:pt x="9189" y="2903"/>
                  </a:lnTo>
                  <a:lnTo>
                    <a:pt x="9208" y="2929"/>
                  </a:lnTo>
                  <a:lnTo>
                    <a:pt x="9227" y="2955"/>
                  </a:lnTo>
                  <a:lnTo>
                    <a:pt x="9248" y="2980"/>
                  </a:lnTo>
                  <a:lnTo>
                    <a:pt x="9268" y="3005"/>
                  </a:lnTo>
                  <a:lnTo>
                    <a:pt x="9290" y="3029"/>
                  </a:lnTo>
                  <a:lnTo>
                    <a:pt x="9312" y="3052"/>
                  </a:lnTo>
                  <a:lnTo>
                    <a:pt x="9335" y="3074"/>
                  </a:lnTo>
                  <a:lnTo>
                    <a:pt x="9359" y="3096"/>
                  </a:lnTo>
                  <a:lnTo>
                    <a:pt x="9383" y="3117"/>
                  </a:lnTo>
                  <a:lnTo>
                    <a:pt x="9409" y="3138"/>
                  </a:lnTo>
                  <a:lnTo>
                    <a:pt x="9435" y="3158"/>
                  </a:lnTo>
                  <a:lnTo>
                    <a:pt x="9462" y="3176"/>
                  </a:lnTo>
                  <a:lnTo>
                    <a:pt x="9489" y="3194"/>
                  </a:lnTo>
                  <a:lnTo>
                    <a:pt x="9517" y="3211"/>
                  </a:lnTo>
                  <a:lnTo>
                    <a:pt x="9545" y="3227"/>
                  </a:lnTo>
                  <a:lnTo>
                    <a:pt x="9575" y="3242"/>
                  </a:lnTo>
                  <a:lnTo>
                    <a:pt x="9604" y="3256"/>
                  </a:lnTo>
                  <a:lnTo>
                    <a:pt x="9634" y="3270"/>
                  </a:lnTo>
                  <a:lnTo>
                    <a:pt x="9665" y="3282"/>
                  </a:lnTo>
                  <a:lnTo>
                    <a:pt x="9696" y="3293"/>
                  </a:lnTo>
                  <a:lnTo>
                    <a:pt x="9766" y="3318"/>
                  </a:lnTo>
                  <a:lnTo>
                    <a:pt x="9834" y="3344"/>
                  </a:lnTo>
                  <a:lnTo>
                    <a:pt x="9902" y="3370"/>
                  </a:lnTo>
                  <a:lnTo>
                    <a:pt x="9971" y="3398"/>
                  </a:lnTo>
                  <a:lnTo>
                    <a:pt x="10037" y="3427"/>
                  </a:lnTo>
                  <a:lnTo>
                    <a:pt x="10105" y="3456"/>
                  </a:lnTo>
                  <a:lnTo>
                    <a:pt x="10171" y="3487"/>
                  </a:lnTo>
                  <a:lnTo>
                    <a:pt x="10236" y="3518"/>
                  </a:lnTo>
                  <a:lnTo>
                    <a:pt x="10263" y="3530"/>
                  </a:lnTo>
                  <a:lnTo>
                    <a:pt x="10290" y="3541"/>
                  </a:lnTo>
                  <a:lnTo>
                    <a:pt x="10316" y="3552"/>
                  </a:lnTo>
                  <a:lnTo>
                    <a:pt x="10343" y="3562"/>
                  </a:lnTo>
                  <a:lnTo>
                    <a:pt x="10370" y="3571"/>
                  </a:lnTo>
                  <a:lnTo>
                    <a:pt x="10397" y="3579"/>
                  </a:lnTo>
                  <a:lnTo>
                    <a:pt x="10425" y="3586"/>
                  </a:lnTo>
                  <a:lnTo>
                    <a:pt x="10452" y="3593"/>
                  </a:lnTo>
                  <a:lnTo>
                    <a:pt x="10480" y="3599"/>
                  </a:lnTo>
                  <a:lnTo>
                    <a:pt x="10507" y="3604"/>
                  </a:lnTo>
                  <a:lnTo>
                    <a:pt x="10535" y="3608"/>
                  </a:lnTo>
                  <a:lnTo>
                    <a:pt x="10563" y="3612"/>
                  </a:lnTo>
                  <a:lnTo>
                    <a:pt x="10592" y="3614"/>
                  </a:lnTo>
                  <a:lnTo>
                    <a:pt x="10620" y="3616"/>
                  </a:lnTo>
                  <a:lnTo>
                    <a:pt x="10648" y="3617"/>
                  </a:lnTo>
                  <a:lnTo>
                    <a:pt x="10676" y="3618"/>
                  </a:lnTo>
                  <a:lnTo>
                    <a:pt x="10712" y="3617"/>
                  </a:lnTo>
                  <a:lnTo>
                    <a:pt x="10748" y="3615"/>
                  </a:lnTo>
                  <a:lnTo>
                    <a:pt x="10786" y="3612"/>
                  </a:lnTo>
                  <a:lnTo>
                    <a:pt x="10822" y="3607"/>
                  </a:lnTo>
                  <a:lnTo>
                    <a:pt x="10858" y="3601"/>
                  </a:lnTo>
                  <a:lnTo>
                    <a:pt x="10894" y="3594"/>
                  </a:lnTo>
                  <a:lnTo>
                    <a:pt x="10930" y="3586"/>
                  </a:lnTo>
                  <a:lnTo>
                    <a:pt x="10965" y="3576"/>
                  </a:lnTo>
                  <a:lnTo>
                    <a:pt x="11000" y="3564"/>
                  </a:lnTo>
                  <a:lnTo>
                    <a:pt x="11035" y="3552"/>
                  </a:lnTo>
                  <a:lnTo>
                    <a:pt x="11069" y="3538"/>
                  </a:lnTo>
                  <a:lnTo>
                    <a:pt x="11103" y="3523"/>
                  </a:lnTo>
                  <a:lnTo>
                    <a:pt x="11137" y="3507"/>
                  </a:lnTo>
                  <a:lnTo>
                    <a:pt x="11169" y="3489"/>
                  </a:lnTo>
                  <a:lnTo>
                    <a:pt x="11202" y="3470"/>
                  </a:lnTo>
                  <a:lnTo>
                    <a:pt x="11233" y="3450"/>
                  </a:lnTo>
                  <a:lnTo>
                    <a:pt x="12543" y="2578"/>
                  </a:lnTo>
                  <a:lnTo>
                    <a:pt x="13511" y="3544"/>
                  </a:lnTo>
                  <a:lnTo>
                    <a:pt x="12638" y="4851"/>
                  </a:lnTo>
                  <a:lnTo>
                    <a:pt x="12619" y="4879"/>
                  </a:lnTo>
                  <a:lnTo>
                    <a:pt x="12602" y="4907"/>
                  </a:lnTo>
                  <a:lnTo>
                    <a:pt x="12586" y="4936"/>
                  </a:lnTo>
                  <a:lnTo>
                    <a:pt x="12571" y="4965"/>
                  </a:lnTo>
                  <a:lnTo>
                    <a:pt x="12557" y="4995"/>
                  </a:lnTo>
                  <a:lnTo>
                    <a:pt x="12544" y="5024"/>
                  </a:lnTo>
                  <a:lnTo>
                    <a:pt x="12533" y="5056"/>
                  </a:lnTo>
                  <a:lnTo>
                    <a:pt x="12522" y="5086"/>
                  </a:lnTo>
                  <a:lnTo>
                    <a:pt x="12512" y="5117"/>
                  </a:lnTo>
                  <a:lnTo>
                    <a:pt x="12503" y="5148"/>
                  </a:lnTo>
                  <a:lnTo>
                    <a:pt x="12495" y="5179"/>
                  </a:lnTo>
                  <a:lnTo>
                    <a:pt x="12489" y="5211"/>
                  </a:lnTo>
                  <a:lnTo>
                    <a:pt x="12483" y="5242"/>
                  </a:lnTo>
                  <a:lnTo>
                    <a:pt x="12478" y="5274"/>
                  </a:lnTo>
                  <a:lnTo>
                    <a:pt x="12474" y="5306"/>
                  </a:lnTo>
                  <a:lnTo>
                    <a:pt x="12472" y="5339"/>
                  </a:lnTo>
                  <a:lnTo>
                    <a:pt x="12470" y="5371"/>
                  </a:lnTo>
                  <a:lnTo>
                    <a:pt x="12469" y="5403"/>
                  </a:lnTo>
                  <a:lnTo>
                    <a:pt x="12470" y="5435"/>
                  </a:lnTo>
                  <a:lnTo>
                    <a:pt x="12471" y="5467"/>
                  </a:lnTo>
                  <a:lnTo>
                    <a:pt x="12473" y="5500"/>
                  </a:lnTo>
                  <a:lnTo>
                    <a:pt x="12477" y="5532"/>
                  </a:lnTo>
                  <a:lnTo>
                    <a:pt x="12481" y="5563"/>
                  </a:lnTo>
                  <a:lnTo>
                    <a:pt x="12487" y="5596"/>
                  </a:lnTo>
                  <a:lnTo>
                    <a:pt x="12494" y="5628"/>
                  </a:lnTo>
                  <a:lnTo>
                    <a:pt x="12501" y="5660"/>
                  </a:lnTo>
                  <a:lnTo>
                    <a:pt x="12510" y="5691"/>
                  </a:lnTo>
                  <a:lnTo>
                    <a:pt x="12519" y="5722"/>
                  </a:lnTo>
                  <a:lnTo>
                    <a:pt x="12530" y="5753"/>
                  </a:lnTo>
                  <a:lnTo>
                    <a:pt x="12542" y="5784"/>
                  </a:lnTo>
                  <a:lnTo>
                    <a:pt x="12555" y="5814"/>
                  </a:lnTo>
                  <a:lnTo>
                    <a:pt x="12569" y="5844"/>
                  </a:lnTo>
                  <a:lnTo>
                    <a:pt x="12600" y="5910"/>
                  </a:lnTo>
                  <a:lnTo>
                    <a:pt x="12631" y="5976"/>
                  </a:lnTo>
                  <a:lnTo>
                    <a:pt x="12661" y="6043"/>
                  </a:lnTo>
                  <a:lnTo>
                    <a:pt x="12689" y="6110"/>
                  </a:lnTo>
                  <a:lnTo>
                    <a:pt x="12717" y="6178"/>
                  </a:lnTo>
                  <a:lnTo>
                    <a:pt x="12744" y="6246"/>
                  </a:lnTo>
                  <a:lnTo>
                    <a:pt x="12769" y="6315"/>
                  </a:lnTo>
                  <a:lnTo>
                    <a:pt x="12795" y="6384"/>
                  </a:lnTo>
                  <a:lnTo>
                    <a:pt x="12807" y="6416"/>
                  </a:lnTo>
                  <a:lnTo>
                    <a:pt x="12819" y="6446"/>
                  </a:lnTo>
                  <a:lnTo>
                    <a:pt x="12832" y="6476"/>
                  </a:lnTo>
                  <a:lnTo>
                    <a:pt x="12846" y="6506"/>
                  </a:lnTo>
                  <a:lnTo>
                    <a:pt x="12861" y="6535"/>
                  </a:lnTo>
                  <a:lnTo>
                    <a:pt x="12877" y="6563"/>
                  </a:lnTo>
                  <a:lnTo>
                    <a:pt x="12894" y="6591"/>
                  </a:lnTo>
                  <a:lnTo>
                    <a:pt x="12912" y="6618"/>
                  </a:lnTo>
                  <a:lnTo>
                    <a:pt x="12931" y="6644"/>
                  </a:lnTo>
                  <a:lnTo>
                    <a:pt x="12950" y="6671"/>
                  </a:lnTo>
                  <a:lnTo>
                    <a:pt x="12971" y="6696"/>
                  </a:lnTo>
                  <a:lnTo>
                    <a:pt x="12992" y="6721"/>
                  </a:lnTo>
                  <a:lnTo>
                    <a:pt x="13014" y="6744"/>
                  </a:lnTo>
                  <a:lnTo>
                    <a:pt x="13036" y="6767"/>
                  </a:lnTo>
                  <a:lnTo>
                    <a:pt x="13059" y="6790"/>
                  </a:lnTo>
                  <a:lnTo>
                    <a:pt x="13083" y="6811"/>
                  </a:lnTo>
                  <a:lnTo>
                    <a:pt x="13108" y="6832"/>
                  </a:lnTo>
                  <a:lnTo>
                    <a:pt x="13134" y="6852"/>
                  </a:lnTo>
                  <a:lnTo>
                    <a:pt x="13160" y="6871"/>
                  </a:lnTo>
                  <a:lnTo>
                    <a:pt x="13186" y="6889"/>
                  </a:lnTo>
                  <a:lnTo>
                    <a:pt x="13213" y="6907"/>
                  </a:lnTo>
                  <a:lnTo>
                    <a:pt x="13241" y="6923"/>
                  </a:lnTo>
                  <a:lnTo>
                    <a:pt x="13269" y="6939"/>
                  </a:lnTo>
                  <a:lnTo>
                    <a:pt x="13298" y="6955"/>
                  </a:lnTo>
                  <a:lnTo>
                    <a:pt x="13328" y="6968"/>
                  </a:lnTo>
                  <a:lnTo>
                    <a:pt x="13358" y="6981"/>
                  </a:lnTo>
                  <a:lnTo>
                    <a:pt x="13388" y="6993"/>
                  </a:lnTo>
                  <a:lnTo>
                    <a:pt x="13419" y="7004"/>
                  </a:lnTo>
                  <a:lnTo>
                    <a:pt x="13450" y="7014"/>
                  </a:lnTo>
                  <a:lnTo>
                    <a:pt x="13483" y="7024"/>
                  </a:lnTo>
                  <a:lnTo>
                    <a:pt x="13515" y="7032"/>
                  </a:lnTo>
                  <a:lnTo>
                    <a:pt x="13547" y="7039"/>
                  </a:lnTo>
                  <a:lnTo>
                    <a:pt x="15088" y="7347"/>
                  </a:lnTo>
                  <a:lnTo>
                    <a:pt x="15089" y="8712"/>
                  </a:lnTo>
                  <a:lnTo>
                    <a:pt x="13547" y="9020"/>
                  </a:lnTo>
                  <a:close/>
                  <a:moveTo>
                    <a:pt x="15286" y="6362"/>
                  </a:moveTo>
                  <a:lnTo>
                    <a:pt x="13745" y="6054"/>
                  </a:lnTo>
                  <a:lnTo>
                    <a:pt x="13715" y="5971"/>
                  </a:lnTo>
                  <a:lnTo>
                    <a:pt x="13684" y="5889"/>
                  </a:lnTo>
                  <a:lnTo>
                    <a:pt x="13652" y="5807"/>
                  </a:lnTo>
                  <a:lnTo>
                    <a:pt x="13618" y="5726"/>
                  </a:lnTo>
                  <a:lnTo>
                    <a:pt x="13584" y="5646"/>
                  </a:lnTo>
                  <a:lnTo>
                    <a:pt x="13548" y="5565"/>
                  </a:lnTo>
                  <a:lnTo>
                    <a:pt x="13512" y="5486"/>
                  </a:lnTo>
                  <a:lnTo>
                    <a:pt x="13475" y="5408"/>
                  </a:lnTo>
                  <a:lnTo>
                    <a:pt x="14348" y="4101"/>
                  </a:lnTo>
                  <a:lnTo>
                    <a:pt x="14372" y="4063"/>
                  </a:lnTo>
                  <a:lnTo>
                    <a:pt x="14394" y="4025"/>
                  </a:lnTo>
                  <a:lnTo>
                    <a:pt x="14414" y="3986"/>
                  </a:lnTo>
                  <a:lnTo>
                    <a:pt x="14433" y="3947"/>
                  </a:lnTo>
                  <a:lnTo>
                    <a:pt x="14449" y="3906"/>
                  </a:lnTo>
                  <a:lnTo>
                    <a:pt x="14464" y="3865"/>
                  </a:lnTo>
                  <a:lnTo>
                    <a:pt x="14476" y="3824"/>
                  </a:lnTo>
                  <a:lnTo>
                    <a:pt x="14489" y="3783"/>
                  </a:lnTo>
                  <a:lnTo>
                    <a:pt x="14498" y="3741"/>
                  </a:lnTo>
                  <a:lnTo>
                    <a:pt x="14505" y="3699"/>
                  </a:lnTo>
                  <a:lnTo>
                    <a:pt x="14511" y="3656"/>
                  </a:lnTo>
                  <a:lnTo>
                    <a:pt x="14515" y="3614"/>
                  </a:lnTo>
                  <a:lnTo>
                    <a:pt x="14517" y="3572"/>
                  </a:lnTo>
                  <a:lnTo>
                    <a:pt x="14517" y="3530"/>
                  </a:lnTo>
                  <a:lnTo>
                    <a:pt x="14515" y="3488"/>
                  </a:lnTo>
                  <a:lnTo>
                    <a:pt x="14512" y="3446"/>
                  </a:lnTo>
                  <a:lnTo>
                    <a:pt x="14507" y="3404"/>
                  </a:lnTo>
                  <a:lnTo>
                    <a:pt x="14500" y="3361"/>
                  </a:lnTo>
                  <a:lnTo>
                    <a:pt x="14492" y="3320"/>
                  </a:lnTo>
                  <a:lnTo>
                    <a:pt x="14480" y="3279"/>
                  </a:lnTo>
                  <a:lnTo>
                    <a:pt x="14468" y="3239"/>
                  </a:lnTo>
                  <a:lnTo>
                    <a:pt x="14455" y="3198"/>
                  </a:lnTo>
                  <a:lnTo>
                    <a:pt x="14439" y="3159"/>
                  </a:lnTo>
                  <a:lnTo>
                    <a:pt x="14422" y="3119"/>
                  </a:lnTo>
                  <a:lnTo>
                    <a:pt x="14403" y="3081"/>
                  </a:lnTo>
                  <a:lnTo>
                    <a:pt x="14382" y="3043"/>
                  </a:lnTo>
                  <a:lnTo>
                    <a:pt x="14360" y="3006"/>
                  </a:lnTo>
                  <a:lnTo>
                    <a:pt x="14336" y="2970"/>
                  </a:lnTo>
                  <a:lnTo>
                    <a:pt x="14309" y="2935"/>
                  </a:lnTo>
                  <a:lnTo>
                    <a:pt x="14282" y="2901"/>
                  </a:lnTo>
                  <a:lnTo>
                    <a:pt x="14253" y="2868"/>
                  </a:lnTo>
                  <a:lnTo>
                    <a:pt x="14222" y="2834"/>
                  </a:lnTo>
                  <a:lnTo>
                    <a:pt x="13254" y="1869"/>
                  </a:lnTo>
                  <a:lnTo>
                    <a:pt x="13236" y="1852"/>
                  </a:lnTo>
                  <a:lnTo>
                    <a:pt x="13217" y="1834"/>
                  </a:lnTo>
                  <a:lnTo>
                    <a:pt x="13198" y="1817"/>
                  </a:lnTo>
                  <a:lnTo>
                    <a:pt x="13179" y="1801"/>
                  </a:lnTo>
                  <a:lnTo>
                    <a:pt x="13159" y="1786"/>
                  </a:lnTo>
                  <a:lnTo>
                    <a:pt x="13139" y="1771"/>
                  </a:lnTo>
                  <a:lnTo>
                    <a:pt x="13118" y="1755"/>
                  </a:lnTo>
                  <a:lnTo>
                    <a:pt x="13097" y="1741"/>
                  </a:lnTo>
                  <a:lnTo>
                    <a:pt x="13076" y="1728"/>
                  </a:lnTo>
                  <a:lnTo>
                    <a:pt x="13055" y="1715"/>
                  </a:lnTo>
                  <a:lnTo>
                    <a:pt x="13034" y="1702"/>
                  </a:lnTo>
                  <a:lnTo>
                    <a:pt x="13012" y="1691"/>
                  </a:lnTo>
                  <a:lnTo>
                    <a:pt x="12990" y="1680"/>
                  </a:lnTo>
                  <a:lnTo>
                    <a:pt x="12968" y="1669"/>
                  </a:lnTo>
                  <a:lnTo>
                    <a:pt x="12945" y="1659"/>
                  </a:lnTo>
                  <a:lnTo>
                    <a:pt x="12923" y="1649"/>
                  </a:lnTo>
                  <a:lnTo>
                    <a:pt x="12900" y="1640"/>
                  </a:lnTo>
                  <a:lnTo>
                    <a:pt x="12877" y="1632"/>
                  </a:lnTo>
                  <a:lnTo>
                    <a:pt x="12854" y="1624"/>
                  </a:lnTo>
                  <a:lnTo>
                    <a:pt x="12831" y="1617"/>
                  </a:lnTo>
                  <a:lnTo>
                    <a:pt x="12808" y="1610"/>
                  </a:lnTo>
                  <a:lnTo>
                    <a:pt x="12783" y="1604"/>
                  </a:lnTo>
                  <a:lnTo>
                    <a:pt x="12759" y="1599"/>
                  </a:lnTo>
                  <a:lnTo>
                    <a:pt x="12736" y="1594"/>
                  </a:lnTo>
                  <a:lnTo>
                    <a:pt x="12712" y="1590"/>
                  </a:lnTo>
                  <a:lnTo>
                    <a:pt x="12688" y="1586"/>
                  </a:lnTo>
                  <a:lnTo>
                    <a:pt x="12664" y="1583"/>
                  </a:lnTo>
                  <a:lnTo>
                    <a:pt x="12640" y="1580"/>
                  </a:lnTo>
                  <a:lnTo>
                    <a:pt x="12615" y="1578"/>
                  </a:lnTo>
                  <a:lnTo>
                    <a:pt x="12591" y="1577"/>
                  </a:lnTo>
                  <a:lnTo>
                    <a:pt x="12566" y="1576"/>
                  </a:lnTo>
                  <a:lnTo>
                    <a:pt x="12542" y="1575"/>
                  </a:lnTo>
                  <a:lnTo>
                    <a:pt x="12506" y="1576"/>
                  </a:lnTo>
                  <a:lnTo>
                    <a:pt x="12470" y="1578"/>
                  </a:lnTo>
                  <a:lnTo>
                    <a:pt x="12433" y="1581"/>
                  </a:lnTo>
                  <a:lnTo>
                    <a:pt x="12398" y="1586"/>
                  </a:lnTo>
                  <a:lnTo>
                    <a:pt x="12362" y="1592"/>
                  </a:lnTo>
                  <a:lnTo>
                    <a:pt x="12326" y="1599"/>
                  </a:lnTo>
                  <a:lnTo>
                    <a:pt x="12291" y="1607"/>
                  </a:lnTo>
                  <a:lnTo>
                    <a:pt x="12255" y="1617"/>
                  </a:lnTo>
                  <a:lnTo>
                    <a:pt x="12220" y="1628"/>
                  </a:lnTo>
                  <a:lnTo>
                    <a:pt x="12185" y="1641"/>
                  </a:lnTo>
                  <a:lnTo>
                    <a:pt x="12151" y="1654"/>
                  </a:lnTo>
                  <a:lnTo>
                    <a:pt x="12117" y="1670"/>
                  </a:lnTo>
                  <a:lnTo>
                    <a:pt x="12083" y="1686"/>
                  </a:lnTo>
                  <a:lnTo>
                    <a:pt x="12050" y="1704"/>
                  </a:lnTo>
                  <a:lnTo>
                    <a:pt x="12018" y="1723"/>
                  </a:lnTo>
                  <a:lnTo>
                    <a:pt x="11986" y="1743"/>
                  </a:lnTo>
                  <a:lnTo>
                    <a:pt x="10676" y="2615"/>
                  </a:lnTo>
                  <a:lnTo>
                    <a:pt x="10597" y="2577"/>
                  </a:lnTo>
                  <a:lnTo>
                    <a:pt x="10517" y="2540"/>
                  </a:lnTo>
                  <a:lnTo>
                    <a:pt x="10437" y="2505"/>
                  </a:lnTo>
                  <a:lnTo>
                    <a:pt x="10356" y="2471"/>
                  </a:lnTo>
                  <a:lnTo>
                    <a:pt x="10275" y="2438"/>
                  </a:lnTo>
                  <a:lnTo>
                    <a:pt x="10192" y="2406"/>
                  </a:lnTo>
                  <a:lnTo>
                    <a:pt x="10110" y="2375"/>
                  </a:lnTo>
                  <a:lnTo>
                    <a:pt x="10026" y="2346"/>
                  </a:lnTo>
                  <a:lnTo>
                    <a:pt x="9718" y="808"/>
                  </a:lnTo>
                  <a:lnTo>
                    <a:pt x="9708" y="764"/>
                  </a:lnTo>
                  <a:lnTo>
                    <a:pt x="9697" y="721"/>
                  </a:lnTo>
                  <a:lnTo>
                    <a:pt x="9683" y="679"/>
                  </a:lnTo>
                  <a:lnTo>
                    <a:pt x="9668" y="638"/>
                  </a:lnTo>
                  <a:lnTo>
                    <a:pt x="9652" y="598"/>
                  </a:lnTo>
                  <a:lnTo>
                    <a:pt x="9633" y="559"/>
                  </a:lnTo>
                  <a:lnTo>
                    <a:pt x="9614" y="520"/>
                  </a:lnTo>
                  <a:lnTo>
                    <a:pt x="9592" y="483"/>
                  </a:lnTo>
                  <a:lnTo>
                    <a:pt x="9568" y="447"/>
                  </a:lnTo>
                  <a:lnTo>
                    <a:pt x="9544" y="413"/>
                  </a:lnTo>
                  <a:lnTo>
                    <a:pt x="9518" y="378"/>
                  </a:lnTo>
                  <a:lnTo>
                    <a:pt x="9491" y="345"/>
                  </a:lnTo>
                  <a:lnTo>
                    <a:pt x="9463" y="314"/>
                  </a:lnTo>
                  <a:lnTo>
                    <a:pt x="9433" y="284"/>
                  </a:lnTo>
                  <a:lnTo>
                    <a:pt x="9401" y="255"/>
                  </a:lnTo>
                  <a:lnTo>
                    <a:pt x="9369" y="228"/>
                  </a:lnTo>
                  <a:lnTo>
                    <a:pt x="9336" y="202"/>
                  </a:lnTo>
                  <a:lnTo>
                    <a:pt x="9302" y="177"/>
                  </a:lnTo>
                  <a:lnTo>
                    <a:pt x="9267" y="154"/>
                  </a:lnTo>
                  <a:lnTo>
                    <a:pt x="9229" y="131"/>
                  </a:lnTo>
                  <a:lnTo>
                    <a:pt x="9192" y="111"/>
                  </a:lnTo>
                  <a:lnTo>
                    <a:pt x="9154" y="92"/>
                  </a:lnTo>
                  <a:lnTo>
                    <a:pt x="9115" y="75"/>
                  </a:lnTo>
                  <a:lnTo>
                    <a:pt x="9075" y="60"/>
                  </a:lnTo>
                  <a:lnTo>
                    <a:pt x="9034" y="46"/>
                  </a:lnTo>
                  <a:lnTo>
                    <a:pt x="8993" y="34"/>
                  </a:lnTo>
                  <a:lnTo>
                    <a:pt x="8951" y="24"/>
                  </a:lnTo>
                  <a:lnTo>
                    <a:pt x="8908" y="15"/>
                  </a:lnTo>
                  <a:lnTo>
                    <a:pt x="8864" y="9"/>
                  </a:lnTo>
                  <a:lnTo>
                    <a:pt x="8821" y="4"/>
                  </a:lnTo>
                  <a:lnTo>
                    <a:pt x="8777" y="1"/>
                  </a:lnTo>
                  <a:lnTo>
                    <a:pt x="8732" y="0"/>
                  </a:lnTo>
                  <a:lnTo>
                    <a:pt x="7363" y="0"/>
                  </a:lnTo>
                  <a:lnTo>
                    <a:pt x="7318" y="1"/>
                  </a:lnTo>
                  <a:lnTo>
                    <a:pt x="7274" y="4"/>
                  </a:lnTo>
                  <a:lnTo>
                    <a:pt x="7231" y="9"/>
                  </a:lnTo>
                  <a:lnTo>
                    <a:pt x="7187" y="15"/>
                  </a:lnTo>
                  <a:lnTo>
                    <a:pt x="7144" y="24"/>
                  </a:lnTo>
                  <a:lnTo>
                    <a:pt x="7102" y="34"/>
                  </a:lnTo>
                  <a:lnTo>
                    <a:pt x="7061" y="46"/>
                  </a:lnTo>
                  <a:lnTo>
                    <a:pt x="7020" y="60"/>
                  </a:lnTo>
                  <a:lnTo>
                    <a:pt x="6980" y="75"/>
                  </a:lnTo>
                  <a:lnTo>
                    <a:pt x="6941" y="92"/>
                  </a:lnTo>
                  <a:lnTo>
                    <a:pt x="6903" y="111"/>
                  </a:lnTo>
                  <a:lnTo>
                    <a:pt x="6866" y="131"/>
                  </a:lnTo>
                  <a:lnTo>
                    <a:pt x="6829" y="154"/>
                  </a:lnTo>
                  <a:lnTo>
                    <a:pt x="6793" y="177"/>
                  </a:lnTo>
                  <a:lnTo>
                    <a:pt x="6759" y="202"/>
                  </a:lnTo>
                  <a:lnTo>
                    <a:pt x="6726" y="228"/>
                  </a:lnTo>
                  <a:lnTo>
                    <a:pt x="6694" y="255"/>
                  </a:lnTo>
                  <a:lnTo>
                    <a:pt x="6662" y="284"/>
                  </a:lnTo>
                  <a:lnTo>
                    <a:pt x="6633" y="314"/>
                  </a:lnTo>
                  <a:lnTo>
                    <a:pt x="6604" y="345"/>
                  </a:lnTo>
                  <a:lnTo>
                    <a:pt x="6577" y="378"/>
                  </a:lnTo>
                  <a:lnTo>
                    <a:pt x="6551" y="413"/>
                  </a:lnTo>
                  <a:lnTo>
                    <a:pt x="6527" y="447"/>
                  </a:lnTo>
                  <a:lnTo>
                    <a:pt x="6503" y="483"/>
                  </a:lnTo>
                  <a:lnTo>
                    <a:pt x="6482" y="520"/>
                  </a:lnTo>
                  <a:lnTo>
                    <a:pt x="6462" y="559"/>
                  </a:lnTo>
                  <a:lnTo>
                    <a:pt x="6444" y="598"/>
                  </a:lnTo>
                  <a:lnTo>
                    <a:pt x="6427" y="638"/>
                  </a:lnTo>
                  <a:lnTo>
                    <a:pt x="6412" y="679"/>
                  </a:lnTo>
                  <a:lnTo>
                    <a:pt x="6398" y="721"/>
                  </a:lnTo>
                  <a:lnTo>
                    <a:pt x="6387" y="764"/>
                  </a:lnTo>
                  <a:lnTo>
                    <a:pt x="6377" y="808"/>
                  </a:lnTo>
                  <a:lnTo>
                    <a:pt x="6069" y="2346"/>
                  </a:lnTo>
                  <a:lnTo>
                    <a:pt x="5985" y="2375"/>
                  </a:lnTo>
                  <a:lnTo>
                    <a:pt x="5903" y="2406"/>
                  </a:lnTo>
                  <a:lnTo>
                    <a:pt x="5820" y="2438"/>
                  </a:lnTo>
                  <a:lnTo>
                    <a:pt x="5739" y="2471"/>
                  </a:lnTo>
                  <a:lnTo>
                    <a:pt x="5658" y="2505"/>
                  </a:lnTo>
                  <a:lnTo>
                    <a:pt x="5578" y="2540"/>
                  </a:lnTo>
                  <a:lnTo>
                    <a:pt x="5499" y="2577"/>
                  </a:lnTo>
                  <a:lnTo>
                    <a:pt x="5420" y="2615"/>
                  </a:lnTo>
                  <a:lnTo>
                    <a:pt x="4110" y="1743"/>
                  </a:lnTo>
                  <a:lnTo>
                    <a:pt x="4078" y="1723"/>
                  </a:lnTo>
                  <a:lnTo>
                    <a:pt x="4046" y="1704"/>
                  </a:lnTo>
                  <a:lnTo>
                    <a:pt x="4012" y="1686"/>
                  </a:lnTo>
                  <a:lnTo>
                    <a:pt x="3978" y="1670"/>
                  </a:lnTo>
                  <a:lnTo>
                    <a:pt x="3944" y="1654"/>
                  </a:lnTo>
                  <a:lnTo>
                    <a:pt x="3910" y="1641"/>
                  </a:lnTo>
                  <a:lnTo>
                    <a:pt x="3875" y="1628"/>
                  </a:lnTo>
                  <a:lnTo>
                    <a:pt x="3840" y="1617"/>
                  </a:lnTo>
                  <a:lnTo>
                    <a:pt x="3804" y="1607"/>
                  </a:lnTo>
                  <a:lnTo>
                    <a:pt x="3769" y="1599"/>
                  </a:lnTo>
                  <a:lnTo>
                    <a:pt x="3733" y="1592"/>
                  </a:lnTo>
                  <a:lnTo>
                    <a:pt x="3698" y="1586"/>
                  </a:lnTo>
                  <a:lnTo>
                    <a:pt x="3662" y="1581"/>
                  </a:lnTo>
                  <a:lnTo>
                    <a:pt x="3625" y="1578"/>
                  </a:lnTo>
                  <a:lnTo>
                    <a:pt x="3589" y="1576"/>
                  </a:lnTo>
                  <a:lnTo>
                    <a:pt x="3553" y="1575"/>
                  </a:lnTo>
                  <a:lnTo>
                    <a:pt x="3529" y="1576"/>
                  </a:lnTo>
                  <a:lnTo>
                    <a:pt x="3504" y="1577"/>
                  </a:lnTo>
                  <a:lnTo>
                    <a:pt x="3480" y="1578"/>
                  </a:lnTo>
                  <a:lnTo>
                    <a:pt x="3455" y="1580"/>
                  </a:lnTo>
                  <a:lnTo>
                    <a:pt x="3431" y="1583"/>
                  </a:lnTo>
                  <a:lnTo>
                    <a:pt x="3407" y="1586"/>
                  </a:lnTo>
                  <a:lnTo>
                    <a:pt x="3383" y="1590"/>
                  </a:lnTo>
                  <a:lnTo>
                    <a:pt x="3359" y="1594"/>
                  </a:lnTo>
                  <a:lnTo>
                    <a:pt x="3336" y="1599"/>
                  </a:lnTo>
                  <a:lnTo>
                    <a:pt x="3312" y="1604"/>
                  </a:lnTo>
                  <a:lnTo>
                    <a:pt x="3288" y="1610"/>
                  </a:lnTo>
                  <a:lnTo>
                    <a:pt x="3264" y="1617"/>
                  </a:lnTo>
                  <a:lnTo>
                    <a:pt x="3241" y="1624"/>
                  </a:lnTo>
                  <a:lnTo>
                    <a:pt x="3218" y="1632"/>
                  </a:lnTo>
                  <a:lnTo>
                    <a:pt x="3195" y="1640"/>
                  </a:lnTo>
                  <a:lnTo>
                    <a:pt x="3173" y="1649"/>
                  </a:lnTo>
                  <a:lnTo>
                    <a:pt x="3150" y="1659"/>
                  </a:lnTo>
                  <a:lnTo>
                    <a:pt x="3127" y="1669"/>
                  </a:lnTo>
                  <a:lnTo>
                    <a:pt x="3105" y="1680"/>
                  </a:lnTo>
                  <a:lnTo>
                    <a:pt x="3083" y="1691"/>
                  </a:lnTo>
                  <a:lnTo>
                    <a:pt x="3061" y="1702"/>
                  </a:lnTo>
                  <a:lnTo>
                    <a:pt x="3040" y="1715"/>
                  </a:lnTo>
                  <a:lnTo>
                    <a:pt x="3019" y="1728"/>
                  </a:lnTo>
                  <a:lnTo>
                    <a:pt x="2998" y="1741"/>
                  </a:lnTo>
                  <a:lnTo>
                    <a:pt x="2978" y="1755"/>
                  </a:lnTo>
                  <a:lnTo>
                    <a:pt x="2956" y="1771"/>
                  </a:lnTo>
                  <a:lnTo>
                    <a:pt x="2936" y="1786"/>
                  </a:lnTo>
                  <a:lnTo>
                    <a:pt x="2917" y="1801"/>
                  </a:lnTo>
                  <a:lnTo>
                    <a:pt x="2897" y="1817"/>
                  </a:lnTo>
                  <a:lnTo>
                    <a:pt x="2878" y="1834"/>
                  </a:lnTo>
                  <a:lnTo>
                    <a:pt x="2860" y="1852"/>
                  </a:lnTo>
                  <a:lnTo>
                    <a:pt x="2841" y="1869"/>
                  </a:lnTo>
                  <a:lnTo>
                    <a:pt x="1873" y="2834"/>
                  </a:lnTo>
                  <a:lnTo>
                    <a:pt x="1843" y="2868"/>
                  </a:lnTo>
                  <a:lnTo>
                    <a:pt x="1814" y="2901"/>
                  </a:lnTo>
                  <a:lnTo>
                    <a:pt x="1786" y="2935"/>
                  </a:lnTo>
                  <a:lnTo>
                    <a:pt x="1759" y="2970"/>
                  </a:lnTo>
                  <a:lnTo>
                    <a:pt x="1735" y="3006"/>
                  </a:lnTo>
                  <a:lnTo>
                    <a:pt x="1713" y="3043"/>
                  </a:lnTo>
                  <a:lnTo>
                    <a:pt x="1692" y="3081"/>
                  </a:lnTo>
                  <a:lnTo>
                    <a:pt x="1673" y="3119"/>
                  </a:lnTo>
                  <a:lnTo>
                    <a:pt x="1656" y="3159"/>
                  </a:lnTo>
                  <a:lnTo>
                    <a:pt x="1641" y="3198"/>
                  </a:lnTo>
                  <a:lnTo>
                    <a:pt x="1627" y="3239"/>
                  </a:lnTo>
                  <a:lnTo>
                    <a:pt x="1615" y="3279"/>
                  </a:lnTo>
                  <a:lnTo>
                    <a:pt x="1604" y="3320"/>
                  </a:lnTo>
                  <a:lnTo>
                    <a:pt x="1595" y="3361"/>
                  </a:lnTo>
                  <a:lnTo>
                    <a:pt x="1588" y="3404"/>
                  </a:lnTo>
                  <a:lnTo>
                    <a:pt x="1583" y="3446"/>
                  </a:lnTo>
                  <a:lnTo>
                    <a:pt x="1580" y="3488"/>
                  </a:lnTo>
                  <a:lnTo>
                    <a:pt x="1579" y="3530"/>
                  </a:lnTo>
                  <a:lnTo>
                    <a:pt x="1579" y="3572"/>
                  </a:lnTo>
                  <a:lnTo>
                    <a:pt x="1581" y="3614"/>
                  </a:lnTo>
                  <a:lnTo>
                    <a:pt x="1585" y="3656"/>
                  </a:lnTo>
                  <a:lnTo>
                    <a:pt x="1590" y="3699"/>
                  </a:lnTo>
                  <a:lnTo>
                    <a:pt x="1598" y="3741"/>
                  </a:lnTo>
                  <a:lnTo>
                    <a:pt x="1607" y="3783"/>
                  </a:lnTo>
                  <a:lnTo>
                    <a:pt x="1619" y="3824"/>
                  </a:lnTo>
                  <a:lnTo>
                    <a:pt x="1632" y="3865"/>
                  </a:lnTo>
                  <a:lnTo>
                    <a:pt x="1646" y="3906"/>
                  </a:lnTo>
                  <a:lnTo>
                    <a:pt x="1663" y="3947"/>
                  </a:lnTo>
                  <a:lnTo>
                    <a:pt x="1681" y="3986"/>
                  </a:lnTo>
                  <a:lnTo>
                    <a:pt x="1702" y="4025"/>
                  </a:lnTo>
                  <a:lnTo>
                    <a:pt x="1724" y="4063"/>
                  </a:lnTo>
                  <a:lnTo>
                    <a:pt x="1747" y="4101"/>
                  </a:lnTo>
                  <a:lnTo>
                    <a:pt x="2620" y="5408"/>
                  </a:lnTo>
                  <a:lnTo>
                    <a:pt x="2583" y="5486"/>
                  </a:lnTo>
                  <a:lnTo>
                    <a:pt x="2546" y="5565"/>
                  </a:lnTo>
                  <a:lnTo>
                    <a:pt x="2511" y="5646"/>
                  </a:lnTo>
                  <a:lnTo>
                    <a:pt x="2477" y="5726"/>
                  </a:lnTo>
                  <a:lnTo>
                    <a:pt x="2443" y="5807"/>
                  </a:lnTo>
                  <a:lnTo>
                    <a:pt x="2411" y="5890"/>
                  </a:lnTo>
                  <a:lnTo>
                    <a:pt x="2380" y="5972"/>
                  </a:lnTo>
                  <a:lnTo>
                    <a:pt x="2351" y="6055"/>
                  </a:lnTo>
                  <a:lnTo>
                    <a:pt x="809" y="6362"/>
                  </a:lnTo>
                  <a:lnTo>
                    <a:pt x="766" y="6372"/>
                  </a:lnTo>
                  <a:lnTo>
                    <a:pt x="722" y="6383"/>
                  </a:lnTo>
                  <a:lnTo>
                    <a:pt x="681" y="6398"/>
                  </a:lnTo>
                  <a:lnTo>
                    <a:pt x="640" y="6413"/>
                  </a:lnTo>
                  <a:lnTo>
                    <a:pt x="600" y="6429"/>
                  </a:lnTo>
                  <a:lnTo>
                    <a:pt x="559" y="6448"/>
                  </a:lnTo>
                  <a:lnTo>
                    <a:pt x="521" y="6467"/>
                  </a:lnTo>
                  <a:lnTo>
                    <a:pt x="484" y="6489"/>
                  </a:lnTo>
                  <a:lnTo>
                    <a:pt x="448" y="6512"/>
                  </a:lnTo>
                  <a:lnTo>
                    <a:pt x="412" y="6536"/>
                  </a:lnTo>
                  <a:lnTo>
                    <a:pt x="379" y="6562"/>
                  </a:lnTo>
                  <a:lnTo>
                    <a:pt x="346" y="6589"/>
                  </a:lnTo>
                  <a:lnTo>
                    <a:pt x="315" y="6617"/>
                  </a:lnTo>
                  <a:lnTo>
                    <a:pt x="285" y="6647"/>
                  </a:lnTo>
                  <a:lnTo>
                    <a:pt x="256" y="6679"/>
                  </a:lnTo>
                  <a:lnTo>
                    <a:pt x="228" y="6711"/>
                  </a:lnTo>
                  <a:lnTo>
                    <a:pt x="202" y="6744"/>
                  </a:lnTo>
                  <a:lnTo>
                    <a:pt x="177" y="6778"/>
                  </a:lnTo>
                  <a:lnTo>
                    <a:pt x="154" y="6813"/>
                  </a:lnTo>
                  <a:lnTo>
                    <a:pt x="132" y="6850"/>
                  </a:lnTo>
                  <a:lnTo>
                    <a:pt x="112" y="6887"/>
                  </a:lnTo>
                  <a:lnTo>
                    <a:pt x="93" y="6925"/>
                  </a:lnTo>
                  <a:lnTo>
                    <a:pt x="75" y="6965"/>
                  </a:lnTo>
                  <a:lnTo>
                    <a:pt x="60" y="7005"/>
                  </a:lnTo>
                  <a:lnTo>
                    <a:pt x="46" y="7045"/>
                  </a:lnTo>
                  <a:lnTo>
                    <a:pt x="34" y="7086"/>
                  </a:lnTo>
                  <a:lnTo>
                    <a:pt x="24" y="7128"/>
                  </a:lnTo>
                  <a:lnTo>
                    <a:pt x="15" y="7171"/>
                  </a:lnTo>
                  <a:lnTo>
                    <a:pt x="9" y="7215"/>
                  </a:lnTo>
                  <a:lnTo>
                    <a:pt x="4" y="7258"/>
                  </a:lnTo>
                  <a:lnTo>
                    <a:pt x="1" y="7302"/>
                  </a:lnTo>
                  <a:lnTo>
                    <a:pt x="0" y="7347"/>
                  </a:lnTo>
                  <a:lnTo>
                    <a:pt x="0" y="8712"/>
                  </a:lnTo>
                  <a:lnTo>
                    <a:pt x="1" y="8757"/>
                  </a:lnTo>
                  <a:lnTo>
                    <a:pt x="4" y="8801"/>
                  </a:lnTo>
                  <a:lnTo>
                    <a:pt x="9" y="8844"/>
                  </a:lnTo>
                  <a:lnTo>
                    <a:pt x="15" y="8888"/>
                  </a:lnTo>
                  <a:lnTo>
                    <a:pt x="24" y="8931"/>
                  </a:lnTo>
                  <a:lnTo>
                    <a:pt x="34" y="8972"/>
                  </a:lnTo>
                  <a:lnTo>
                    <a:pt x="46" y="9014"/>
                  </a:lnTo>
                  <a:lnTo>
                    <a:pt x="60" y="9054"/>
                  </a:lnTo>
                  <a:lnTo>
                    <a:pt x="75" y="9094"/>
                  </a:lnTo>
                  <a:lnTo>
                    <a:pt x="93" y="9134"/>
                  </a:lnTo>
                  <a:lnTo>
                    <a:pt x="112" y="9172"/>
                  </a:lnTo>
                  <a:lnTo>
                    <a:pt x="132" y="9209"/>
                  </a:lnTo>
                  <a:lnTo>
                    <a:pt x="154" y="9245"/>
                  </a:lnTo>
                  <a:lnTo>
                    <a:pt x="177" y="9280"/>
                  </a:lnTo>
                  <a:lnTo>
                    <a:pt x="202" y="9315"/>
                  </a:lnTo>
                  <a:lnTo>
                    <a:pt x="228" y="9348"/>
                  </a:lnTo>
                  <a:lnTo>
                    <a:pt x="256" y="9380"/>
                  </a:lnTo>
                  <a:lnTo>
                    <a:pt x="285" y="9412"/>
                  </a:lnTo>
                  <a:lnTo>
                    <a:pt x="315" y="9441"/>
                  </a:lnTo>
                  <a:lnTo>
                    <a:pt x="346" y="9470"/>
                  </a:lnTo>
                  <a:lnTo>
                    <a:pt x="379" y="9497"/>
                  </a:lnTo>
                  <a:lnTo>
                    <a:pt x="412" y="9523"/>
                  </a:lnTo>
                  <a:lnTo>
                    <a:pt x="448" y="9547"/>
                  </a:lnTo>
                  <a:lnTo>
                    <a:pt x="484" y="9570"/>
                  </a:lnTo>
                  <a:lnTo>
                    <a:pt x="521" y="9591"/>
                  </a:lnTo>
                  <a:lnTo>
                    <a:pt x="559" y="9611"/>
                  </a:lnTo>
                  <a:lnTo>
                    <a:pt x="600" y="9629"/>
                  </a:lnTo>
                  <a:lnTo>
                    <a:pt x="640" y="9646"/>
                  </a:lnTo>
                  <a:lnTo>
                    <a:pt x="681" y="9661"/>
                  </a:lnTo>
                  <a:lnTo>
                    <a:pt x="722" y="9675"/>
                  </a:lnTo>
                  <a:lnTo>
                    <a:pt x="766" y="9687"/>
                  </a:lnTo>
                  <a:lnTo>
                    <a:pt x="809" y="9697"/>
                  </a:lnTo>
                  <a:lnTo>
                    <a:pt x="2351" y="10004"/>
                  </a:lnTo>
                  <a:lnTo>
                    <a:pt x="2380" y="10087"/>
                  </a:lnTo>
                  <a:lnTo>
                    <a:pt x="2411" y="10169"/>
                  </a:lnTo>
                  <a:lnTo>
                    <a:pt x="2443" y="10252"/>
                  </a:lnTo>
                  <a:lnTo>
                    <a:pt x="2477" y="10333"/>
                  </a:lnTo>
                  <a:lnTo>
                    <a:pt x="2511" y="10413"/>
                  </a:lnTo>
                  <a:lnTo>
                    <a:pt x="2546" y="10494"/>
                  </a:lnTo>
                  <a:lnTo>
                    <a:pt x="2583" y="10573"/>
                  </a:lnTo>
                  <a:lnTo>
                    <a:pt x="2620" y="10651"/>
                  </a:lnTo>
                  <a:lnTo>
                    <a:pt x="1747" y="11957"/>
                  </a:lnTo>
                  <a:lnTo>
                    <a:pt x="1724" y="11995"/>
                  </a:lnTo>
                  <a:lnTo>
                    <a:pt x="1702" y="12033"/>
                  </a:lnTo>
                  <a:lnTo>
                    <a:pt x="1681" y="12072"/>
                  </a:lnTo>
                  <a:lnTo>
                    <a:pt x="1663" y="12111"/>
                  </a:lnTo>
                  <a:lnTo>
                    <a:pt x="1646" y="12153"/>
                  </a:lnTo>
                  <a:lnTo>
                    <a:pt x="1632" y="12193"/>
                  </a:lnTo>
                  <a:lnTo>
                    <a:pt x="1619" y="12234"/>
                  </a:lnTo>
                  <a:lnTo>
                    <a:pt x="1607" y="12275"/>
                  </a:lnTo>
                  <a:lnTo>
                    <a:pt x="1598" y="12317"/>
                  </a:lnTo>
                  <a:lnTo>
                    <a:pt x="1590" y="12359"/>
                  </a:lnTo>
                  <a:lnTo>
                    <a:pt x="1585" y="12402"/>
                  </a:lnTo>
                  <a:lnTo>
                    <a:pt x="1581" y="12444"/>
                  </a:lnTo>
                  <a:lnTo>
                    <a:pt x="1579" y="12486"/>
                  </a:lnTo>
                  <a:lnTo>
                    <a:pt x="1579" y="12528"/>
                  </a:lnTo>
                  <a:lnTo>
                    <a:pt x="1580" y="12571"/>
                  </a:lnTo>
                  <a:lnTo>
                    <a:pt x="1583" y="12613"/>
                  </a:lnTo>
                  <a:lnTo>
                    <a:pt x="1588" y="12654"/>
                  </a:lnTo>
                  <a:lnTo>
                    <a:pt x="1595" y="12697"/>
                  </a:lnTo>
                  <a:lnTo>
                    <a:pt x="1604" y="12738"/>
                  </a:lnTo>
                  <a:lnTo>
                    <a:pt x="1615" y="12779"/>
                  </a:lnTo>
                  <a:lnTo>
                    <a:pt x="1627" y="12820"/>
                  </a:lnTo>
                  <a:lnTo>
                    <a:pt x="1641" y="12860"/>
                  </a:lnTo>
                  <a:lnTo>
                    <a:pt x="1656" y="12900"/>
                  </a:lnTo>
                  <a:lnTo>
                    <a:pt x="1673" y="12940"/>
                  </a:lnTo>
                  <a:lnTo>
                    <a:pt x="1692" y="12978"/>
                  </a:lnTo>
                  <a:lnTo>
                    <a:pt x="1713" y="13016"/>
                  </a:lnTo>
                  <a:lnTo>
                    <a:pt x="1735" y="13052"/>
                  </a:lnTo>
                  <a:lnTo>
                    <a:pt x="1759" y="13088"/>
                  </a:lnTo>
                  <a:lnTo>
                    <a:pt x="1786" y="13124"/>
                  </a:lnTo>
                  <a:lnTo>
                    <a:pt x="1814" y="13158"/>
                  </a:lnTo>
                  <a:lnTo>
                    <a:pt x="1843" y="13191"/>
                  </a:lnTo>
                  <a:lnTo>
                    <a:pt x="1873" y="13224"/>
                  </a:lnTo>
                  <a:lnTo>
                    <a:pt x="2841" y="14189"/>
                  </a:lnTo>
                  <a:lnTo>
                    <a:pt x="2860" y="14207"/>
                  </a:lnTo>
                  <a:lnTo>
                    <a:pt x="2878" y="14224"/>
                  </a:lnTo>
                  <a:lnTo>
                    <a:pt x="2897" y="14241"/>
                  </a:lnTo>
                  <a:lnTo>
                    <a:pt x="2917" y="14257"/>
                  </a:lnTo>
                  <a:lnTo>
                    <a:pt x="2936" y="14273"/>
                  </a:lnTo>
                  <a:lnTo>
                    <a:pt x="2956" y="14288"/>
                  </a:lnTo>
                  <a:lnTo>
                    <a:pt x="2978" y="14303"/>
                  </a:lnTo>
                  <a:lnTo>
                    <a:pt x="2998" y="14317"/>
                  </a:lnTo>
                  <a:lnTo>
                    <a:pt x="3019" y="14331"/>
                  </a:lnTo>
                  <a:lnTo>
                    <a:pt x="3040" y="14344"/>
                  </a:lnTo>
                  <a:lnTo>
                    <a:pt x="3061" y="14356"/>
                  </a:lnTo>
                  <a:lnTo>
                    <a:pt x="3083" y="14368"/>
                  </a:lnTo>
                  <a:lnTo>
                    <a:pt x="3105" y="14379"/>
                  </a:lnTo>
                  <a:lnTo>
                    <a:pt x="3127" y="14389"/>
                  </a:lnTo>
                  <a:lnTo>
                    <a:pt x="3150" y="14399"/>
                  </a:lnTo>
                  <a:lnTo>
                    <a:pt x="3173" y="14409"/>
                  </a:lnTo>
                  <a:lnTo>
                    <a:pt x="3195" y="14418"/>
                  </a:lnTo>
                  <a:lnTo>
                    <a:pt x="3218" y="14426"/>
                  </a:lnTo>
                  <a:lnTo>
                    <a:pt x="3241" y="14434"/>
                  </a:lnTo>
                  <a:lnTo>
                    <a:pt x="3264" y="14441"/>
                  </a:lnTo>
                  <a:lnTo>
                    <a:pt x="3288" y="14448"/>
                  </a:lnTo>
                  <a:lnTo>
                    <a:pt x="3312" y="14454"/>
                  </a:lnTo>
                  <a:lnTo>
                    <a:pt x="3336" y="14459"/>
                  </a:lnTo>
                  <a:lnTo>
                    <a:pt x="3359" y="14464"/>
                  </a:lnTo>
                  <a:lnTo>
                    <a:pt x="3383" y="14469"/>
                  </a:lnTo>
                  <a:lnTo>
                    <a:pt x="3407" y="14473"/>
                  </a:lnTo>
                  <a:lnTo>
                    <a:pt x="3431" y="14476"/>
                  </a:lnTo>
                  <a:lnTo>
                    <a:pt x="3455" y="14478"/>
                  </a:lnTo>
                  <a:lnTo>
                    <a:pt x="3480" y="14480"/>
                  </a:lnTo>
                  <a:lnTo>
                    <a:pt x="3504" y="14482"/>
                  </a:lnTo>
                  <a:lnTo>
                    <a:pt x="3529" y="14483"/>
                  </a:lnTo>
                  <a:lnTo>
                    <a:pt x="3553" y="14483"/>
                  </a:lnTo>
                  <a:lnTo>
                    <a:pt x="3589" y="14482"/>
                  </a:lnTo>
                  <a:lnTo>
                    <a:pt x="3625" y="14480"/>
                  </a:lnTo>
                  <a:lnTo>
                    <a:pt x="3662" y="14477"/>
                  </a:lnTo>
                  <a:lnTo>
                    <a:pt x="3698" y="14473"/>
                  </a:lnTo>
                  <a:lnTo>
                    <a:pt x="3733" y="14467"/>
                  </a:lnTo>
                  <a:lnTo>
                    <a:pt x="3769" y="14460"/>
                  </a:lnTo>
                  <a:lnTo>
                    <a:pt x="3804" y="14451"/>
                  </a:lnTo>
                  <a:lnTo>
                    <a:pt x="3840" y="14441"/>
                  </a:lnTo>
                  <a:lnTo>
                    <a:pt x="3875" y="14430"/>
                  </a:lnTo>
                  <a:lnTo>
                    <a:pt x="3910" y="14418"/>
                  </a:lnTo>
                  <a:lnTo>
                    <a:pt x="3944" y="14404"/>
                  </a:lnTo>
                  <a:lnTo>
                    <a:pt x="3978" y="14389"/>
                  </a:lnTo>
                  <a:lnTo>
                    <a:pt x="4013" y="14372"/>
                  </a:lnTo>
                  <a:lnTo>
                    <a:pt x="4046" y="14355"/>
                  </a:lnTo>
                  <a:lnTo>
                    <a:pt x="4078" y="14336"/>
                  </a:lnTo>
                  <a:lnTo>
                    <a:pt x="4110" y="14315"/>
                  </a:lnTo>
                  <a:lnTo>
                    <a:pt x="5420" y="13443"/>
                  </a:lnTo>
                  <a:lnTo>
                    <a:pt x="5499" y="13482"/>
                  </a:lnTo>
                  <a:lnTo>
                    <a:pt x="5578" y="13518"/>
                  </a:lnTo>
                  <a:lnTo>
                    <a:pt x="5658" y="13553"/>
                  </a:lnTo>
                  <a:lnTo>
                    <a:pt x="5739" y="13587"/>
                  </a:lnTo>
                  <a:lnTo>
                    <a:pt x="5820" y="13620"/>
                  </a:lnTo>
                  <a:lnTo>
                    <a:pt x="5903" y="13652"/>
                  </a:lnTo>
                  <a:lnTo>
                    <a:pt x="5985" y="13683"/>
                  </a:lnTo>
                  <a:lnTo>
                    <a:pt x="6069" y="13713"/>
                  </a:lnTo>
                  <a:lnTo>
                    <a:pt x="6377" y="15251"/>
                  </a:lnTo>
                  <a:lnTo>
                    <a:pt x="6387" y="15295"/>
                  </a:lnTo>
                  <a:lnTo>
                    <a:pt x="6398" y="15337"/>
                  </a:lnTo>
                  <a:lnTo>
                    <a:pt x="6412" y="15380"/>
                  </a:lnTo>
                  <a:lnTo>
                    <a:pt x="6427" y="15421"/>
                  </a:lnTo>
                  <a:lnTo>
                    <a:pt x="6444" y="15461"/>
                  </a:lnTo>
                  <a:lnTo>
                    <a:pt x="6462" y="15500"/>
                  </a:lnTo>
                  <a:lnTo>
                    <a:pt x="6482" y="15538"/>
                  </a:lnTo>
                  <a:lnTo>
                    <a:pt x="6503" y="15575"/>
                  </a:lnTo>
                  <a:lnTo>
                    <a:pt x="6527" y="15611"/>
                  </a:lnTo>
                  <a:lnTo>
                    <a:pt x="6551" y="15646"/>
                  </a:lnTo>
                  <a:lnTo>
                    <a:pt x="6577" y="15681"/>
                  </a:lnTo>
                  <a:lnTo>
                    <a:pt x="6604" y="15713"/>
                  </a:lnTo>
                  <a:lnTo>
                    <a:pt x="6633" y="15744"/>
                  </a:lnTo>
                  <a:lnTo>
                    <a:pt x="6662" y="15774"/>
                  </a:lnTo>
                  <a:lnTo>
                    <a:pt x="6694" y="15803"/>
                  </a:lnTo>
                  <a:lnTo>
                    <a:pt x="6726" y="15831"/>
                  </a:lnTo>
                  <a:lnTo>
                    <a:pt x="6759" y="15857"/>
                  </a:lnTo>
                  <a:lnTo>
                    <a:pt x="6793" y="15881"/>
                  </a:lnTo>
                  <a:lnTo>
                    <a:pt x="6829" y="15904"/>
                  </a:lnTo>
                  <a:lnTo>
                    <a:pt x="6866" y="15927"/>
                  </a:lnTo>
                  <a:lnTo>
                    <a:pt x="6903" y="15947"/>
                  </a:lnTo>
                  <a:lnTo>
                    <a:pt x="6941" y="15966"/>
                  </a:lnTo>
                  <a:lnTo>
                    <a:pt x="6980" y="15983"/>
                  </a:lnTo>
                  <a:lnTo>
                    <a:pt x="7020" y="15998"/>
                  </a:lnTo>
                  <a:lnTo>
                    <a:pt x="7061" y="16012"/>
                  </a:lnTo>
                  <a:lnTo>
                    <a:pt x="7102" y="16024"/>
                  </a:lnTo>
                  <a:lnTo>
                    <a:pt x="7144" y="16034"/>
                  </a:lnTo>
                  <a:lnTo>
                    <a:pt x="7187" y="16043"/>
                  </a:lnTo>
                  <a:lnTo>
                    <a:pt x="7231" y="16049"/>
                  </a:lnTo>
                  <a:lnTo>
                    <a:pt x="7274" y="16054"/>
                  </a:lnTo>
                  <a:lnTo>
                    <a:pt x="7318" y="16057"/>
                  </a:lnTo>
                  <a:lnTo>
                    <a:pt x="7363" y="16058"/>
                  </a:lnTo>
                  <a:lnTo>
                    <a:pt x="8732" y="16058"/>
                  </a:lnTo>
                  <a:lnTo>
                    <a:pt x="8777" y="16057"/>
                  </a:lnTo>
                  <a:lnTo>
                    <a:pt x="8821" y="16054"/>
                  </a:lnTo>
                  <a:lnTo>
                    <a:pt x="8864" y="16049"/>
                  </a:lnTo>
                  <a:lnTo>
                    <a:pt x="8908" y="16043"/>
                  </a:lnTo>
                  <a:lnTo>
                    <a:pt x="8951" y="16034"/>
                  </a:lnTo>
                  <a:lnTo>
                    <a:pt x="8993" y="16024"/>
                  </a:lnTo>
                  <a:lnTo>
                    <a:pt x="9034" y="16012"/>
                  </a:lnTo>
                  <a:lnTo>
                    <a:pt x="9075" y="15998"/>
                  </a:lnTo>
                  <a:lnTo>
                    <a:pt x="9115" y="15983"/>
                  </a:lnTo>
                  <a:lnTo>
                    <a:pt x="9154" y="15966"/>
                  </a:lnTo>
                  <a:lnTo>
                    <a:pt x="9192" y="15947"/>
                  </a:lnTo>
                  <a:lnTo>
                    <a:pt x="9229" y="15927"/>
                  </a:lnTo>
                  <a:lnTo>
                    <a:pt x="9267" y="15904"/>
                  </a:lnTo>
                  <a:lnTo>
                    <a:pt x="9302" y="15881"/>
                  </a:lnTo>
                  <a:lnTo>
                    <a:pt x="9336" y="15857"/>
                  </a:lnTo>
                  <a:lnTo>
                    <a:pt x="9369" y="15831"/>
                  </a:lnTo>
                  <a:lnTo>
                    <a:pt x="9401" y="15803"/>
                  </a:lnTo>
                  <a:lnTo>
                    <a:pt x="9433" y="15774"/>
                  </a:lnTo>
                  <a:lnTo>
                    <a:pt x="9463" y="15744"/>
                  </a:lnTo>
                  <a:lnTo>
                    <a:pt x="9491" y="15713"/>
                  </a:lnTo>
                  <a:lnTo>
                    <a:pt x="9518" y="15681"/>
                  </a:lnTo>
                  <a:lnTo>
                    <a:pt x="9544" y="15646"/>
                  </a:lnTo>
                  <a:lnTo>
                    <a:pt x="9568" y="15611"/>
                  </a:lnTo>
                  <a:lnTo>
                    <a:pt x="9592" y="15575"/>
                  </a:lnTo>
                  <a:lnTo>
                    <a:pt x="9614" y="15538"/>
                  </a:lnTo>
                  <a:lnTo>
                    <a:pt x="9633" y="15500"/>
                  </a:lnTo>
                  <a:lnTo>
                    <a:pt x="9652" y="15461"/>
                  </a:lnTo>
                  <a:lnTo>
                    <a:pt x="9668" y="15421"/>
                  </a:lnTo>
                  <a:lnTo>
                    <a:pt x="9683" y="15380"/>
                  </a:lnTo>
                  <a:lnTo>
                    <a:pt x="9697" y="15337"/>
                  </a:lnTo>
                  <a:lnTo>
                    <a:pt x="9708" y="15295"/>
                  </a:lnTo>
                  <a:lnTo>
                    <a:pt x="9718" y="15251"/>
                  </a:lnTo>
                  <a:lnTo>
                    <a:pt x="10027" y="13713"/>
                  </a:lnTo>
                  <a:lnTo>
                    <a:pt x="10111" y="13683"/>
                  </a:lnTo>
                  <a:lnTo>
                    <a:pt x="10193" y="13652"/>
                  </a:lnTo>
                  <a:lnTo>
                    <a:pt x="10276" y="13620"/>
                  </a:lnTo>
                  <a:lnTo>
                    <a:pt x="10357" y="13587"/>
                  </a:lnTo>
                  <a:lnTo>
                    <a:pt x="10438" y="13553"/>
                  </a:lnTo>
                  <a:lnTo>
                    <a:pt x="10517" y="13518"/>
                  </a:lnTo>
                  <a:lnTo>
                    <a:pt x="10597" y="13481"/>
                  </a:lnTo>
                  <a:lnTo>
                    <a:pt x="10676" y="13443"/>
                  </a:lnTo>
                  <a:lnTo>
                    <a:pt x="11986" y="14315"/>
                  </a:lnTo>
                  <a:lnTo>
                    <a:pt x="12018" y="14336"/>
                  </a:lnTo>
                  <a:lnTo>
                    <a:pt x="12050" y="14355"/>
                  </a:lnTo>
                  <a:lnTo>
                    <a:pt x="12083" y="14372"/>
                  </a:lnTo>
                  <a:lnTo>
                    <a:pt x="12117" y="14389"/>
                  </a:lnTo>
                  <a:lnTo>
                    <a:pt x="12151" y="14404"/>
                  </a:lnTo>
                  <a:lnTo>
                    <a:pt x="12185" y="14418"/>
                  </a:lnTo>
                  <a:lnTo>
                    <a:pt x="12220" y="14430"/>
                  </a:lnTo>
                  <a:lnTo>
                    <a:pt x="12255" y="14441"/>
                  </a:lnTo>
                  <a:lnTo>
                    <a:pt x="12291" y="14451"/>
                  </a:lnTo>
                  <a:lnTo>
                    <a:pt x="12326" y="14460"/>
                  </a:lnTo>
                  <a:lnTo>
                    <a:pt x="12362" y="14467"/>
                  </a:lnTo>
                  <a:lnTo>
                    <a:pt x="12398" y="14473"/>
                  </a:lnTo>
                  <a:lnTo>
                    <a:pt x="12433" y="14477"/>
                  </a:lnTo>
                  <a:lnTo>
                    <a:pt x="12470" y="14480"/>
                  </a:lnTo>
                  <a:lnTo>
                    <a:pt x="12506" y="14482"/>
                  </a:lnTo>
                  <a:lnTo>
                    <a:pt x="12542" y="14483"/>
                  </a:lnTo>
                  <a:lnTo>
                    <a:pt x="12566" y="14483"/>
                  </a:lnTo>
                  <a:lnTo>
                    <a:pt x="12591" y="14482"/>
                  </a:lnTo>
                  <a:lnTo>
                    <a:pt x="12615" y="14480"/>
                  </a:lnTo>
                  <a:lnTo>
                    <a:pt x="12640" y="14478"/>
                  </a:lnTo>
                  <a:lnTo>
                    <a:pt x="12664" y="14476"/>
                  </a:lnTo>
                  <a:lnTo>
                    <a:pt x="12688" y="14473"/>
                  </a:lnTo>
                  <a:lnTo>
                    <a:pt x="12712" y="14469"/>
                  </a:lnTo>
                  <a:lnTo>
                    <a:pt x="12736" y="14464"/>
                  </a:lnTo>
                  <a:lnTo>
                    <a:pt x="12759" y="14459"/>
                  </a:lnTo>
                  <a:lnTo>
                    <a:pt x="12783" y="14454"/>
                  </a:lnTo>
                  <a:lnTo>
                    <a:pt x="12808" y="14448"/>
                  </a:lnTo>
                  <a:lnTo>
                    <a:pt x="12831" y="14441"/>
                  </a:lnTo>
                  <a:lnTo>
                    <a:pt x="12854" y="14434"/>
                  </a:lnTo>
                  <a:lnTo>
                    <a:pt x="12877" y="14426"/>
                  </a:lnTo>
                  <a:lnTo>
                    <a:pt x="12900" y="14418"/>
                  </a:lnTo>
                  <a:lnTo>
                    <a:pt x="12923" y="14409"/>
                  </a:lnTo>
                  <a:lnTo>
                    <a:pt x="12945" y="14399"/>
                  </a:lnTo>
                  <a:lnTo>
                    <a:pt x="12968" y="14389"/>
                  </a:lnTo>
                  <a:lnTo>
                    <a:pt x="12990" y="14379"/>
                  </a:lnTo>
                  <a:lnTo>
                    <a:pt x="13012" y="14368"/>
                  </a:lnTo>
                  <a:lnTo>
                    <a:pt x="13034" y="14356"/>
                  </a:lnTo>
                  <a:lnTo>
                    <a:pt x="13055" y="14344"/>
                  </a:lnTo>
                  <a:lnTo>
                    <a:pt x="13076" y="14331"/>
                  </a:lnTo>
                  <a:lnTo>
                    <a:pt x="13097" y="14317"/>
                  </a:lnTo>
                  <a:lnTo>
                    <a:pt x="13118" y="14303"/>
                  </a:lnTo>
                  <a:lnTo>
                    <a:pt x="13139" y="14288"/>
                  </a:lnTo>
                  <a:lnTo>
                    <a:pt x="13159" y="14273"/>
                  </a:lnTo>
                  <a:lnTo>
                    <a:pt x="13179" y="14257"/>
                  </a:lnTo>
                  <a:lnTo>
                    <a:pt x="13198" y="14241"/>
                  </a:lnTo>
                  <a:lnTo>
                    <a:pt x="13217" y="14224"/>
                  </a:lnTo>
                  <a:lnTo>
                    <a:pt x="13236" y="14207"/>
                  </a:lnTo>
                  <a:lnTo>
                    <a:pt x="13254" y="14189"/>
                  </a:lnTo>
                  <a:lnTo>
                    <a:pt x="14222" y="13224"/>
                  </a:lnTo>
                  <a:lnTo>
                    <a:pt x="14253" y="13191"/>
                  </a:lnTo>
                  <a:lnTo>
                    <a:pt x="14282" y="13158"/>
                  </a:lnTo>
                  <a:lnTo>
                    <a:pt x="14309" y="13124"/>
                  </a:lnTo>
                  <a:lnTo>
                    <a:pt x="14336" y="13088"/>
                  </a:lnTo>
                  <a:lnTo>
                    <a:pt x="14360" y="13052"/>
                  </a:lnTo>
                  <a:lnTo>
                    <a:pt x="14382" y="13016"/>
                  </a:lnTo>
                  <a:lnTo>
                    <a:pt x="14403" y="12978"/>
                  </a:lnTo>
                  <a:lnTo>
                    <a:pt x="14422" y="12940"/>
                  </a:lnTo>
                  <a:lnTo>
                    <a:pt x="14439" y="12900"/>
                  </a:lnTo>
                  <a:lnTo>
                    <a:pt x="14455" y="12860"/>
                  </a:lnTo>
                  <a:lnTo>
                    <a:pt x="14468" y="12820"/>
                  </a:lnTo>
                  <a:lnTo>
                    <a:pt x="14480" y="12779"/>
                  </a:lnTo>
                  <a:lnTo>
                    <a:pt x="14492" y="12738"/>
                  </a:lnTo>
                  <a:lnTo>
                    <a:pt x="14500" y="12697"/>
                  </a:lnTo>
                  <a:lnTo>
                    <a:pt x="14507" y="12654"/>
                  </a:lnTo>
                  <a:lnTo>
                    <a:pt x="14512" y="12613"/>
                  </a:lnTo>
                  <a:lnTo>
                    <a:pt x="14515" y="12571"/>
                  </a:lnTo>
                  <a:lnTo>
                    <a:pt x="14517" y="12528"/>
                  </a:lnTo>
                  <a:lnTo>
                    <a:pt x="14517" y="12486"/>
                  </a:lnTo>
                  <a:lnTo>
                    <a:pt x="14515" y="12444"/>
                  </a:lnTo>
                  <a:lnTo>
                    <a:pt x="14511" y="12402"/>
                  </a:lnTo>
                  <a:lnTo>
                    <a:pt x="14505" y="12359"/>
                  </a:lnTo>
                  <a:lnTo>
                    <a:pt x="14498" y="12317"/>
                  </a:lnTo>
                  <a:lnTo>
                    <a:pt x="14489" y="12275"/>
                  </a:lnTo>
                  <a:lnTo>
                    <a:pt x="14476" y="12234"/>
                  </a:lnTo>
                  <a:lnTo>
                    <a:pt x="14464" y="12193"/>
                  </a:lnTo>
                  <a:lnTo>
                    <a:pt x="14449" y="12153"/>
                  </a:lnTo>
                  <a:lnTo>
                    <a:pt x="14433" y="12111"/>
                  </a:lnTo>
                  <a:lnTo>
                    <a:pt x="14414" y="12072"/>
                  </a:lnTo>
                  <a:lnTo>
                    <a:pt x="14394" y="12033"/>
                  </a:lnTo>
                  <a:lnTo>
                    <a:pt x="14372" y="11995"/>
                  </a:lnTo>
                  <a:lnTo>
                    <a:pt x="14348" y="11957"/>
                  </a:lnTo>
                  <a:lnTo>
                    <a:pt x="13475" y="10651"/>
                  </a:lnTo>
                  <a:lnTo>
                    <a:pt x="13512" y="10572"/>
                  </a:lnTo>
                  <a:lnTo>
                    <a:pt x="13549" y="10493"/>
                  </a:lnTo>
                  <a:lnTo>
                    <a:pt x="13584" y="10413"/>
                  </a:lnTo>
                  <a:lnTo>
                    <a:pt x="13618" y="10332"/>
                  </a:lnTo>
                  <a:lnTo>
                    <a:pt x="13652" y="10251"/>
                  </a:lnTo>
                  <a:lnTo>
                    <a:pt x="13684" y="10169"/>
                  </a:lnTo>
                  <a:lnTo>
                    <a:pt x="13715" y="10087"/>
                  </a:lnTo>
                  <a:lnTo>
                    <a:pt x="13745" y="10004"/>
                  </a:lnTo>
                  <a:lnTo>
                    <a:pt x="15286" y="9697"/>
                  </a:lnTo>
                  <a:lnTo>
                    <a:pt x="15329" y="9687"/>
                  </a:lnTo>
                  <a:lnTo>
                    <a:pt x="15373" y="9675"/>
                  </a:lnTo>
                  <a:lnTo>
                    <a:pt x="15414" y="9661"/>
                  </a:lnTo>
                  <a:lnTo>
                    <a:pt x="15455" y="9646"/>
                  </a:lnTo>
                  <a:lnTo>
                    <a:pt x="15495" y="9629"/>
                  </a:lnTo>
                  <a:lnTo>
                    <a:pt x="15536" y="9611"/>
                  </a:lnTo>
                  <a:lnTo>
                    <a:pt x="15574" y="9591"/>
                  </a:lnTo>
                  <a:lnTo>
                    <a:pt x="15611" y="9570"/>
                  </a:lnTo>
                  <a:lnTo>
                    <a:pt x="15647" y="9547"/>
                  </a:lnTo>
                  <a:lnTo>
                    <a:pt x="15683" y="9523"/>
                  </a:lnTo>
                  <a:lnTo>
                    <a:pt x="15716" y="9497"/>
                  </a:lnTo>
                  <a:lnTo>
                    <a:pt x="15749" y="9470"/>
                  </a:lnTo>
                  <a:lnTo>
                    <a:pt x="15780" y="9441"/>
                  </a:lnTo>
                  <a:lnTo>
                    <a:pt x="15810" y="9412"/>
                  </a:lnTo>
                  <a:lnTo>
                    <a:pt x="15839" y="9380"/>
                  </a:lnTo>
                  <a:lnTo>
                    <a:pt x="15867" y="9348"/>
                  </a:lnTo>
                  <a:lnTo>
                    <a:pt x="15893" y="9315"/>
                  </a:lnTo>
                  <a:lnTo>
                    <a:pt x="15918" y="9280"/>
                  </a:lnTo>
                  <a:lnTo>
                    <a:pt x="15941" y="9245"/>
                  </a:lnTo>
                  <a:lnTo>
                    <a:pt x="15963" y="9209"/>
                  </a:lnTo>
                  <a:lnTo>
                    <a:pt x="15983" y="9172"/>
                  </a:lnTo>
                  <a:lnTo>
                    <a:pt x="16002" y="9134"/>
                  </a:lnTo>
                  <a:lnTo>
                    <a:pt x="16020" y="9094"/>
                  </a:lnTo>
                  <a:lnTo>
                    <a:pt x="16035" y="9054"/>
                  </a:lnTo>
                  <a:lnTo>
                    <a:pt x="16049" y="9014"/>
                  </a:lnTo>
                  <a:lnTo>
                    <a:pt x="16061" y="8972"/>
                  </a:lnTo>
                  <a:lnTo>
                    <a:pt x="16071" y="8931"/>
                  </a:lnTo>
                  <a:lnTo>
                    <a:pt x="16080" y="8888"/>
                  </a:lnTo>
                  <a:lnTo>
                    <a:pt x="16086" y="8844"/>
                  </a:lnTo>
                  <a:lnTo>
                    <a:pt x="16091" y="8801"/>
                  </a:lnTo>
                  <a:lnTo>
                    <a:pt x="16094" y="8757"/>
                  </a:lnTo>
                  <a:lnTo>
                    <a:pt x="16095" y="8712"/>
                  </a:lnTo>
                  <a:lnTo>
                    <a:pt x="16095" y="7347"/>
                  </a:lnTo>
                  <a:lnTo>
                    <a:pt x="16094" y="7302"/>
                  </a:lnTo>
                  <a:lnTo>
                    <a:pt x="16091" y="7258"/>
                  </a:lnTo>
                  <a:lnTo>
                    <a:pt x="16086" y="7215"/>
                  </a:lnTo>
                  <a:lnTo>
                    <a:pt x="16080" y="7171"/>
                  </a:lnTo>
                  <a:lnTo>
                    <a:pt x="16071" y="7128"/>
                  </a:lnTo>
                  <a:lnTo>
                    <a:pt x="16061" y="7086"/>
                  </a:lnTo>
                  <a:lnTo>
                    <a:pt x="16049" y="7045"/>
                  </a:lnTo>
                  <a:lnTo>
                    <a:pt x="16035" y="7005"/>
                  </a:lnTo>
                  <a:lnTo>
                    <a:pt x="16020" y="6965"/>
                  </a:lnTo>
                  <a:lnTo>
                    <a:pt x="16002" y="6925"/>
                  </a:lnTo>
                  <a:lnTo>
                    <a:pt x="15983" y="6887"/>
                  </a:lnTo>
                  <a:lnTo>
                    <a:pt x="15963" y="6850"/>
                  </a:lnTo>
                  <a:lnTo>
                    <a:pt x="15941" y="6813"/>
                  </a:lnTo>
                  <a:lnTo>
                    <a:pt x="15918" y="6778"/>
                  </a:lnTo>
                  <a:lnTo>
                    <a:pt x="15893" y="6744"/>
                  </a:lnTo>
                  <a:lnTo>
                    <a:pt x="15867" y="6711"/>
                  </a:lnTo>
                  <a:lnTo>
                    <a:pt x="15839" y="6679"/>
                  </a:lnTo>
                  <a:lnTo>
                    <a:pt x="15810" y="6647"/>
                  </a:lnTo>
                  <a:lnTo>
                    <a:pt x="15780" y="6617"/>
                  </a:lnTo>
                  <a:lnTo>
                    <a:pt x="15749" y="6589"/>
                  </a:lnTo>
                  <a:lnTo>
                    <a:pt x="15716" y="6562"/>
                  </a:lnTo>
                  <a:lnTo>
                    <a:pt x="15683" y="6536"/>
                  </a:lnTo>
                  <a:lnTo>
                    <a:pt x="15647" y="6512"/>
                  </a:lnTo>
                  <a:lnTo>
                    <a:pt x="15611" y="6489"/>
                  </a:lnTo>
                  <a:lnTo>
                    <a:pt x="15574" y="6467"/>
                  </a:lnTo>
                  <a:lnTo>
                    <a:pt x="15536" y="6448"/>
                  </a:lnTo>
                  <a:lnTo>
                    <a:pt x="15495" y="6429"/>
                  </a:lnTo>
                  <a:lnTo>
                    <a:pt x="15455" y="6413"/>
                  </a:lnTo>
                  <a:lnTo>
                    <a:pt x="15414" y="6398"/>
                  </a:lnTo>
                  <a:lnTo>
                    <a:pt x="15373" y="6383"/>
                  </a:lnTo>
                  <a:lnTo>
                    <a:pt x="15329" y="6372"/>
                  </a:lnTo>
                  <a:lnTo>
                    <a:pt x="15286" y="63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charset="-122"/>
                <a:ea typeface="微软雅黑" panose="020B0503020204020204" charset="-122"/>
              </a:endParaRPr>
            </a:p>
          </p:txBody>
        </p:sp>
        <p:sp>
          <p:nvSpPr>
            <p:cNvPr id="38" name="Freeform 75"/>
            <p:cNvSpPr>
              <a:spLocks noEditPoints="1"/>
            </p:cNvSpPr>
            <p:nvPr>
              <p:custDataLst>
                <p:tags r:id="rId21"/>
              </p:custDataLst>
            </p:nvPr>
          </p:nvSpPr>
          <p:spPr bwMode="auto">
            <a:xfrm>
              <a:off x="4787900" y="2312988"/>
              <a:ext cx="303213" cy="301625"/>
            </a:xfrm>
            <a:custGeom>
              <a:avLst/>
              <a:gdLst>
                <a:gd name="T0" fmla="*/ 2899 w 7040"/>
                <a:gd name="T1" fmla="*/ 6524 h 7025"/>
                <a:gd name="T2" fmla="*/ 2185 w 7040"/>
                <a:gd name="T3" fmla="*/ 6283 h 7025"/>
                <a:gd name="T4" fmla="*/ 1560 w 7040"/>
                <a:gd name="T5" fmla="*/ 5884 h 7025"/>
                <a:gd name="T6" fmla="*/ 1051 w 7040"/>
                <a:gd name="T7" fmla="*/ 5351 h 7025"/>
                <a:gd name="T8" fmla="*/ 682 w 7040"/>
                <a:gd name="T9" fmla="*/ 4709 h 7025"/>
                <a:gd name="T10" fmla="*/ 475 w 7040"/>
                <a:gd name="T11" fmla="*/ 3980 h 7025"/>
                <a:gd name="T12" fmla="*/ 455 w 7040"/>
                <a:gd name="T13" fmla="*/ 3198 h 7025"/>
                <a:gd name="T14" fmla="*/ 626 w 7040"/>
                <a:gd name="T15" fmla="*/ 2456 h 7025"/>
                <a:gd name="T16" fmla="*/ 965 w 7040"/>
                <a:gd name="T17" fmla="*/ 1794 h 7025"/>
                <a:gd name="T18" fmla="*/ 1448 w 7040"/>
                <a:gd name="T19" fmla="*/ 1237 h 7025"/>
                <a:gd name="T20" fmla="*/ 2052 w 7040"/>
                <a:gd name="T21" fmla="*/ 810 h 7025"/>
                <a:gd name="T22" fmla="*/ 2750 w 7040"/>
                <a:gd name="T23" fmla="*/ 536 h 7025"/>
                <a:gd name="T24" fmla="*/ 3520 w 7040"/>
                <a:gd name="T25" fmla="*/ 439 h 7025"/>
                <a:gd name="T26" fmla="*/ 4289 w 7040"/>
                <a:gd name="T27" fmla="*/ 536 h 7025"/>
                <a:gd name="T28" fmla="*/ 4988 w 7040"/>
                <a:gd name="T29" fmla="*/ 810 h 7025"/>
                <a:gd name="T30" fmla="*/ 5591 w 7040"/>
                <a:gd name="T31" fmla="*/ 1237 h 7025"/>
                <a:gd name="T32" fmla="*/ 6075 w 7040"/>
                <a:gd name="T33" fmla="*/ 1794 h 7025"/>
                <a:gd name="T34" fmla="*/ 6414 w 7040"/>
                <a:gd name="T35" fmla="*/ 2456 h 7025"/>
                <a:gd name="T36" fmla="*/ 6585 w 7040"/>
                <a:gd name="T37" fmla="*/ 3198 h 7025"/>
                <a:gd name="T38" fmla="*/ 6565 w 7040"/>
                <a:gd name="T39" fmla="*/ 3980 h 7025"/>
                <a:gd name="T40" fmla="*/ 6358 w 7040"/>
                <a:gd name="T41" fmla="*/ 4709 h 7025"/>
                <a:gd name="T42" fmla="*/ 5988 w 7040"/>
                <a:gd name="T43" fmla="*/ 5351 h 7025"/>
                <a:gd name="T44" fmla="*/ 5479 w 7040"/>
                <a:gd name="T45" fmla="*/ 5884 h 7025"/>
                <a:gd name="T46" fmla="*/ 4855 w 7040"/>
                <a:gd name="T47" fmla="*/ 6283 h 7025"/>
                <a:gd name="T48" fmla="*/ 4140 w 7040"/>
                <a:gd name="T49" fmla="*/ 6524 h 7025"/>
                <a:gd name="T50" fmla="*/ 3520 w 7040"/>
                <a:gd name="T51" fmla="*/ 0 h 7025"/>
                <a:gd name="T52" fmla="*/ 2640 w 7040"/>
                <a:gd name="T53" fmla="*/ 110 h 7025"/>
                <a:gd name="T54" fmla="*/ 1842 w 7040"/>
                <a:gd name="T55" fmla="*/ 424 h 7025"/>
                <a:gd name="T56" fmla="*/ 1153 w 7040"/>
                <a:gd name="T57" fmla="*/ 912 h 7025"/>
                <a:gd name="T58" fmla="*/ 600 w 7040"/>
                <a:gd name="T59" fmla="*/ 1548 h 7025"/>
                <a:gd name="T60" fmla="*/ 213 w 7040"/>
                <a:gd name="T61" fmla="*/ 2305 h 7025"/>
                <a:gd name="T62" fmla="*/ 18 w 7040"/>
                <a:gd name="T63" fmla="*/ 3153 h 7025"/>
                <a:gd name="T64" fmla="*/ 40 w 7040"/>
                <a:gd name="T65" fmla="*/ 4047 h 7025"/>
                <a:gd name="T66" fmla="*/ 276 w 7040"/>
                <a:gd name="T67" fmla="*/ 4880 h 7025"/>
                <a:gd name="T68" fmla="*/ 699 w 7040"/>
                <a:gd name="T69" fmla="*/ 5614 h 7025"/>
                <a:gd name="T70" fmla="*/ 1280 w 7040"/>
                <a:gd name="T71" fmla="*/ 6222 h 7025"/>
                <a:gd name="T72" fmla="*/ 1993 w 7040"/>
                <a:gd name="T73" fmla="*/ 6678 h 7025"/>
                <a:gd name="T74" fmla="*/ 2810 w 7040"/>
                <a:gd name="T75" fmla="*/ 6953 h 7025"/>
                <a:gd name="T76" fmla="*/ 3702 w 7040"/>
                <a:gd name="T77" fmla="*/ 7020 h 7025"/>
                <a:gd name="T78" fmla="*/ 4567 w 7040"/>
                <a:gd name="T79" fmla="*/ 6867 h 7025"/>
                <a:gd name="T80" fmla="*/ 5345 w 7040"/>
                <a:gd name="T81" fmla="*/ 6517 h 7025"/>
                <a:gd name="T82" fmla="*/ 6009 w 7040"/>
                <a:gd name="T83" fmla="*/ 5996 h 7025"/>
                <a:gd name="T84" fmla="*/ 6531 w 7040"/>
                <a:gd name="T85" fmla="*/ 5333 h 7025"/>
                <a:gd name="T86" fmla="*/ 6882 w 7040"/>
                <a:gd name="T87" fmla="*/ 4556 h 7025"/>
                <a:gd name="T88" fmla="*/ 7036 w 7040"/>
                <a:gd name="T89" fmla="*/ 3693 h 7025"/>
                <a:gd name="T90" fmla="*/ 6969 w 7040"/>
                <a:gd name="T91" fmla="*/ 2805 h 7025"/>
                <a:gd name="T92" fmla="*/ 6693 w 7040"/>
                <a:gd name="T93" fmla="*/ 1990 h 7025"/>
                <a:gd name="T94" fmla="*/ 6237 w 7040"/>
                <a:gd name="T95" fmla="*/ 1278 h 7025"/>
                <a:gd name="T96" fmla="*/ 5626 w 7040"/>
                <a:gd name="T97" fmla="*/ 697 h 7025"/>
                <a:gd name="T98" fmla="*/ 4891 w 7040"/>
                <a:gd name="T99" fmla="*/ 276 h 7025"/>
                <a:gd name="T100" fmla="*/ 4056 w 7040"/>
                <a:gd name="T101" fmla="*/ 40 h 7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40" h="7025">
                  <a:moveTo>
                    <a:pt x="3520" y="6586"/>
                  </a:moveTo>
                  <a:lnTo>
                    <a:pt x="3362" y="6582"/>
                  </a:lnTo>
                  <a:lnTo>
                    <a:pt x="3205" y="6570"/>
                  </a:lnTo>
                  <a:lnTo>
                    <a:pt x="3051" y="6551"/>
                  </a:lnTo>
                  <a:lnTo>
                    <a:pt x="2899" y="6524"/>
                  </a:lnTo>
                  <a:lnTo>
                    <a:pt x="2750" y="6489"/>
                  </a:lnTo>
                  <a:lnTo>
                    <a:pt x="2604" y="6447"/>
                  </a:lnTo>
                  <a:lnTo>
                    <a:pt x="2460" y="6399"/>
                  </a:lnTo>
                  <a:lnTo>
                    <a:pt x="2320" y="6344"/>
                  </a:lnTo>
                  <a:lnTo>
                    <a:pt x="2185" y="6283"/>
                  </a:lnTo>
                  <a:lnTo>
                    <a:pt x="2052" y="6214"/>
                  </a:lnTo>
                  <a:lnTo>
                    <a:pt x="1922" y="6141"/>
                  </a:lnTo>
                  <a:lnTo>
                    <a:pt x="1797" y="6061"/>
                  </a:lnTo>
                  <a:lnTo>
                    <a:pt x="1677" y="5976"/>
                  </a:lnTo>
                  <a:lnTo>
                    <a:pt x="1560" y="5884"/>
                  </a:lnTo>
                  <a:lnTo>
                    <a:pt x="1448" y="5788"/>
                  </a:lnTo>
                  <a:lnTo>
                    <a:pt x="1342" y="5685"/>
                  </a:lnTo>
                  <a:lnTo>
                    <a:pt x="1240" y="5579"/>
                  </a:lnTo>
                  <a:lnTo>
                    <a:pt x="1142" y="5468"/>
                  </a:lnTo>
                  <a:lnTo>
                    <a:pt x="1051" y="5351"/>
                  </a:lnTo>
                  <a:lnTo>
                    <a:pt x="965" y="5231"/>
                  </a:lnTo>
                  <a:lnTo>
                    <a:pt x="885" y="5106"/>
                  </a:lnTo>
                  <a:lnTo>
                    <a:pt x="812" y="4977"/>
                  </a:lnTo>
                  <a:lnTo>
                    <a:pt x="743" y="4844"/>
                  </a:lnTo>
                  <a:lnTo>
                    <a:pt x="682" y="4709"/>
                  </a:lnTo>
                  <a:lnTo>
                    <a:pt x="626" y="4569"/>
                  </a:lnTo>
                  <a:lnTo>
                    <a:pt x="578" y="4426"/>
                  </a:lnTo>
                  <a:lnTo>
                    <a:pt x="536" y="4280"/>
                  </a:lnTo>
                  <a:lnTo>
                    <a:pt x="502" y="4132"/>
                  </a:lnTo>
                  <a:lnTo>
                    <a:pt x="475" y="3980"/>
                  </a:lnTo>
                  <a:lnTo>
                    <a:pt x="455" y="3827"/>
                  </a:lnTo>
                  <a:lnTo>
                    <a:pt x="443" y="3670"/>
                  </a:lnTo>
                  <a:lnTo>
                    <a:pt x="439" y="3513"/>
                  </a:lnTo>
                  <a:lnTo>
                    <a:pt x="443" y="3354"/>
                  </a:lnTo>
                  <a:lnTo>
                    <a:pt x="455" y="3198"/>
                  </a:lnTo>
                  <a:lnTo>
                    <a:pt x="475" y="3044"/>
                  </a:lnTo>
                  <a:lnTo>
                    <a:pt x="502" y="2893"/>
                  </a:lnTo>
                  <a:lnTo>
                    <a:pt x="536" y="2745"/>
                  </a:lnTo>
                  <a:lnTo>
                    <a:pt x="578" y="2598"/>
                  </a:lnTo>
                  <a:lnTo>
                    <a:pt x="626" y="2456"/>
                  </a:lnTo>
                  <a:lnTo>
                    <a:pt x="682" y="2316"/>
                  </a:lnTo>
                  <a:lnTo>
                    <a:pt x="743" y="2180"/>
                  </a:lnTo>
                  <a:lnTo>
                    <a:pt x="812" y="2047"/>
                  </a:lnTo>
                  <a:lnTo>
                    <a:pt x="885" y="1919"/>
                  </a:lnTo>
                  <a:lnTo>
                    <a:pt x="965" y="1794"/>
                  </a:lnTo>
                  <a:lnTo>
                    <a:pt x="1051" y="1674"/>
                  </a:lnTo>
                  <a:lnTo>
                    <a:pt x="1142" y="1557"/>
                  </a:lnTo>
                  <a:lnTo>
                    <a:pt x="1240" y="1446"/>
                  </a:lnTo>
                  <a:lnTo>
                    <a:pt x="1342" y="1340"/>
                  </a:lnTo>
                  <a:lnTo>
                    <a:pt x="1448" y="1237"/>
                  </a:lnTo>
                  <a:lnTo>
                    <a:pt x="1560" y="1141"/>
                  </a:lnTo>
                  <a:lnTo>
                    <a:pt x="1677" y="1049"/>
                  </a:lnTo>
                  <a:lnTo>
                    <a:pt x="1797" y="964"/>
                  </a:lnTo>
                  <a:lnTo>
                    <a:pt x="1922" y="884"/>
                  </a:lnTo>
                  <a:lnTo>
                    <a:pt x="2052" y="810"/>
                  </a:lnTo>
                  <a:lnTo>
                    <a:pt x="2185" y="742"/>
                  </a:lnTo>
                  <a:lnTo>
                    <a:pt x="2320" y="680"/>
                  </a:lnTo>
                  <a:lnTo>
                    <a:pt x="2460" y="625"/>
                  </a:lnTo>
                  <a:lnTo>
                    <a:pt x="2604" y="577"/>
                  </a:lnTo>
                  <a:lnTo>
                    <a:pt x="2750" y="536"/>
                  </a:lnTo>
                  <a:lnTo>
                    <a:pt x="2899" y="501"/>
                  </a:lnTo>
                  <a:lnTo>
                    <a:pt x="3051" y="474"/>
                  </a:lnTo>
                  <a:lnTo>
                    <a:pt x="3205" y="454"/>
                  </a:lnTo>
                  <a:lnTo>
                    <a:pt x="3362" y="443"/>
                  </a:lnTo>
                  <a:lnTo>
                    <a:pt x="3520" y="439"/>
                  </a:lnTo>
                  <a:lnTo>
                    <a:pt x="3678" y="443"/>
                  </a:lnTo>
                  <a:lnTo>
                    <a:pt x="3834" y="454"/>
                  </a:lnTo>
                  <a:lnTo>
                    <a:pt x="3989" y="474"/>
                  </a:lnTo>
                  <a:lnTo>
                    <a:pt x="4140" y="501"/>
                  </a:lnTo>
                  <a:lnTo>
                    <a:pt x="4289" y="536"/>
                  </a:lnTo>
                  <a:lnTo>
                    <a:pt x="4436" y="577"/>
                  </a:lnTo>
                  <a:lnTo>
                    <a:pt x="4579" y="625"/>
                  </a:lnTo>
                  <a:lnTo>
                    <a:pt x="4719" y="680"/>
                  </a:lnTo>
                  <a:lnTo>
                    <a:pt x="4855" y="742"/>
                  </a:lnTo>
                  <a:lnTo>
                    <a:pt x="4988" y="810"/>
                  </a:lnTo>
                  <a:lnTo>
                    <a:pt x="5117" y="884"/>
                  </a:lnTo>
                  <a:lnTo>
                    <a:pt x="5242" y="964"/>
                  </a:lnTo>
                  <a:lnTo>
                    <a:pt x="5362" y="1049"/>
                  </a:lnTo>
                  <a:lnTo>
                    <a:pt x="5479" y="1141"/>
                  </a:lnTo>
                  <a:lnTo>
                    <a:pt x="5591" y="1237"/>
                  </a:lnTo>
                  <a:lnTo>
                    <a:pt x="5698" y="1340"/>
                  </a:lnTo>
                  <a:lnTo>
                    <a:pt x="5800" y="1446"/>
                  </a:lnTo>
                  <a:lnTo>
                    <a:pt x="5897" y="1557"/>
                  </a:lnTo>
                  <a:lnTo>
                    <a:pt x="5988" y="1674"/>
                  </a:lnTo>
                  <a:lnTo>
                    <a:pt x="6075" y="1794"/>
                  </a:lnTo>
                  <a:lnTo>
                    <a:pt x="6154" y="1919"/>
                  </a:lnTo>
                  <a:lnTo>
                    <a:pt x="6228" y="2047"/>
                  </a:lnTo>
                  <a:lnTo>
                    <a:pt x="6297" y="2180"/>
                  </a:lnTo>
                  <a:lnTo>
                    <a:pt x="6358" y="2316"/>
                  </a:lnTo>
                  <a:lnTo>
                    <a:pt x="6414" y="2456"/>
                  </a:lnTo>
                  <a:lnTo>
                    <a:pt x="6462" y="2598"/>
                  </a:lnTo>
                  <a:lnTo>
                    <a:pt x="6503" y="2745"/>
                  </a:lnTo>
                  <a:lnTo>
                    <a:pt x="6538" y="2893"/>
                  </a:lnTo>
                  <a:lnTo>
                    <a:pt x="6565" y="3044"/>
                  </a:lnTo>
                  <a:lnTo>
                    <a:pt x="6585" y="3198"/>
                  </a:lnTo>
                  <a:lnTo>
                    <a:pt x="6597" y="3354"/>
                  </a:lnTo>
                  <a:lnTo>
                    <a:pt x="6601" y="3513"/>
                  </a:lnTo>
                  <a:lnTo>
                    <a:pt x="6597" y="3670"/>
                  </a:lnTo>
                  <a:lnTo>
                    <a:pt x="6585" y="3827"/>
                  </a:lnTo>
                  <a:lnTo>
                    <a:pt x="6565" y="3980"/>
                  </a:lnTo>
                  <a:lnTo>
                    <a:pt x="6538" y="4132"/>
                  </a:lnTo>
                  <a:lnTo>
                    <a:pt x="6503" y="4280"/>
                  </a:lnTo>
                  <a:lnTo>
                    <a:pt x="6462" y="4426"/>
                  </a:lnTo>
                  <a:lnTo>
                    <a:pt x="6414" y="4569"/>
                  </a:lnTo>
                  <a:lnTo>
                    <a:pt x="6358" y="4709"/>
                  </a:lnTo>
                  <a:lnTo>
                    <a:pt x="6297" y="4844"/>
                  </a:lnTo>
                  <a:lnTo>
                    <a:pt x="6228" y="4977"/>
                  </a:lnTo>
                  <a:lnTo>
                    <a:pt x="6154" y="5106"/>
                  </a:lnTo>
                  <a:lnTo>
                    <a:pt x="6075" y="5231"/>
                  </a:lnTo>
                  <a:lnTo>
                    <a:pt x="5988" y="5351"/>
                  </a:lnTo>
                  <a:lnTo>
                    <a:pt x="5897" y="5468"/>
                  </a:lnTo>
                  <a:lnTo>
                    <a:pt x="5800" y="5579"/>
                  </a:lnTo>
                  <a:lnTo>
                    <a:pt x="5698" y="5685"/>
                  </a:lnTo>
                  <a:lnTo>
                    <a:pt x="5591" y="5788"/>
                  </a:lnTo>
                  <a:lnTo>
                    <a:pt x="5479" y="5884"/>
                  </a:lnTo>
                  <a:lnTo>
                    <a:pt x="5362" y="5976"/>
                  </a:lnTo>
                  <a:lnTo>
                    <a:pt x="5242" y="6061"/>
                  </a:lnTo>
                  <a:lnTo>
                    <a:pt x="5117" y="6141"/>
                  </a:lnTo>
                  <a:lnTo>
                    <a:pt x="4988" y="6214"/>
                  </a:lnTo>
                  <a:lnTo>
                    <a:pt x="4855" y="6283"/>
                  </a:lnTo>
                  <a:lnTo>
                    <a:pt x="4719" y="6344"/>
                  </a:lnTo>
                  <a:lnTo>
                    <a:pt x="4579" y="6399"/>
                  </a:lnTo>
                  <a:lnTo>
                    <a:pt x="4436" y="6447"/>
                  </a:lnTo>
                  <a:lnTo>
                    <a:pt x="4289" y="6489"/>
                  </a:lnTo>
                  <a:lnTo>
                    <a:pt x="4140" y="6524"/>
                  </a:lnTo>
                  <a:lnTo>
                    <a:pt x="3989" y="6551"/>
                  </a:lnTo>
                  <a:lnTo>
                    <a:pt x="3834" y="6570"/>
                  </a:lnTo>
                  <a:lnTo>
                    <a:pt x="3678" y="6582"/>
                  </a:lnTo>
                  <a:lnTo>
                    <a:pt x="3520" y="6586"/>
                  </a:lnTo>
                  <a:close/>
                  <a:moveTo>
                    <a:pt x="3520" y="0"/>
                  </a:moveTo>
                  <a:lnTo>
                    <a:pt x="3338" y="5"/>
                  </a:lnTo>
                  <a:lnTo>
                    <a:pt x="3160" y="18"/>
                  </a:lnTo>
                  <a:lnTo>
                    <a:pt x="2984" y="40"/>
                  </a:lnTo>
                  <a:lnTo>
                    <a:pt x="2810" y="71"/>
                  </a:lnTo>
                  <a:lnTo>
                    <a:pt x="2640" y="110"/>
                  </a:lnTo>
                  <a:lnTo>
                    <a:pt x="2473" y="157"/>
                  </a:lnTo>
                  <a:lnTo>
                    <a:pt x="2309" y="213"/>
                  </a:lnTo>
                  <a:lnTo>
                    <a:pt x="2149" y="276"/>
                  </a:lnTo>
                  <a:lnTo>
                    <a:pt x="1993" y="346"/>
                  </a:lnTo>
                  <a:lnTo>
                    <a:pt x="1842" y="424"/>
                  </a:lnTo>
                  <a:lnTo>
                    <a:pt x="1695" y="508"/>
                  </a:lnTo>
                  <a:lnTo>
                    <a:pt x="1552" y="600"/>
                  </a:lnTo>
                  <a:lnTo>
                    <a:pt x="1414" y="697"/>
                  </a:lnTo>
                  <a:lnTo>
                    <a:pt x="1280" y="802"/>
                  </a:lnTo>
                  <a:lnTo>
                    <a:pt x="1153" y="912"/>
                  </a:lnTo>
                  <a:lnTo>
                    <a:pt x="1031" y="1028"/>
                  </a:lnTo>
                  <a:lnTo>
                    <a:pt x="914" y="1151"/>
                  </a:lnTo>
                  <a:lnTo>
                    <a:pt x="803" y="1278"/>
                  </a:lnTo>
                  <a:lnTo>
                    <a:pt x="699" y="1411"/>
                  </a:lnTo>
                  <a:lnTo>
                    <a:pt x="600" y="1548"/>
                  </a:lnTo>
                  <a:lnTo>
                    <a:pt x="509" y="1691"/>
                  </a:lnTo>
                  <a:lnTo>
                    <a:pt x="424" y="1838"/>
                  </a:lnTo>
                  <a:lnTo>
                    <a:pt x="347" y="1990"/>
                  </a:lnTo>
                  <a:lnTo>
                    <a:pt x="276" y="2145"/>
                  </a:lnTo>
                  <a:lnTo>
                    <a:pt x="213" y="2305"/>
                  </a:lnTo>
                  <a:lnTo>
                    <a:pt x="158" y="2468"/>
                  </a:lnTo>
                  <a:lnTo>
                    <a:pt x="110" y="2634"/>
                  </a:lnTo>
                  <a:lnTo>
                    <a:pt x="71" y="2805"/>
                  </a:lnTo>
                  <a:lnTo>
                    <a:pt x="40" y="2978"/>
                  </a:lnTo>
                  <a:lnTo>
                    <a:pt x="18" y="3153"/>
                  </a:lnTo>
                  <a:lnTo>
                    <a:pt x="4" y="3332"/>
                  </a:lnTo>
                  <a:lnTo>
                    <a:pt x="0" y="3513"/>
                  </a:lnTo>
                  <a:lnTo>
                    <a:pt x="4" y="3693"/>
                  </a:lnTo>
                  <a:lnTo>
                    <a:pt x="18" y="3872"/>
                  </a:lnTo>
                  <a:lnTo>
                    <a:pt x="40" y="4047"/>
                  </a:lnTo>
                  <a:lnTo>
                    <a:pt x="71" y="4220"/>
                  </a:lnTo>
                  <a:lnTo>
                    <a:pt x="110" y="4390"/>
                  </a:lnTo>
                  <a:lnTo>
                    <a:pt x="158" y="4556"/>
                  </a:lnTo>
                  <a:lnTo>
                    <a:pt x="213" y="4720"/>
                  </a:lnTo>
                  <a:lnTo>
                    <a:pt x="276" y="4880"/>
                  </a:lnTo>
                  <a:lnTo>
                    <a:pt x="347" y="5035"/>
                  </a:lnTo>
                  <a:lnTo>
                    <a:pt x="424" y="5187"/>
                  </a:lnTo>
                  <a:lnTo>
                    <a:pt x="509" y="5333"/>
                  </a:lnTo>
                  <a:lnTo>
                    <a:pt x="600" y="5476"/>
                  </a:lnTo>
                  <a:lnTo>
                    <a:pt x="699" y="5614"/>
                  </a:lnTo>
                  <a:lnTo>
                    <a:pt x="803" y="5747"/>
                  </a:lnTo>
                  <a:lnTo>
                    <a:pt x="914" y="5874"/>
                  </a:lnTo>
                  <a:lnTo>
                    <a:pt x="1031" y="5996"/>
                  </a:lnTo>
                  <a:lnTo>
                    <a:pt x="1153" y="6112"/>
                  </a:lnTo>
                  <a:lnTo>
                    <a:pt x="1280" y="6222"/>
                  </a:lnTo>
                  <a:lnTo>
                    <a:pt x="1414" y="6327"/>
                  </a:lnTo>
                  <a:lnTo>
                    <a:pt x="1552" y="6425"/>
                  </a:lnTo>
                  <a:lnTo>
                    <a:pt x="1695" y="6517"/>
                  </a:lnTo>
                  <a:lnTo>
                    <a:pt x="1842" y="6601"/>
                  </a:lnTo>
                  <a:lnTo>
                    <a:pt x="1993" y="6678"/>
                  </a:lnTo>
                  <a:lnTo>
                    <a:pt x="2149" y="6748"/>
                  </a:lnTo>
                  <a:lnTo>
                    <a:pt x="2309" y="6812"/>
                  </a:lnTo>
                  <a:lnTo>
                    <a:pt x="2473" y="6867"/>
                  </a:lnTo>
                  <a:lnTo>
                    <a:pt x="2640" y="6914"/>
                  </a:lnTo>
                  <a:lnTo>
                    <a:pt x="2810" y="6953"/>
                  </a:lnTo>
                  <a:lnTo>
                    <a:pt x="2984" y="6984"/>
                  </a:lnTo>
                  <a:lnTo>
                    <a:pt x="3160" y="7006"/>
                  </a:lnTo>
                  <a:lnTo>
                    <a:pt x="3338" y="7020"/>
                  </a:lnTo>
                  <a:lnTo>
                    <a:pt x="3520" y="7025"/>
                  </a:lnTo>
                  <a:lnTo>
                    <a:pt x="3702" y="7020"/>
                  </a:lnTo>
                  <a:lnTo>
                    <a:pt x="3880" y="7006"/>
                  </a:lnTo>
                  <a:lnTo>
                    <a:pt x="4056" y="6984"/>
                  </a:lnTo>
                  <a:lnTo>
                    <a:pt x="4230" y="6953"/>
                  </a:lnTo>
                  <a:lnTo>
                    <a:pt x="4400" y="6914"/>
                  </a:lnTo>
                  <a:lnTo>
                    <a:pt x="4567" y="6867"/>
                  </a:lnTo>
                  <a:lnTo>
                    <a:pt x="4731" y="6812"/>
                  </a:lnTo>
                  <a:lnTo>
                    <a:pt x="4891" y="6748"/>
                  </a:lnTo>
                  <a:lnTo>
                    <a:pt x="5047" y="6678"/>
                  </a:lnTo>
                  <a:lnTo>
                    <a:pt x="5197" y="6601"/>
                  </a:lnTo>
                  <a:lnTo>
                    <a:pt x="5345" y="6517"/>
                  </a:lnTo>
                  <a:lnTo>
                    <a:pt x="5488" y="6425"/>
                  </a:lnTo>
                  <a:lnTo>
                    <a:pt x="5626" y="6327"/>
                  </a:lnTo>
                  <a:lnTo>
                    <a:pt x="5759" y="6222"/>
                  </a:lnTo>
                  <a:lnTo>
                    <a:pt x="5886" y="6112"/>
                  </a:lnTo>
                  <a:lnTo>
                    <a:pt x="6009" y="5996"/>
                  </a:lnTo>
                  <a:lnTo>
                    <a:pt x="6126" y="5874"/>
                  </a:lnTo>
                  <a:lnTo>
                    <a:pt x="6237" y="5747"/>
                  </a:lnTo>
                  <a:lnTo>
                    <a:pt x="6341" y="5614"/>
                  </a:lnTo>
                  <a:lnTo>
                    <a:pt x="6439" y="5476"/>
                  </a:lnTo>
                  <a:lnTo>
                    <a:pt x="6531" y="5333"/>
                  </a:lnTo>
                  <a:lnTo>
                    <a:pt x="6616" y="5187"/>
                  </a:lnTo>
                  <a:lnTo>
                    <a:pt x="6693" y="5035"/>
                  </a:lnTo>
                  <a:lnTo>
                    <a:pt x="6764" y="4880"/>
                  </a:lnTo>
                  <a:lnTo>
                    <a:pt x="6827" y="4720"/>
                  </a:lnTo>
                  <a:lnTo>
                    <a:pt x="6882" y="4556"/>
                  </a:lnTo>
                  <a:lnTo>
                    <a:pt x="6930" y="4390"/>
                  </a:lnTo>
                  <a:lnTo>
                    <a:pt x="6969" y="4220"/>
                  </a:lnTo>
                  <a:lnTo>
                    <a:pt x="7000" y="4047"/>
                  </a:lnTo>
                  <a:lnTo>
                    <a:pt x="7022" y="3872"/>
                  </a:lnTo>
                  <a:lnTo>
                    <a:pt x="7036" y="3693"/>
                  </a:lnTo>
                  <a:lnTo>
                    <a:pt x="7040" y="3513"/>
                  </a:lnTo>
                  <a:lnTo>
                    <a:pt x="7036" y="3332"/>
                  </a:lnTo>
                  <a:lnTo>
                    <a:pt x="7022" y="3153"/>
                  </a:lnTo>
                  <a:lnTo>
                    <a:pt x="7000" y="2978"/>
                  </a:lnTo>
                  <a:lnTo>
                    <a:pt x="6969" y="2805"/>
                  </a:lnTo>
                  <a:lnTo>
                    <a:pt x="6930" y="2634"/>
                  </a:lnTo>
                  <a:lnTo>
                    <a:pt x="6882" y="2468"/>
                  </a:lnTo>
                  <a:lnTo>
                    <a:pt x="6827" y="2305"/>
                  </a:lnTo>
                  <a:lnTo>
                    <a:pt x="6764" y="2145"/>
                  </a:lnTo>
                  <a:lnTo>
                    <a:pt x="6693" y="1990"/>
                  </a:lnTo>
                  <a:lnTo>
                    <a:pt x="6616" y="1838"/>
                  </a:lnTo>
                  <a:lnTo>
                    <a:pt x="6531" y="1691"/>
                  </a:lnTo>
                  <a:lnTo>
                    <a:pt x="6439" y="1548"/>
                  </a:lnTo>
                  <a:lnTo>
                    <a:pt x="6341" y="1411"/>
                  </a:lnTo>
                  <a:lnTo>
                    <a:pt x="6237" y="1278"/>
                  </a:lnTo>
                  <a:lnTo>
                    <a:pt x="6126" y="1151"/>
                  </a:lnTo>
                  <a:lnTo>
                    <a:pt x="6009" y="1028"/>
                  </a:lnTo>
                  <a:lnTo>
                    <a:pt x="5886" y="912"/>
                  </a:lnTo>
                  <a:lnTo>
                    <a:pt x="5759" y="802"/>
                  </a:lnTo>
                  <a:lnTo>
                    <a:pt x="5626" y="697"/>
                  </a:lnTo>
                  <a:lnTo>
                    <a:pt x="5488" y="600"/>
                  </a:lnTo>
                  <a:lnTo>
                    <a:pt x="5345" y="508"/>
                  </a:lnTo>
                  <a:lnTo>
                    <a:pt x="5197" y="424"/>
                  </a:lnTo>
                  <a:lnTo>
                    <a:pt x="5047" y="346"/>
                  </a:lnTo>
                  <a:lnTo>
                    <a:pt x="4891" y="276"/>
                  </a:lnTo>
                  <a:lnTo>
                    <a:pt x="4731" y="213"/>
                  </a:lnTo>
                  <a:lnTo>
                    <a:pt x="4567" y="157"/>
                  </a:lnTo>
                  <a:lnTo>
                    <a:pt x="4400" y="110"/>
                  </a:lnTo>
                  <a:lnTo>
                    <a:pt x="4230" y="71"/>
                  </a:lnTo>
                  <a:lnTo>
                    <a:pt x="4056" y="40"/>
                  </a:lnTo>
                  <a:lnTo>
                    <a:pt x="3880" y="18"/>
                  </a:lnTo>
                  <a:lnTo>
                    <a:pt x="3702" y="5"/>
                  </a:lnTo>
                  <a:lnTo>
                    <a:pt x="35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charset="-122"/>
                <a:ea typeface="微软雅黑" panose="020B0503020204020204" charset="-122"/>
              </a:endParaRPr>
            </a:p>
          </p:txBody>
        </p:sp>
        <p:sp>
          <p:nvSpPr>
            <p:cNvPr id="39" name="Freeform 76"/>
            <p:cNvSpPr>
              <a:spLocks noEditPoints="1"/>
            </p:cNvSpPr>
            <p:nvPr>
              <p:custDataLst>
                <p:tags r:id="rId22"/>
              </p:custDataLst>
            </p:nvPr>
          </p:nvSpPr>
          <p:spPr bwMode="auto">
            <a:xfrm>
              <a:off x="4852988" y="2378076"/>
              <a:ext cx="173038" cy="171450"/>
            </a:xfrm>
            <a:custGeom>
              <a:avLst/>
              <a:gdLst>
                <a:gd name="T0" fmla="*/ 1708 w 4023"/>
                <a:gd name="T1" fmla="*/ 3482 h 4015"/>
                <a:gd name="T2" fmla="*/ 1358 w 4023"/>
                <a:gd name="T3" fmla="*/ 3364 h 4015"/>
                <a:gd name="T4" fmla="*/ 1052 w 4023"/>
                <a:gd name="T5" fmla="*/ 3169 h 4015"/>
                <a:gd name="T6" fmla="*/ 803 w 4023"/>
                <a:gd name="T7" fmla="*/ 2908 h 4015"/>
                <a:gd name="T8" fmla="*/ 621 w 4023"/>
                <a:gd name="T9" fmla="*/ 2593 h 4015"/>
                <a:gd name="T10" fmla="*/ 521 w 4023"/>
                <a:gd name="T11" fmla="*/ 2236 h 4015"/>
                <a:gd name="T12" fmla="*/ 511 w 4023"/>
                <a:gd name="T13" fmla="*/ 1853 h 4015"/>
                <a:gd name="T14" fmla="*/ 595 w 4023"/>
                <a:gd name="T15" fmla="*/ 1490 h 4015"/>
                <a:gd name="T16" fmla="*/ 761 w 4023"/>
                <a:gd name="T17" fmla="*/ 1165 h 4015"/>
                <a:gd name="T18" fmla="*/ 998 w 4023"/>
                <a:gd name="T19" fmla="*/ 893 h 4015"/>
                <a:gd name="T20" fmla="*/ 1293 w 4023"/>
                <a:gd name="T21" fmla="*/ 684 h 4015"/>
                <a:gd name="T22" fmla="*/ 1635 w 4023"/>
                <a:gd name="T23" fmla="*/ 549 h 4015"/>
                <a:gd name="T24" fmla="*/ 2012 w 4023"/>
                <a:gd name="T25" fmla="*/ 502 h 4015"/>
                <a:gd name="T26" fmla="*/ 2389 w 4023"/>
                <a:gd name="T27" fmla="*/ 549 h 4015"/>
                <a:gd name="T28" fmla="*/ 2731 w 4023"/>
                <a:gd name="T29" fmla="*/ 684 h 4015"/>
                <a:gd name="T30" fmla="*/ 3026 w 4023"/>
                <a:gd name="T31" fmla="*/ 893 h 4015"/>
                <a:gd name="T32" fmla="*/ 3263 w 4023"/>
                <a:gd name="T33" fmla="*/ 1165 h 4015"/>
                <a:gd name="T34" fmla="*/ 3429 w 4023"/>
                <a:gd name="T35" fmla="*/ 1490 h 4015"/>
                <a:gd name="T36" fmla="*/ 3513 w 4023"/>
                <a:gd name="T37" fmla="*/ 1853 h 4015"/>
                <a:gd name="T38" fmla="*/ 3503 w 4023"/>
                <a:gd name="T39" fmla="*/ 2236 h 4015"/>
                <a:gd name="T40" fmla="*/ 3402 w 4023"/>
                <a:gd name="T41" fmla="*/ 2593 h 4015"/>
                <a:gd name="T42" fmla="*/ 3221 w 4023"/>
                <a:gd name="T43" fmla="*/ 2908 h 4015"/>
                <a:gd name="T44" fmla="*/ 2971 w 4023"/>
                <a:gd name="T45" fmla="*/ 3169 h 4015"/>
                <a:gd name="T46" fmla="*/ 2665 w 4023"/>
                <a:gd name="T47" fmla="*/ 3364 h 4015"/>
                <a:gd name="T48" fmla="*/ 2316 w 4023"/>
                <a:gd name="T49" fmla="*/ 3482 h 4015"/>
                <a:gd name="T50" fmla="*/ 2012 w 4023"/>
                <a:gd name="T51" fmla="*/ 0 h 4015"/>
                <a:gd name="T52" fmla="*/ 1509 w 4023"/>
                <a:gd name="T53" fmla="*/ 63 h 4015"/>
                <a:gd name="T54" fmla="*/ 1053 w 4023"/>
                <a:gd name="T55" fmla="*/ 242 h 4015"/>
                <a:gd name="T56" fmla="*/ 659 w 4023"/>
                <a:gd name="T57" fmla="*/ 521 h 4015"/>
                <a:gd name="T58" fmla="*/ 344 w 4023"/>
                <a:gd name="T59" fmla="*/ 884 h 4015"/>
                <a:gd name="T60" fmla="*/ 122 w 4023"/>
                <a:gd name="T61" fmla="*/ 1317 h 4015"/>
                <a:gd name="T62" fmla="*/ 11 w 4023"/>
                <a:gd name="T63" fmla="*/ 1802 h 4015"/>
                <a:gd name="T64" fmla="*/ 23 w 4023"/>
                <a:gd name="T65" fmla="*/ 2313 h 4015"/>
                <a:gd name="T66" fmla="*/ 159 w 4023"/>
                <a:gd name="T67" fmla="*/ 2788 h 4015"/>
                <a:gd name="T68" fmla="*/ 399 w 4023"/>
                <a:gd name="T69" fmla="*/ 3209 h 4015"/>
                <a:gd name="T70" fmla="*/ 732 w 4023"/>
                <a:gd name="T71" fmla="*/ 3556 h 4015"/>
                <a:gd name="T72" fmla="*/ 1139 w 4023"/>
                <a:gd name="T73" fmla="*/ 3817 h 4015"/>
                <a:gd name="T74" fmla="*/ 1606 w 4023"/>
                <a:gd name="T75" fmla="*/ 3974 h 4015"/>
                <a:gd name="T76" fmla="*/ 2115 w 4023"/>
                <a:gd name="T77" fmla="*/ 4012 h 4015"/>
                <a:gd name="T78" fmla="*/ 2610 w 4023"/>
                <a:gd name="T79" fmla="*/ 3925 h 4015"/>
                <a:gd name="T80" fmla="*/ 3055 w 4023"/>
                <a:gd name="T81" fmla="*/ 3724 h 4015"/>
                <a:gd name="T82" fmla="*/ 3435 w 4023"/>
                <a:gd name="T83" fmla="*/ 3427 h 4015"/>
                <a:gd name="T84" fmla="*/ 3733 w 4023"/>
                <a:gd name="T85" fmla="*/ 3048 h 4015"/>
                <a:gd name="T86" fmla="*/ 3933 w 4023"/>
                <a:gd name="T87" fmla="*/ 2605 h 4015"/>
                <a:gd name="T88" fmla="*/ 4021 w 4023"/>
                <a:gd name="T89" fmla="*/ 2111 h 4015"/>
                <a:gd name="T90" fmla="*/ 3983 w 4023"/>
                <a:gd name="T91" fmla="*/ 1603 h 4015"/>
                <a:gd name="T92" fmla="*/ 3825 w 4023"/>
                <a:gd name="T93" fmla="*/ 1137 h 4015"/>
                <a:gd name="T94" fmla="*/ 3565 w 4023"/>
                <a:gd name="T95" fmla="*/ 731 h 4015"/>
                <a:gd name="T96" fmla="*/ 3216 w 4023"/>
                <a:gd name="T97" fmla="*/ 399 h 4015"/>
                <a:gd name="T98" fmla="*/ 2795 w 4023"/>
                <a:gd name="T99" fmla="*/ 158 h 4015"/>
                <a:gd name="T100" fmla="*/ 2318 w 4023"/>
                <a:gd name="T101" fmla="*/ 23 h 4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23" h="4015">
                  <a:moveTo>
                    <a:pt x="2012" y="3513"/>
                  </a:moveTo>
                  <a:lnTo>
                    <a:pt x="1934" y="3511"/>
                  </a:lnTo>
                  <a:lnTo>
                    <a:pt x="1858" y="3505"/>
                  </a:lnTo>
                  <a:lnTo>
                    <a:pt x="1782" y="3495"/>
                  </a:lnTo>
                  <a:lnTo>
                    <a:pt x="1708" y="3482"/>
                  </a:lnTo>
                  <a:lnTo>
                    <a:pt x="1635" y="3465"/>
                  </a:lnTo>
                  <a:lnTo>
                    <a:pt x="1564" y="3445"/>
                  </a:lnTo>
                  <a:lnTo>
                    <a:pt x="1493" y="3422"/>
                  </a:lnTo>
                  <a:lnTo>
                    <a:pt x="1425" y="3395"/>
                  </a:lnTo>
                  <a:lnTo>
                    <a:pt x="1358" y="3364"/>
                  </a:lnTo>
                  <a:lnTo>
                    <a:pt x="1293" y="3331"/>
                  </a:lnTo>
                  <a:lnTo>
                    <a:pt x="1230" y="3294"/>
                  </a:lnTo>
                  <a:lnTo>
                    <a:pt x="1169" y="3255"/>
                  </a:lnTo>
                  <a:lnTo>
                    <a:pt x="1109" y="3213"/>
                  </a:lnTo>
                  <a:lnTo>
                    <a:pt x="1052" y="3169"/>
                  </a:lnTo>
                  <a:lnTo>
                    <a:pt x="998" y="3122"/>
                  </a:lnTo>
                  <a:lnTo>
                    <a:pt x="945" y="3071"/>
                  </a:lnTo>
                  <a:lnTo>
                    <a:pt x="895" y="3019"/>
                  </a:lnTo>
                  <a:lnTo>
                    <a:pt x="848" y="2965"/>
                  </a:lnTo>
                  <a:lnTo>
                    <a:pt x="803" y="2908"/>
                  </a:lnTo>
                  <a:lnTo>
                    <a:pt x="761" y="2849"/>
                  </a:lnTo>
                  <a:lnTo>
                    <a:pt x="722" y="2787"/>
                  </a:lnTo>
                  <a:lnTo>
                    <a:pt x="686" y="2725"/>
                  </a:lnTo>
                  <a:lnTo>
                    <a:pt x="651" y="2660"/>
                  </a:lnTo>
                  <a:lnTo>
                    <a:pt x="621" y="2593"/>
                  </a:lnTo>
                  <a:lnTo>
                    <a:pt x="595" y="2524"/>
                  </a:lnTo>
                  <a:lnTo>
                    <a:pt x="571" y="2455"/>
                  </a:lnTo>
                  <a:lnTo>
                    <a:pt x="551" y="2383"/>
                  </a:lnTo>
                  <a:lnTo>
                    <a:pt x="534" y="2311"/>
                  </a:lnTo>
                  <a:lnTo>
                    <a:pt x="521" y="2236"/>
                  </a:lnTo>
                  <a:lnTo>
                    <a:pt x="511" y="2161"/>
                  </a:lnTo>
                  <a:lnTo>
                    <a:pt x="505" y="2085"/>
                  </a:lnTo>
                  <a:lnTo>
                    <a:pt x="504" y="2008"/>
                  </a:lnTo>
                  <a:lnTo>
                    <a:pt x="505" y="1930"/>
                  </a:lnTo>
                  <a:lnTo>
                    <a:pt x="511" y="1853"/>
                  </a:lnTo>
                  <a:lnTo>
                    <a:pt x="521" y="1778"/>
                  </a:lnTo>
                  <a:lnTo>
                    <a:pt x="534" y="1704"/>
                  </a:lnTo>
                  <a:lnTo>
                    <a:pt x="551" y="1631"/>
                  </a:lnTo>
                  <a:lnTo>
                    <a:pt x="571" y="1560"/>
                  </a:lnTo>
                  <a:lnTo>
                    <a:pt x="595" y="1490"/>
                  </a:lnTo>
                  <a:lnTo>
                    <a:pt x="621" y="1421"/>
                  </a:lnTo>
                  <a:lnTo>
                    <a:pt x="651" y="1355"/>
                  </a:lnTo>
                  <a:lnTo>
                    <a:pt x="686" y="1290"/>
                  </a:lnTo>
                  <a:lnTo>
                    <a:pt x="722" y="1227"/>
                  </a:lnTo>
                  <a:lnTo>
                    <a:pt x="761" y="1165"/>
                  </a:lnTo>
                  <a:lnTo>
                    <a:pt x="803" y="1107"/>
                  </a:lnTo>
                  <a:lnTo>
                    <a:pt x="848" y="1050"/>
                  </a:lnTo>
                  <a:lnTo>
                    <a:pt x="895" y="995"/>
                  </a:lnTo>
                  <a:lnTo>
                    <a:pt x="945" y="943"/>
                  </a:lnTo>
                  <a:lnTo>
                    <a:pt x="998" y="893"/>
                  </a:lnTo>
                  <a:lnTo>
                    <a:pt x="1052" y="845"/>
                  </a:lnTo>
                  <a:lnTo>
                    <a:pt x="1109" y="801"/>
                  </a:lnTo>
                  <a:lnTo>
                    <a:pt x="1169" y="759"/>
                  </a:lnTo>
                  <a:lnTo>
                    <a:pt x="1230" y="720"/>
                  </a:lnTo>
                  <a:lnTo>
                    <a:pt x="1293" y="684"/>
                  </a:lnTo>
                  <a:lnTo>
                    <a:pt x="1358" y="651"/>
                  </a:lnTo>
                  <a:lnTo>
                    <a:pt x="1425" y="620"/>
                  </a:lnTo>
                  <a:lnTo>
                    <a:pt x="1493" y="593"/>
                  </a:lnTo>
                  <a:lnTo>
                    <a:pt x="1564" y="569"/>
                  </a:lnTo>
                  <a:lnTo>
                    <a:pt x="1635" y="549"/>
                  </a:lnTo>
                  <a:lnTo>
                    <a:pt x="1708" y="532"/>
                  </a:lnTo>
                  <a:lnTo>
                    <a:pt x="1782" y="519"/>
                  </a:lnTo>
                  <a:lnTo>
                    <a:pt x="1858" y="510"/>
                  </a:lnTo>
                  <a:lnTo>
                    <a:pt x="1934" y="504"/>
                  </a:lnTo>
                  <a:lnTo>
                    <a:pt x="2012" y="502"/>
                  </a:lnTo>
                  <a:lnTo>
                    <a:pt x="2090" y="504"/>
                  </a:lnTo>
                  <a:lnTo>
                    <a:pt x="2166" y="510"/>
                  </a:lnTo>
                  <a:lnTo>
                    <a:pt x="2242" y="519"/>
                  </a:lnTo>
                  <a:lnTo>
                    <a:pt x="2316" y="532"/>
                  </a:lnTo>
                  <a:lnTo>
                    <a:pt x="2389" y="549"/>
                  </a:lnTo>
                  <a:lnTo>
                    <a:pt x="2460" y="569"/>
                  </a:lnTo>
                  <a:lnTo>
                    <a:pt x="2531" y="593"/>
                  </a:lnTo>
                  <a:lnTo>
                    <a:pt x="2599" y="620"/>
                  </a:lnTo>
                  <a:lnTo>
                    <a:pt x="2665" y="651"/>
                  </a:lnTo>
                  <a:lnTo>
                    <a:pt x="2731" y="684"/>
                  </a:lnTo>
                  <a:lnTo>
                    <a:pt x="2794" y="720"/>
                  </a:lnTo>
                  <a:lnTo>
                    <a:pt x="2855" y="759"/>
                  </a:lnTo>
                  <a:lnTo>
                    <a:pt x="2915" y="801"/>
                  </a:lnTo>
                  <a:lnTo>
                    <a:pt x="2971" y="845"/>
                  </a:lnTo>
                  <a:lnTo>
                    <a:pt x="3026" y="893"/>
                  </a:lnTo>
                  <a:lnTo>
                    <a:pt x="3079" y="943"/>
                  </a:lnTo>
                  <a:lnTo>
                    <a:pt x="3129" y="995"/>
                  </a:lnTo>
                  <a:lnTo>
                    <a:pt x="3176" y="1050"/>
                  </a:lnTo>
                  <a:lnTo>
                    <a:pt x="3221" y="1107"/>
                  </a:lnTo>
                  <a:lnTo>
                    <a:pt x="3263" y="1165"/>
                  </a:lnTo>
                  <a:lnTo>
                    <a:pt x="3302" y="1227"/>
                  </a:lnTo>
                  <a:lnTo>
                    <a:pt x="3338" y="1290"/>
                  </a:lnTo>
                  <a:lnTo>
                    <a:pt x="3372" y="1355"/>
                  </a:lnTo>
                  <a:lnTo>
                    <a:pt x="3402" y="1421"/>
                  </a:lnTo>
                  <a:lnTo>
                    <a:pt x="3429" y="1490"/>
                  </a:lnTo>
                  <a:lnTo>
                    <a:pt x="3453" y="1560"/>
                  </a:lnTo>
                  <a:lnTo>
                    <a:pt x="3473" y="1631"/>
                  </a:lnTo>
                  <a:lnTo>
                    <a:pt x="3490" y="1704"/>
                  </a:lnTo>
                  <a:lnTo>
                    <a:pt x="3503" y="1778"/>
                  </a:lnTo>
                  <a:lnTo>
                    <a:pt x="3513" y="1853"/>
                  </a:lnTo>
                  <a:lnTo>
                    <a:pt x="3518" y="1930"/>
                  </a:lnTo>
                  <a:lnTo>
                    <a:pt x="3520" y="2008"/>
                  </a:lnTo>
                  <a:lnTo>
                    <a:pt x="3518" y="2085"/>
                  </a:lnTo>
                  <a:lnTo>
                    <a:pt x="3513" y="2161"/>
                  </a:lnTo>
                  <a:lnTo>
                    <a:pt x="3503" y="2236"/>
                  </a:lnTo>
                  <a:lnTo>
                    <a:pt x="3490" y="2311"/>
                  </a:lnTo>
                  <a:lnTo>
                    <a:pt x="3473" y="2383"/>
                  </a:lnTo>
                  <a:lnTo>
                    <a:pt x="3453" y="2455"/>
                  </a:lnTo>
                  <a:lnTo>
                    <a:pt x="3429" y="2524"/>
                  </a:lnTo>
                  <a:lnTo>
                    <a:pt x="3402" y="2593"/>
                  </a:lnTo>
                  <a:lnTo>
                    <a:pt x="3372" y="2660"/>
                  </a:lnTo>
                  <a:lnTo>
                    <a:pt x="3338" y="2725"/>
                  </a:lnTo>
                  <a:lnTo>
                    <a:pt x="3302" y="2787"/>
                  </a:lnTo>
                  <a:lnTo>
                    <a:pt x="3263" y="2849"/>
                  </a:lnTo>
                  <a:lnTo>
                    <a:pt x="3221" y="2908"/>
                  </a:lnTo>
                  <a:lnTo>
                    <a:pt x="3176" y="2965"/>
                  </a:lnTo>
                  <a:lnTo>
                    <a:pt x="3129" y="3019"/>
                  </a:lnTo>
                  <a:lnTo>
                    <a:pt x="3079" y="3071"/>
                  </a:lnTo>
                  <a:lnTo>
                    <a:pt x="3026" y="3122"/>
                  </a:lnTo>
                  <a:lnTo>
                    <a:pt x="2971" y="3169"/>
                  </a:lnTo>
                  <a:lnTo>
                    <a:pt x="2915" y="3213"/>
                  </a:lnTo>
                  <a:lnTo>
                    <a:pt x="2855" y="3255"/>
                  </a:lnTo>
                  <a:lnTo>
                    <a:pt x="2794" y="3294"/>
                  </a:lnTo>
                  <a:lnTo>
                    <a:pt x="2731" y="3331"/>
                  </a:lnTo>
                  <a:lnTo>
                    <a:pt x="2665" y="3364"/>
                  </a:lnTo>
                  <a:lnTo>
                    <a:pt x="2599" y="3395"/>
                  </a:lnTo>
                  <a:lnTo>
                    <a:pt x="2531" y="3422"/>
                  </a:lnTo>
                  <a:lnTo>
                    <a:pt x="2460" y="3445"/>
                  </a:lnTo>
                  <a:lnTo>
                    <a:pt x="2389" y="3465"/>
                  </a:lnTo>
                  <a:lnTo>
                    <a:pt x="2316" y="3482"/>
                  </a:lnTo>
                  <a:lnTo>
                    <a:pt x="2242" y="3495"/>
                  </a:lnTo>
                  <a:lnTo>
                    <a:pt x="2166" y="3505"/>
                  </a:lnTo>
                  <a:lnTo>
                    <a:pt x="2090" y="3511"/>
                  </a:lnTo>
                  <a:lnTo>
                    <a:pt x="2012" y="3513"/>
                  </a:lnTo>
                  <a:close/>
                  <a:moveTo>
                    <a:pt x="2012" y="0"/>
                  </a:moveTo>
                  <a:lnTo>
                    <a:pt x="1908" y="3"/>
                  </a:lnTo>
                  <a:lnTo>
                    <a:pt x="1806" y="10"/>
                  </a:lnTo>
                  <a:lnTo>
                    <a:pt x="1706" y="23"/>
                  </a:lnTo>
                  <a:lnTo>
                    <a:pt x="1606" y="41"/>
                  </a:lnTo>
                  <a:lnTo>
                    <a:pt x="1509" y="63"/>
                  </a:lnTo>
                  <a:lnTo>
                    <a:pt x="1413" y="90"/>
                  </a:lnTo>
                  <a:lnTo>
                    <a:pt x="1319" y="122"/>
                  </a:lnTo>
                  <a:lnTo>
                    <a:pt x="1229" y="158"/>
                  </a:lnTo>
                  <a:lnTo>
                    <a:pt x="1139" y="198"/>
                  </a:lnTo>
                  <a:lnTo>
                    <a:pt x="1053" y="242"/>
                  </a:lnTo>
                  <a:lnTo>
                    <a:pt x="968" y="290"/>
                  </a:lnTo>
                  <a:lnTo>
                    <a:pt x="887" y="342"/>
                  </a:lnTo>
                  <a:lnTo>
                    <a:pt x="807" y="399"/>
                  </a:lnTo>
                  <a:lnTo>
                    <a:pt x="732" y="458"/>
                  </a:lnTo>
                  <a:lnTo>
                    <a:pt x="659" y="521"/>
                  </a:lnTo>
                  <a:lnTo>
                    <a:pt x="589" y="587"/>
                  </a:lnTo>
                  <a:lnTo>
                    <a:pt x="523" y="658"/>
                  </a:lnTo>
                  <a:lnTo>
                    <a:pt x="459" y="731"/>
                  </a:lnTo>
                  <a:lnTo>
                    <a:pt x="399" y="806"/>
                  </a:lnTo>
                  <a:lnTo>
                    <a:pt x="344" y="884"/>
                  </a:lnTo>
                  <a:lnTo>
                    <a:pt x="291" y="967"/>
                  </a:lnTo>
                  <a:lnTo>
                    <a:pt x="243" y="1050"/>
                  </a:lnTo>
                  <a:lnTo>
                    <a:pt x="198" y="1137"/>
                  </a:lnTo>
                  <a:lnTo>
                    <a:pt x="159" y="1226"/>
                  </a:lnTo>
                  <a:lnTo>
                    <a:pt x="122" y="1317"/>
                  </a:lnTo>
                  <a:lnTo>
                    <a:pt x="90" y="1410"/>
                  </a:lnTo>
                  <a:lnTo>
                    <a:pt x="63" y="1506"/>
                  </a:lnTo>
                  <a:lnTo>
                    <a:pt x="41" y="1603"/>
                  </a:lnTo>
                  <a:lnTo>
                    <a:pt x="23" y="1701"/>
                  </a:lnTo>
                  <a:lnTo>
                    <a:pt x="11" y="1802"/>
                  </a:lnTo>
                  <a:lnTo>
                    <a:pt x="3" y="1904"/>
                  </a:lnTo>
                  <a:lnTo>
                    <a:pt x="0" y="2008"/>
                  </a:lnTo>
                  <a:lnTo>
                    <a:pt x="3" y="2111"/>
                  </a:lnTo>
                  <a:lnTo>
                    <a:pt x="11" y="2212"/>
                  </a:lnTo>
                  <a:lnTo>
                    <a:pt x="23" y="2313"/>
                  </a:lnTo>
                  <a:lnTo>
                    <a:pt x="41" y="2412"/>
                  </a:lnTo>
                  <a:lnTo>
                    <a:pt x="63" y="2509"/>
                  </a:lnTo>
                  <a:lnTo>
                    <a:pt x="90" y="2605"/>
                  </a:lnTo>
                  <a:lnTo>
                    <a:pt x="122" y="2698"/>
                  </a:lnTo>
                  <a:lnTo>
                    <a:pt x="159" y="2788"/>
                  </a:lnTo>
                  <a:lnTo>
                    <a:pt x="198" y="2878"/>
                  </a:lnTo>
                  <a:lnTo>
                    <a:pt x="243" y="2964"/>
                  </a:lnTo>
                  <a:lnTo>
                    <a:pt x="291" y="3048"/>
                  </a:lnTo>
                  <a:lnTo>
                    <a:pt x="344" y="3130"/>
                  </a:lnTo>
                  <a:lnTo>
                    <a:pt x="399" y="3209"/>
                  </a:lnTo>
                  <a:lnTo>
                    <a:pt x="459" y="3284"/>
                  </a:lnTo>
                  <a:lnTo>
                    <a:pt x="523" y="3357"/>
                  </a:lnTo>
                  <a:lnTo>
                    <a:pt x="589" y="3427"/>
                  </a:lnTo>
                  <a:lnTo>
                    <a:pt x="659" y="3493"/>
                  </a:lnTo>
                  <a:lnTo>
                    <a:pt x="732" y="3556"/>
                  </a:lnTo>
                  <a:lnTo>
                    <a:pt x="807" y="3616"/>
                  </a:lnTo>
                  <a:lnTo>
                    <a:pt x="887" y="3672"/>
                  </a:lnTo>
                  <a:lnTo>
                    <a:pt x="968" y="3724"/>
                  </a:lnTo>
                  <a:lnTo>
                    <a:pt x="1053" y="3772"/>
                  </a:lnTo>
                  <a:lnTo>
                    <a:pt x="1139" y="3817"/>
                  </a:lnTo>
                  <a:lnTo>
                    <a:pt x="1229" y="3857"/>
                  </a:lnTo>
                  <a:lnTo>
                    <a:pt x="1319" y="3892"/>
                  </a:lnTo>
                  <a:lnTo>
                    <a:pt x="1413" y="3925"/>
                  </a:lnTo>
                  <a:lnTo>
                    <a:pt x="1509" y="3952"/>
                  </a:lnTo>
                  <a:lnTo>
                    <a:pt x="1606" y="3974"/>
                  </a:lnTo>
                  <a:lnTo>
                    <a:pt x="1706" y="3992"/>
                  </a:lnTo>
                  <a:lnTo>
                    <a:pt x="1806" y="4004"/>
                  </a:lnTo>
                  <a:lnTo>
                    <a:pt x="1908" y="4012"/>
                  </a:lnTo>
                  <a:lnTo>
                    <a:pt x="2012" y="4015"/>
                  </a:lnTo>
                  <a:lnTo>
                    <a:pt x="2115" y="4012"/>
                  </a:lnTo>
                  <a:lnTo>
                    <a:pt x="2218" y="4004"/>
                  </a:lnTo>
                  <a:lnTo>
                    <a:pt x="2318" y="3992"/>
                  </a:lnTo>
                  <a:lnTo>
                    <a:pt x="2417" y="3974"/>
                  </a:lnTo>
                  <a:lnTo>
                    <a:pt x="2514" y="3952"/>
                  </a:lnTo>
                  <a:lnTo>
                    <a:pt x="2610" y="3925"/>
                  </a:lnTo>
                  <a:lnTo>
                    <a:pt x="2704" y="3892"/>
                  </a:lnTo>
                  <a:lnTo>
                    <a:pt x="2795" y="3857"/>
                  </a:lnTo>
                  <a:lnTo>
                    <a:pt x="2884" y="3817"/>
                  </a:lnTo>
                  <a:lnTo>
                    <a:pt x="2971" y="3772"/>
                  </a:lnTo>
                  <a:lnTo>
                    <a:pt x="3055" y="3724"/>
                  </a:lnTo>
                  <a:lnTo>
                    <a:pt x="3137" y="3672"/>
                  </a:lnTo>
                  <a:lnTo>
                    <a:pt x="3216" y="3616"/>
                  </a:lnTo>
                  <a:lnTo>
                    <a:pt x="3292" y="3556"/>
                  </a:lnTo>
                  <a:lnTo>
                    <a:pt x="3364" y="3493"/>
                  </a:lnTo>
                  <a:lnTo>
                    <a:pt x="3435" y="3427"/>
                  </a:lnTo>
                  <a:lnTo>
                    <a:pt x="3501" y="3357"/>
                  </a:lnTo>
                  <a:lnTo>
                    <a:pt x="3565" y="3284"/>
                  </a:lnTo>
                  <a:lnTo>
                    <a:pt x="3624" y="3209"/>
                  </a:lnTo>
                  <a:lnTo>
                    <a:pt x="3680" y="3130"/>
                  </a:lnTo>
                  <a:lnTo>
                    <a:pt x="3733" y="3048"/>
                  </a:lnTo>
                  <a:lnTo>
                    <a:pt x="3781" y="2964"/>
                  </a:lnTo>
                  <a:lnTo>
                    <a:pt x="3825" y="2878"/>
                  </a:lnTo>
                  <a:lnTo>
                    <a:pt x="3865" y="2788"/>
                  </a:lnTo>
                  <a:lnTo>
                    <a:pt x="3902" y="2698"/>
                  </a:lnTo>
                  <a:lnTo>
                    <a:pt x="3933" y="2605"/>
                  </a:lnTo>
                  <a:lnTo>
                    <a:pt x="3960" y="2509"/>
                  </a:lnTo>
                  <a:lnTo>
                    <a:pt x="3983" y="2412"/>
                  </a:lnTo>
                  <a:lnTo>
                    <a:pt x="4000" y="2313"/>
                  </a:lnTo>
                  <a:lnTo>
                    <a:pt x="4013" y="2212"/>
                  </a:lnTo>
                  <a:lnTo>
                    <a:pt x="4021" y="2111"/>
                  </a:lnTo>
                  <a:lnTo>
                    <a:pt x="4023" y="2008"/>
                  </a:lnTo>
                  <a:lnTo>
                    <a:pt x="4021" y="1904"/>
                  </a:lnTo>
                  <a:lnTo>
                    <a:pt x="4013" y="1802"/>
                  </a:lnTo>
                  <a:lnTo>
                    <a:pt x="4000" y="1701"/>
                  </a:lnTo>
                  <a:lnTo>
                    <a:pt x="3983" y="1603"/>
                  </a:lnTo>
                  <a:lnTo>
                    <a:pt x="3960" y="1506"/>
                  </a:lnTo>
                  <a:lnTo>
                    <a:pt x="3933" y="1410"/>
                  </a:lnTo>
                  <a:lnTo>
                    <a:pt x="3902" y="1317"/>
                  </a:lnTo>
                  <a:lnTo>
                    <a:pt x="3865" y="1226"/>
                  </a:lnTo>
                  <a:lnTo>
                    <a:pt x="3825" y="1137"/>
                  </a:lnTo>
                  <a:lnTo>
                    <a:pt x="3781" y="1050"/>
                  </a:lnTo>
                  <a:lnTo>
                    <a:pt x="3733" y="967"/>
                  </a:lnTo>
                  <a:lnTo>
                    <a:pt x="3680" y="884"/>
                  </a:lnTo>
                  <a:lnTo>
                    <a:pt x="3624" y="806"/>
                  </a:lnTo>
                  <a:lnTo>
                    <a:pt x="3565" y="731"/>
                  </a:lnTo>
                  <a:lnTo>
                    <a:pt x="3501" y="658"/>
                  </a:lnTo>
                  <a:lnTo>
                    <a:pt x="3435" y="587"/>
                  </a:lnTo>
                  <a:lnTo>
                    <a:pt x="3364" y="521"/>
                  </a:lnTo>
                  <a:lnTo>
                    <a:pt x="3292" y="458"/>
                  </a:lnTo>
                  <a:lnTo>
                    <a:pt x="3216" y="399"/>
                  </a:lnTo>
                  <a:lnTo>
                    <a:pt x="3137" y="342"/>
                  </a:lnTo>
                  <a:lnTo>
                    <a:pt x="3055" y="290"/>
                  </a:lnTo>
                  <a:lnTo>
                    <a:pt x="2971" y="242"/>
                  </a:lnTo>
                  <a:lnTo>
                    <a:pt x="2884" y="198"/>
                  </a:lnTo>
                  <a:lnTo>
                    <a:pt x="2795" y="158"/>
                  </a:lnTo>
                  <a:lnTo>
                    <a:pt x="2704" y="122"/>
                  </a:lnTo>
                  <a:lnTo>
                    <a:pt x="2610" y="90"/>
                  </a:lnTo>
                  <a:lnTo>
                    <a:pt x="2514" y="63"/>
                  </a:lnTo>
                  <a:lnTo>
                    <a:pt x="2417" y="41"/>
                  </a:lnTo>
                  <a:lnTo>
                    <a:pt x="2318" y="23"/>
                  </a:lnTo>
                  <a:lnTo>
                    <a:pt x="2218" y="10"/>
                  </a:lnTo>
                  <a:lnTo>
                    <a:pt x="2115" y="3"/>
                  </a:lnTo>
                  <a:lnTo>
                    <a:pt x="20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charset="-122"/>
                <a:ea typeface="微软雅黑" panose="020B0503020204020204" charset="-122"/>
              </a:endParaRPr>
            </a:p>
          </p:txBody>
        </p:sp>
      </p:grpSp>
      <p:grpSp>
        <p:nvGrpSpPr>
          <p:cNvPr id="40" name="Group 39"/>
          <p:cNvGrpSpPr/>
          <p:nvPr>
            <p:custDataLst>
              <p:tags r:id="rId13"/>
            </p:custDataLst>
          </p:nvPr>
        </p:nvGrpSpPr>
        <p:grpSpPr>
          <a:xfrm>
            <a:off x="8342050" y="2886922"/>
            <a:ext cx="506021" cy="473451"/>
            <a:chOff x="6964363" y="2108200"/>
            <a:chExt cx="690562" cy="646113"/>
          </a:xfrm>
          <a:solidFill>
            <a:srgbClr val="1AA3AA"/>
          </a:solidFill>
        </p:grpSpPr>
        <p:sp>
          <p:nvSpPr>
            <p:cNvPr id="41" name="Freeform 91"/>
            <p:cNvSpPr>
              <a:spLocks noEditPoints="1"/>
            </p:cNvSpPr>
            <p:nvPr>
              <p:custDataLst>
                <p:tags r:id="rId18"/>
              </p:custDataLst>
            </p:nvPr>
          </p:nvSpPr>
          <p:spPr bwMode="auto">
            <a:xfrm>
              <a:off x="7050088" y="2193925"/>
              <a:ext cx="519112" cy="344488"/>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charset="-122"/>
                <a:ea typeface="微软雅黑" panose="020B0503020204020204" charset="-122"/>
              </a:endParaRPr>
            </a:p>
          </p:txBody>
        </p:sp>
        <p:sp>
          <p:nvSpPr>
            <p:cNvPr id="42" name="Freeform 92"/>
            <p:cNvSpPr>
              <a:spLocks noEditPoints="1"/>
            </p:cNvSpPr>
            <p:nvPr>
              <p:custDataLst>
                <p:tags r:id="rId19"/>
              </p:custDataLst>
            </p:nvPr>
          </p:nvSpPr>
          <p:spPr bwMode="auto">
            <a:xfrm>
              <a:off x="6964363" y="2108200"/>
              <a:ext cx="690562" cy="646113"/>
            </a:xfrm>
            <a:custGeom>
              <a:avLst/>
              <a:gdLst>
                <a:gd name="T0" fmla="*/ 15066 w 16095"/>
                <a:gd name="T1" fmla="*/ 11696 h 15059"/>
                <a:gd name="T2" fmla="*/ 14988 w 16095"/>
                <a:gd name="T3" fmla="*/ 11847 h 15059"/>
                <a:gd name="T4" fmla="*/ 14867 w 16095"/>
                <a:gd name="T5" fmla="*/ 11963 h 15059"/>
                <a:gd name="T6" fmla="*/ 14712 w 16095"/>
                <a:gd name="T7" fmla="*/ 12033 h 15059"/>
                <a:gd name="T8" fmla="*/ 6036 w 16095"/>
                <a:gd name="T9" fmla="*/ 12049 h 15059"/>
                <a:gd name="T10" fmla="*/ 1359 w 16095"/>
                <a:gd name="T11" fmla="*/ 12027 h 15059"/>
                <a:gd name="T12" fmla="*/ 1208 w 16095"/>
                <a:gd name="T13" fmla="*/ 11949 h 15059"/>
                <a:gd name="T14" fmla="*/ 1091 w 16095"/>
                <a:gd name="T15" fmla="*/ 11828 h 15059"/>
                <a:gd name="T16" fmla="*/ 1022 w 16095"/>
                <a:gd name="T17" fmla="*/ 11672 h 15059"/>
                <a:gd name="T18" fmla="*/ 1007 w 16095"/>
                <a:gd name="T19" fmla="*/ 1480 h 15059"/>
                <a:gd name="T20" fmla="*/ 1045 w 16095"/>
                <a:gd name="T21" fmla="*/ 1310 h 15059"/>
                <a:gd name="T22" fmla="*/ 1137 w 16095"/>
                <a:gd name="T23" fmla="*/ 1169 h 15059"/>
                <a:gd name="T24" fmla="*/ 1268 w 16095"/>
                <a:gd name="T25" fmla="*/ 1064 h 15059"/>
                <a:gd name="T26" fmla="*/ 1432 w 16095"/>
                <a:gd name="T27" fmla="*/ 1010 h 15059"/>
                <a:gd name="T28" fmla="*/ 14663 w 16095"/>
                <a:gd name="T29" fmla="*/ 1010 h 15059"/>
                <a:gd name="T30" fmla="*/ 14826 w 16095"/>
                <a:gd name="T31" fmla="*/ 1064 h 15059"/>
                <a:gd name="T32" fmla="*/ 14958 w 16095"/>
                <a:gd name="T33" fmla="*/ 1169 h 15059"/>
                <a:gd name="T34" fmla="*/ 15050 w 16095"/>
                <a:gd name="T35" fmla="*/ 1310 h 15059"/>
                <a:gd name="T36" fmla="*/ 15088 w 16095"/>
                <a:gd name="T37" fmla="*/ 1480 h 15059"/>
                <a:gd name="T38" fmla="*/ 1279 w 16095"/>
                <a:gd name="T39" fmla="*/ 17 h 15059"/>
                <a:gd name="T40" fmla="*/ 790 w 16095"/>
                <a:gd name="T41" fmla="*/ 182 h 15059"/>
                <a:gd name="T42" fmla="*/ 391 w 16095"/>
                <a:gd name="T43" fmla="*/ 493 h 15059"/>
                <a:gd name="T44" fmla="*/ 119 w 16095"/>
                <a:gd name="T45" fmla="*/ 920 h 15059"/>
                <a:gd name="T46" fmla="*/ 2 w 16095"/>
                <a:gd name="T47" fmla="*/ 1429 h 15059"/>
                <a:gd name="T48" fmla="*/ 47 w 16095"/>
                <a:gd name="T49" fmla="*/ 11922 h 15059"/>
                <a:gd name="T50" fmla="*/ 257 w 16095"/>
                <a:gd name="T51" fmla="*/ 12387 h 15059"/>
                <a:gd name="T52" fmla="*/ 604 w 16095"/>
                <a:gd name="T53" fmla="*/ 12752 h 15059"/>
                <a:gd name="T54" fmla="*/ 1056 w 16095"/>
                <a:gd name="T55" fmla="*/ 12984 h 15059"/>
                <a:gd name="T56" fmla="*/ 6539 w 16095"/>
                <a:gd name="T57" fmla="*/ 13053 h 15059"/>
                <a:gd name="T58" fmla="*/ 3299 w 16095"/>
                <a:gd name="T59" fmla="*/ 14106 h 15059"/>
                <a:gd name="T60" fmla="*/ 3180 w 16095"/>
                <a:gd name="T61" fmla="*/ 14188 h 15059"/>
                <a:gd name="T62" fmla="*/ 3089 w 16095"/>
                <a:gd name="T63" fmla="*/ 14299 h 15059"/>
                <a:gd name="T64" fmla="*/ 3034 w 16095"/>
                <a:gd name="T65" fmla="*/ 14431 h 15059"/>
                <a:gd name="T66" fmla="*/ 3019 w 16095"/>
                <a:gd name="T67" fmla="*/ 14583 h 15059"/>
                <a:gd name="T68" fmla="*/ 3057 w 16095"/>
                <a:gd name="T69" fmla="*/ 14753 h 15059"/>
                <a:gd name="T70" fmla="*/ 3149 w 16095"/>
                <a:gd name="T71" fmla="*/ 14894 h 15059"/>
                <a:gd name="T72" fmla="*/ 3280 w 16095"/>
                <a:gd name="T73" fmla="*/ 14999 h 15059"/>
                <a:gd name="T74" fmla="*/ 3444 w 16095"/>
                <a:gd name="T75" fmla="*/ 15053 h 15059"/>
                <a:gd name="T76" fmla="*/ 12651 w 16095"/>
                <a:gd name="T77" fmla="*/ 15053 h 15059"/>
                <a:gd name="T78" fmla="*/ 12814 w 16095"/>
                <a:gd name="T79" fmla="*/ 14999 h 15059"/>
                <a:gd name="T80" fmla="*/ 12946 w 16095"/>
                <a:gd name="T81" fmla="*/ 14894 h 15059"/>
                <a:gd name="T82" fmla="*/ 13038 w 16095"/>
                <a:gd name="T83" fmla="*/ 14753 h 15059"/>
                <a:gd name="T84" fmla="*/ 13076 w 16095"/>
                <a:gd name="T85" fmla="*/ 14583 h 15059"/>
                <a:gd name="T86" fmla="*/ 13061 w 16095"/>
                <a:gd name="T87" fmla="*/ 14431 h 15059"/>
                <a:gd name="T88" fmla="*/ 13006 w 16095"/>
                <a:gd name="T89" fmla="*/ 14299 h 15059"/>
                <a:gd name="T90" fmla="*/ 12915 w 16095"/>
                <a:gd name="T91" fmla="*/ 14188 h 15059"/>
                <a:gd name="T92" fmla="*/ 12796 w 16095"/>
                <a:gd name="T93" fmla="*/ 14106 h 15059"/>
                <a:gd name="T94" fmla="*/ 9556 w 16095"/>
                <a:gd name="T95" fmla="*/ 13053 h 15059"/>
                <a:gd name="T96" fmla="*/ 15039 w 16095"/>
                <a:gd name="T97" fmla="*/ 12984 h 15059"/>
                <a:gd name="T98" fmla="*/ 15491 w 16095"/>
                <a:gd name="T99" fmla="*/ 12752 h 15059"/>
                <a:gd name="T100" fmla="*/ 15838 w 16095"/>
                <a:gd name="T101" fmla="*/ 12387 h 15059"/>
                <a:gd name="T102" fmla="*/ 16048 w 16095"/>
                <a:gd name="T103" fmla="*/ 11922 h 15059"/>
                <a:gd name="T104" fmla="*/ 16093 w 16095"/>
                <a:gd name="T105" fmla="*/ 1429 h 15059"/>
                <a:gd name="T106" fmla="*/ 15976 w 16095"/>
                <a:gd name="T107" fmla="*/ 920 h 15059"/>
                <a:gd name="T108" fmla="*/ 15703 w 16095"/>
                <a:gd name="T109" fmla="*/ 493 h 15059"/>
                <a:gd name="T110" fmla="*/ 15305 w 16095"/>
                <a:gd name="T111" fmla="*/ 182 h 15059"/>
                <a:gd name="T112" fmla="*/ 14815 w 16095"/>
                <a:gd name="T113" fmla="*/ 17 h 15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95" h="15059">
                  <a:moveTo>
                    <a:pt x="15089" y="11547"/>
                  </a:moveTo>
                  <a:lnTo>
                    <a:pt x="15088" y="11573"/>
                  </a:lnTo>
                  <a:lnTo>
                    <a:pt x="15086" y="11598"/>
                  </a:lnTo>
                  <a:lnTo>
                    <a:pt x="15083" y="11623"/>
                  </a:lnTo>
                  <a:lnTo>
                    <a:pt x="15079" y="11648"/>
                  </a:lnTo>
                  <a:lnTo>
                    <a:pt x="15073" y="11672"/>
                  </a:lnTo>
                  <a:lnTo>
                    <a:pt x="15066" y="11696"/>
                  </a:lnTo>
                  <a:lnTo>
                    <a:pt x="15059" y="11719"/>
                  </a:lnTo>
                  <a:lnTo>
                    <a:pt x="15050" y="11743"/>
                  </a:lnTo>
                  <a:lnTo>
                    <a:pt x="15040" y="11765"/>
                  </a:lnTo>
                  <a:lnTo>
                    <a:pt x="15029" y="11786"/>
                  </a:lnTo>
                  <a:lnTo>
                    <a:pt x="15016" y="11807"/>
                  </a:lnTo>
                  <a:lnTo>
                    <a:pt x="15003" y="11828"/>
                  </a:lnTo>
                  <a:lnTo>
                    <a:pt x="14988" y="11847"/>
                  </a:lnTo>
                  <a:lnTo>
                    <a:pt x="14974" y="11866"/>
                  </a:lnTo>
                  <a:lnTo>
                    <a:pt x="14958" y="11884"/>
                  </a:lnTo>
                  <a:lnTo>
                    <a:pt x="14941" y="11902"/>
                  </a:lnTo>
                  <a:lnTo>
                    <a:pt x="14924" y="11918"/>
                  </a:lnTo>
                  <a:lnTo>
                    <a:pt x="14906" y="11934"/>
                  </a:lnTo>
                  <a:lnTo>
                    <a:pt x="14887" y="11949"/>
                  </a:lnTo>
                  <a:lnTo>
                    <a:pt x="14867" y="11963"/>
                  </a:lnTo>
                  <a:lnTo>
                    <a:pt x="14847" y="11977"/>
                  </a:lnTo>
                  <a:lnTo>
                    <a:pt x="14826" y="11989"/>
                  </a:lnTo>
                  <a:lnTo>
                    <a:pt x="14803" y="12000"/>
                  </a:lnTo>
                  <a:lnTo>
                    <a:pt x="14781" y="12010"/>
                  </a:lnTo>
                  <a:lnTo>
                    <a:pt x="14759" y="12019"/>
                  </a:lnTo>
                  <a:lnTo>
                    <a:pt x="14735" y="12027"/>
                  </a:lnTo>
                  <a:lnTo>
                    <a:pt x="14712" y="12033"/>
                  </a:lnTo>
                  <a:lnTo>
                    <a:pt x="14687" y="12039"/>
                  </a:lnTo>
                  <a:lnTo>
                    <a:pt x="14663" y="12043"/>
                  </a:lnTo>
                  <a:lnTo>
                    <a:pt x="14637" y="12047"/>
                  </a:lnTo>
                  <a:lnTo>
                    <a:pt x="14612" y="12048"/>
                  </a:lnTo>
                  <a:lnTo>
                    <a:pt x="14586" y="12049"/>
                  </a:lnTo>
                  <a:lnTo>
                    <a:pt x="10059" y="12049"/>
                  </a:lnTo>
                  <a:lnTo>
                    <a:pt x="6036" y="12049"/>
                  </a:lnTo>
                  <a:lnTo>
                    <a:pt x="1509" y="12049"/>
                  </a:lnTo>
                  <a:lnTo>
                    <a:pt x="1483" y="12048"/>
                  </a:lnTo>
                  <a:lnTo>
                    <a:pt x="1458" y="12047"/>
                  </a:lnTo>
                  <a:lnTo>
                    <a:pt x="1432" y="12043"/>
                  </a:lnTo>
                  <a:lnTo>
                    <a:pt x="1407" y="12039"/>
                  </a:lnTo>
                  <a:lnTo>
                    <a:pt x="1383" y="12033"/>
                  </a:lnTo>
                  <a:lnTo>
                    <a:pt x="1359" y="12027"/>
                  </a:lnTo>
                  <a:lnTo>
                    <a:pt x="1336" y="12019"/>
                  </a:lnTo>
                  <a:lnTo>
                    <a:pt x="1313" y="12010"/>
                  </a:lnTo>
                  <a:lnTo>
                    <a:pt x="1291" y="12000"/>
                  </a:lnTo>
                  <a:lnTo>
                    <a:pt x="1268" y="11989"/>
                  </a:lnTo>
                  <a:lnTo>
                    <a:pt x="1248" y="11977"/>
                  </a:lnTo>
                  <a:lnTo>
                    <a:pt x="1227" y="11963"/>
                  </a:lnTo>
                  <a:lnTo>
                    <a:pt x="1208" y="11949"/>
                  </a:lnTo>
                  <a:lnTo>
                    <a:pt x="1189" y="11934"/>
                  </a:lnTo>
                  <a:lnTo>
                    <a:pt x="1171" y="11918"/>
                  </a:lnTo>
                  <a:lnTo>
                    <a:pt x="1153" y="11902"/>
                  </a:lnTo>
                  <a:lnTo>
                    <a:pt x="1137" y="11884"/>
                  </a:lnTo>
                  <a:lnTo>
                    <a:pt x="1121" y="11866"/>
                  </a:lnTo>
                  <a:lnTo>
                    <a:pt x="1106" y="11847"/>
                  </a:lnTo>
                  <a:lnTo>
                    <a:pt x="1091" y="11828"/>
                  </a:lnTo>
                  <a:lnTo>
                    <a:pt x="1078" y="11807"/>
                  </a:lnTo>
                  <a:lnTo>
                    <a:pt x="1066" y="11786"/>
                  </a:lnTo>
                  <a:lnTo>
                    <a:pt x="1055" y="11765"/>
                  </a:lnTo>
                  <a:lnTo>
                    <a:pt x="1045" y="11743"/>
                  </a:lnTo>
                  <a:lnTo>
                    <a:pt x="1036" y="11719"/>
                  </a:lnTo>
                  <a:lnTo>
                    <a:pt x="1028" y="11696"/>
                  </a:lnTo>
                  <a:lnTo>
                    <a:pt x="1022" y="11672"/>
                  </a:lnTo>
                  <a:lnTo>
                    <a:pt x="1016" y="11648"/>
                  </a:lnTo>
                  <a:lnTo>
                    <a:pt x="1012" y="11623"/>
                  </a:lnTo>
                  <a:lnTo>
                    <a:pt x="1009" y="11598"/>
                  </a:lnTo>
                  <a:lnTo>
                    <a:pt x="1007" y="11573"/>
                  </a:lnTo>
                  <a:lnTo>
                    <a:pt x="1006" y="11547"/>
                  </a:lnTo>
                  <a:lnTo>
                    <a:pt x="1006" y="1506"/>
                  </a:lnTo>
                  <a:lnTo>
                    <a:pt x="1007" y="1480"/>
                  </a:lnTo>
                  <a:lnTo>
                    <a:pt x="1009" y="1455"/>
                  </a:lnTo>
                  <a:lnTo>
                    <a:pt x="1012" y="1430"/>
                  </a:lnTo>
                  <a:lnTo>
                    <a:pt x="1016" y="1405"/>
                  </a:lnTo>
                  <a:lnTo>
                    <a:pt x="1022" y="1381"/>
                  </a:lnTo>
                  <a:lnTo>
                    <a:pt x="1028" y="1356"/>
                  </a:lnTo>
                  <a:lnTo>
                    <a:pt x="1036" y="1333"/>
                  </a:lnTo>
                  <a:lnTo>
                    <a:pt x="1045" y="1310"/>
                  </a:lnTo>
                  <a:lnTo>
                    <a:pt x="1055" y="1288"/>
                  </a:lnTo>
                  <a:lnTo>
                    <a:pt x="1066" y="1267"/>
                  </a:lnTo>
                  <a:lnTo>
                    <a:pt x="1078" y="1246"/>
                  </a:lnTo>
                  <a:lnTo>
                    <a:pt x="1091" y="1225"/>
                  </a:lnTo>
                  <a:lnTo>
                    <a:pt x="1106" y="1206"/>
                  </a:lnTo>
                  <a:lnTo>
                    <a:pt x="1121" y="1187"/>
                  </a:lnTo>
                  <a:lnTo>
                    <a:pt x="1137" y="1169"/>
                  </a:lnTo>
                  <a:lnTo>
                    <a:pt x="1153" y="1151"/>
                  </a:lnTo>
                  <a:lnTo>
                    <a:pt x="1171" y="1135"/>
                  </a:lnTo>
                  <a:lnTo>
                    <a:pt x="1189" y="1119"/>
                  </a:lnTo>
                  <a:lnTo>
                    <a:pt x="1208" y="1103"/>
                  </a:lnTo>
                  <a:lnTo>
                    <a:pt x="1227" y="1090"/>
                  </a:lnTo>
                  <a:lnTo>
                    <a:pt x="1248" y="1077"/>
                  </a:lnTo>
                  <a:lnTo>
                    <a:pt x="1268" y="1064"/>
                  </a:lnTo>
                  <a:lnTo>
                    <a:pt x="1291" y="1053"/>
                  </a:lnTo>
                  <a:lnTo>
                    <a:pt x="1313" y="1043"/>
                  </a:lnTo>
                  <a:lnTo>
                    <a:pt x="1336" y="1034"/>
                  </a:lnTo>
                  <a:lnTo>
                    <a:pt x="1359" y="1027"/>
                  </a:lnTo>
                  <a:lnTo>
                    <a:pt x="1383" y="1020"/>
                  </a:lnTo>
                  <a:lnTo>
                    <a:pt x="1407" y="1014"/>
                  </a:lnTo>
                  <a:lnTo>
                    <a:pt x="1432" y="1010"/>
                  </a:lnTo>
                  <a:lnTo>
                    <a:pt x="1458" y="1007"/>
                  </a:lnTo>
                  <a:lnTo>
                    <a:pt x="1483" y="1005"/>
                  </a:lnTo>
                  <a:lnTo>
                    <a:pt x="1509" y="1004"/>
                  </a:lnTo>
                  <a:lnTo>
                    <a:pt x="14586" y="1004"/>
                  </a:lnTo>
                  <a:lnTo>
                    <a:pt x="14612" y="1005"/>
                  </a:lnTo>
                  <a:lnTo>
                    <a:pt x="14637" y="1007"/>
                  </a:lnTo>
                  <a:lnTo>
                    <a:pt x="14663" y="1010"/>
                  </a:lnTo>
                  <a:lnTo>
                    <a:pt x="14687" y="1014"/>
                  </a:lnTo>
                  <a:lnTo>
                    <a:pt x="14712" y="1020"/>
                  </a:lnTo>
                  <a:lnTo>
                    <a:pt x="14735" y="1027"/>
                  </a:lnTo>
                  <a:lnTo>
                    <a:pt x="14759" y="1034"/>
                  </a:lnTo>
                  <a:lnTo>
                    <a:pt x="14781" y="1043"/>
                  </a:lnTo>
                  <a:lnTo>
                    <a:pt x="14803" y="1053"/>
                  </a:lnTo>
                  <a:lnTo>
                    <a:pt x="14826" y="1064"/>
                  </a:lnTo>
                  <a:lnTo>
                    <a:pt x="14847" y="1077"/>
                  </a:lnTo>
                  <a:lnTo>
                    <a:pt x="14867" y="1090"/>
                  </a:lnTo>
                  <a:lnTo>
                    <a:pt x="14887" y="1103"/>
                  </a:lnTo>
                  <a:lnTo>
                    <a:pt x="14906" y="1119"/>
                  </a:lnTo>
                  <a:lnTo>
                    <a:pt x="14924" y="1135"/>
                  </a:lnTo>
                  <a:lnTo>
                    <a:pt x="14941" y="1151"/>
                  </a:lnTo>
                  <a:lnTo>
                    <a:pt x="14958" y="1169"/>
                  </a:lnTo>
                  <a:lnTo>
                    <a:pt x="14974" y="1187"/>
                  </a:lnTo>
                  <a:lnTo>
                    <a:pt x="14988" y="1206"/>
                  </a:lnTo>
                  <a:lnTo>
                    <a:pt x="15003" y="1225"/>
                  </a:lnTo>
                  <a:lnTo>
                    <a:pt x="15016" y="1246"/>
                  </a:lnTo>
                  <a:lnTo>
                    <a:pt x="15029" y="1267"/>
                  </a:lnTo>
                  <a:lnTo>
                    <a:pt x="15040" y="1288"/>
                  </a:lnTo>
                  <a:lnTo>
                    <a:pt x="15050" y="1310"/>
                  </a:lnTo>
                  <a:lnTo>
                    <a:pt x="15059" y="1333"/>
                  </a:lnTo>
                  <a:lnTo>
                    <a:pt x="15066" y="1356"/>
                  </a:lnTo>
                  <a:lnTo>
                    <a:pt x="15073" y="1381"/>
                  </a:lnTo>
                  <a:lnTo>
                    <a:pt x="15079" y="1405"/>
                  </a:lnTo>
                  <a:lnTo>
                    <a:pt x="15083" y="1430"/>
                  </a:lnTo>
                  <a:lnTo>
                    <a:pt x="15086" y="1455"/>
                  </a:lnTo>
                  <a:lnTo>
                    <a:pt x="15088" y="1480"/>
                  </a:lnTo>
                  <a:lnTo>
                    <a:pt x="15089" y="1506"/>
                  </a:lnTo>
                  <a:lnTo>
                    <a:pt x="15089" y="11547"/>
                  </a:lnTo>
                  <a:close/>
                  <a:moveTo>
                    <a:pt x="14586" y="0"/>
                  </a:moveTo>
                  <a:lnTo>
                    <a:pt x="1509" y="0"/>
                  </a:lnTo>
                  <a:lnTo>
                    <a:pt x="1431" y="2"/>
                  </a:lnTo>
                  <a:lnTo>
                    <a:pt x="1354" y="8"/>
                  </a:lnTo>
                  <a:lnTo>
                    <a:pt x="1279" y="17"/>
                  </a:lnTo>
                  <a:lnTo>
                    <a:pt x="1204" y="30"/>
                  </a:lnTo>
                  <a:lnTo>
                    <a:pt x="1132" y="47"/>
                  </a:lnTo>
                  <a:lnTo>
                    <a:pt x="1060" y="67"/>
                  </a:lnTo>
                  <a:lnTo>
                    <a:pt x="990" y="91"/>
                  </a:lnTo>
                  <a:lnTo>
                    <a:pt x="921" y="118"/>
                  </a:lnTo>
                  <a:lnTo>
                    <a:pt x="854" y="149"/>
                  </a:lnTo>
                  <a:lnTo>
                    <a:pt x="790" y="182"/>
                  </a:lnTo>
                  <a:lnTo>
                    <a:pt x="726" y="218"/>
                  </a:lnTo>
                  <a:lnTo>
                    <a:pt x="665" y="257"/>
                  </a:lnTo>
                  <a:lnTo>
                    <a:pt x="606" y="299"/>
                  </a:lnTo>
                  <a:lnTo>
                    <a:pt x="549" y="344"/>
                  </a:lnTo>
                  <a:lnTo>
                    <a:pt x="494" y="392"/>
                  </a:lnTo>
                  <a:lnTo>
                    <a:pt x="442" y="441"/>
                  </a:lnTo>
                  <a:lnTo>
                    <a:pt x="391" y="493"/>
                  </a:lnTo>
                  <a:lnTo>
                    <a:pt x="344" y="548"/>
                  </a:lnTo>
                  <a:lnTo>
                    <a:pt x="300" y="605"/>
                  </a:lnTo>
                  <a:lnTo>
                    <a:pt x="258" y="664"/>
                  </a:lnTo>
                  <a:lnTo>
                    <a:pt x="218" y="725"/>
                  </a:lnTo>
                  <a:lnTo>
                    <a:pt x="182" y="788"/>
                  </a:lnTo>
                  <a:lnTo>
                    <a:pt x="149" y="853"/>
                  </a:lnTo>
                  <a:lnTo>
                    <a:pt x="119" y="920"/>
                  </a:lnTo>
                  <a:lnTo>
                    <a:pt x="92" y="988"/>
                  </a:lnTo>
                  <a:lnTo>
                    <a:pt x="67" y="1058"/>
                  </a:lnTo>
                  <a:lnTo>
                    <a:pt x="47" y="1130"/>
                  </a:lnTo>
                  <a:lnTo>
                    <a:pt x="30" y="1203"/>
                  </a:lnTo>
                  <a:lnTo>
                    <a:pt x="17" y="1277"/>
                  </a:lnTo>
                  <a:lnTo>
                    <a:pt x="8" y="1352"/>
                  </a:lnTo>
                  <a:lnTo>
                    <a:pt x="2" y="1429"/>
                  </a:lnTo>
                  <a:lnTo>
                    <a:pt x="0" y="1506"/>
                  </a:lnTo>
                  <a:lnTo>
                    <a:pt x="0" y="11547"/>
                  </a:lnTo>
                  <a:lnTo>
                    <a:pt x="2" y="11624"/>
                  </a:lnTo>
                  <a:lnTo>
                    <a:pt x="8" y="11700"/>
                  </a:lnTo>
                  <a:lnTo>
                    <a:pt x="17" y="11776"/>
                  </a:lnTo>
                  <a:lnTo>
                    <a:pt x="30" y="11850"/>
                  </a:lnTo>
                  <a:lnTo>
                    <a:pt x="47" y="11922"/>
                  </a:lnTo>
                  <a:lnTo>
                    <a:pt x="67" y="11994"/>
                  </a:lnTo>
                  <a:lnTo>
                    <a:pt x="92" y="12064"/>
                  </a:lnTo>
                  <a:lnTo>
                    <a:pt x="118" y="12132"/>
                  </a:lnTo>
                  <a:lnTo>
                    <a:pt x="148" y="12198"/>
                  </a:lnTo>
                  <a:lnTo>
                    <a:pt x="181" y="12264"/>
                  </a:lnTo>
                  <a:lnTo>
                    <a:pt x="217" y="12326"/>
                  </a:lnTo>
                  <a:lnTo>
                    <a:pt x="257" y="12387"/>
                  </a:lnTo>
                  <a:lnTo>
                    <a:pt x="299" y="12446"/>
                  </a:lnTo>
                  <a:lnTo>
                    <a:pt x="343" y="12504"/>
                  </a:lnTo>
                  <a:lnTo>
                    <a:pt x="390" y="12558"/>
                  </a:lnTo>
                  <a:lnTo>
                    <a:pt x="441" y="12610"/>
                  </a:lnTo>
                  <a:lnTo>
                    <a:pt x="493" y="12660"/>
                  </a:lnTo>
                  <a:lnTo>
                    <a:pt x="547" y="12707"/>
                  </a:lnTo>
                  <a:lnTo>
                    <a:pt x="604" y="12752"/>
                  </a:lnTo>
                  <a:lnTo>
                    <a:pt x="663" y="12794"/>
                  </a:lnTo>
                  <a:lnTo>
                    <a:pt x="724" y="12833"/>
                  </a:lnTo>
                  <a:lnTo>
                    <a:pt x="787" y="12869"/>
                  </a:lnTo>
                  <a:lnTo>
                    <a:pt x="852" y="12902"/>
                  </a:lnTo>
                  <a:lnTo>
                    <a:pt x="918" y="12933"/>
                  </a:lnTo>
                  <a:lnTo>
                    <a:pt x="987" y="12959"/>
                  </a:lnTo>
                  <a:lnTo>
                    <a:pt x="1056" y="12984"/>
                  </a:lnTo>
                  <a:lnTo>
                    <a:pt x="1128" y="13004"/>
                  </a:lnTo>
                  <a:lnTo>
                    <a:pt x="1201" y="13021"/>
                  </a:lnTo>
                  <a:lnTo>
                    <a:pt x="1275" y="13035"/>
                  </a:lnTo>
                  <a:lnTo>
                    <a:pt x="1350" y="13044"/>
                  </a:lnTo>
                  <a:lnTo>
                    <a:pt x="1426" y="13050"/>
                  </a:lnTo>
                  <a:lnTo>
                    <a:pt x="1504" y="13053"/>
                  </a:lnTo>
                  <a:lnTo>
                    <a:pt x="6539" y="13053"/>
                  </a:lnTo>
                  <a:lnTo>
                    <a:pt x="6539" y="13663"/>
                  </a:lnTo>
                  <a:lnTo>
                    <a:pt x="3399" y="14070"/>
                  </a:lnTo>
                  <a:lnTo>
                    <a:pt x="3378" y="14076"/>
                  </a:lnTo>
                  <a:lnTo>
                    <a:pt x="3358" y="14082"/>
                  </a:lnTo>
                  <a:lnTo>
                    <a:pt x="3338" y="14090"/>
                  </a:lnTo>
                  <a:lnTo>
                    <a:pt x="3319" y="14098"/>
                  </a:lnTo>
                  <a:lnTo>
                    <a:pt x="3299" y="14106"/>
                  </a:lnTo>
                  <a:lnTo>
                    <a:pt x="3280" y="14116"/>
                  </a:lnTo>
                  <a:lnTo>
                    <a:pt x="3262" y="14126"/>
                  </a:lnTo>
                  <a:lnTo>
                    <a:pt x="3245" y="14137"/>
                  </a:lnTo>
                  <a:lnTo>
                    <a:pt x="3228" y="14149"/>
                  </a:lnTo>
                  <a:lnTo>
                    <a:pt x="3211" y="14161"/>
                  </a:lnTo>
                  <a:lnTo>
                    <a:pt x="3196" y="14174"/>
                  </a:lnTo>
                  <a:lnTo>
                    <a:pt x="3180" y="14188"/>
                  </a:lnTo>
                  <a:lnTo>
                    <a:pt x="3166" y="14203"/>
                  </a:lnTo>
                  <a:lnTo>
                    <a:pt x="3151" y="14217"/>
                  </a:lnTo>
                  <a:lnTo>
                    <a:pt x="3138" y="14233"/>
                  </a:lnTo>
                  <a:lnTo>
                    <a:pt x="3124" y="14249"/>
                  </a:lnTo>
                  <a:lnTo>
                    <a:pt x="3112" y="14265"/>
                  </a:lnTo>
                  <a:lnTo>
                    <a:pt x="3100" y="14282"/>
                  </a:lnTo>
                  <a:lnTo>
                    <a:pt x="3089" y="14299"/>
                  </a:lnTo>
                  <a:lnTo>
                    <a:pt x="3079" y="14316"/>
                  </a:lnTo>
                  <a:lnTo>
                    <a:pt x="3070" y="14335"/>
                  </a:lnTo>
                  <a:lnTo>
                    <a:pt x="3061" y="14353"/>
                  </a:lnTo>
                  <a:lnTo>
                    <a:pt x="3053" y="14372"/>
                  </a:lnTo>
                  <a:lnTo>
                    <a:pt x="3046" y="14391"/>
                  </a:lnTo>
                  <a:lnTo>
                    <a:pt x="3039" y="14411"/>
                  </a:lnTo>
                  <a:lnTo>
                    <a:pt x="3034" y="14431"/>
                  </a:lnTo>
                  <a:lnTo>
                    <a:pt x="3029" y="14452"/>
                  </a:lnTo>
                  <a:lnTo>
                    <a:pt x="3025" y="14473"/>
                  </a:lnTo>
                  <a:lnTo>
                    <a:pt x="3022" y="14493"/>
                  </a:lnTo>
                  <a:lnTo>
                    <a:pt x="3020" y="14514"/>
                  </a:lnTo>
                  <a:lnTo>
                    <a:pt x="3018" y="14536"/>
                  </a:lnTo>
                  <a:lnTo>
                    <a:pt x="3018" y="14557"/>
                  </a:lnTo>
                  <a:lnTo>
                    <a:pt x="3019" y="14583"/>
                  </a:lnTo>
                  <a:lnTo>
                    <a:pt x="3020" y="14608"/>
                  </a:lnTo>
                  <a:lnTo>
                    <a:pt x="3024" y="14633"/>
                  </a:lnTo>
                  <a:lnTo>
                    <a:pt x="3028" y="14658"/>
                  </a:lnTo>
                  <a:lnTo>
                    <a:pt x="3034" y="14682"/>
                  </a:lnTo>
                  <a:lnTo>
                    <a:pt x="3040" y="14707"/>
                  </a:lnTo>
                  <a:lnTo>
                    <a:pt x="3048" y="14730"/>
                  </a:lnTo>
                  <a:lnTo>
                    <a:pt x="3057" y="14753"/>
                  </a:lnTo>
                  <a:lnTo>
                    <a:pt x="3067" y="14775"/>
                  </a:lnTo>
                  <a:lnTo>
                    <a:pt x="3078" y="14797"/>
                  </a:lnTo>
                  <a:lnTo>
                    <a:pt x="3090" y="14818"/>
                  </a:lnTo>
                  <a:lnTo>
                    <a:pt x="3103" y="14838"/>
                  </a:lnTo>
                  <a:lnTo>
                    <a:pt x="3117" y="14857"/>
                  </a:lnTo>
                  <a:lnTo>
                    <a:pt x="3132" y="14876"/>
                  </a:lnTo>
                  <a:lnTo>
                    <a:pt x="3149" y="14894"/>
                  </a:lnTo>
                  <a:lnTo>
                    <a:pt x="3165" y="14912"/>
                  </a:lnTo>
                  <a:lnTo>
                    <a:pt x="3183" y="14928"/>
                  </a:lnTo>
                  <a:lnTo>
                    <a:pt x="3201" y="14945"/>
                  </a:lnTo>
                  <a:lnTo>
                    <a:pt x="3220" y="14960"/>
                  </a:lnTo>
                  <a:lnTo>
                    <a:pt x="3239" y="14974"/>
                  </a:lnTo>
                  <a:lnTo>
                    <a:pt x="3260" y="14987"/>
                  </a:lnTo>
                  <a:lnTo>
                    <a:pt x="3280" y="14999"/>
                  </a:lnTo>
                  <a:lnTo>
                    <a:pt x="3302" y="15010"/>
                  </a:lnTo>
                  <a:lnTo>
                    <a:pt x="3325" y="15020"/>
                  </a:lnTo>
                  <a:lnTo>
                    <a:pt x="3348" y="15029"/>
                  </a:lnTo>
                  <a:lnTo>
                    <a:pt x="3371" y="15037"/>
                  </a:lnTo>
                  <a:lnTo>
                    <a:pt x="3395" y="15043"/>
                  </a:lnTo>
                  <a:lnTo>
                    <a:pt x="3419" y="15049"/>
                  </a:lnTo>
                  <a:lnTo>
                    <a:pt x="3444" y="15053"/>
                  </a:lnTo>
                  <a:lnTo>
                    <a:pt x="3469" y="15056"/>
                  </a:lnTo>
                  <a:lnTo>
                    <a:pt x="3495" y="15058"/>
                  </a:lnTo>
                  <a:lnTo>
                    <a:pt x="3521" y="15059"/>
                  </a:lnTo>
                  <a:lnTo>
                    <a:pt x="12574" y="15059"/>
                  </a:lnTo>
                  <a:lnTo>
                    <a:pt x="12600" y="15058"/>
                  </a:lnTo>
                  <a:lnTo>
                    <a:pt x="12626" y="15056"/>
                  </a:lnTo>
                  <a:lnTo>
                    <a:pt x="12651" y="15053"/>
                  </a:lnTo>
                  <a:lnTo>
                    <a:pt x="12676" y="15049"/>
                  </a:lnTo>
                  <a:lnTo>
                    <a:pt x="12700" y="15043"/>
                  </a:lnTo>
                  <a:lnTo>
                    <a:pt x="12724" y="15037"/>
                  </a:lnTo>
                  <a:lnTo>
                    <a:pt x="12747" y="15029"/>
                  </a:lnTo>
                  <a:lnTo>
                    <a:pt x="12770" y="15020"/>
                  </a:lnTo>
                  <a:lnTo>
                    <a:pt x="12793" y="15010"/>
                  </a:lnTo>
                  <a:lnTo>
                    <a:pt x="12814" y="14999"/>
                  </a:lnTo>
                  <a:lnTo>
                    <a:pt x="12835" y="14987"/>
                  </a:lnTo>
                  <a:lnTo>
                    <a:pt x="12856" y="14974"/>
                  </a:lnTo>
                  <a:lnTo>
                    <a:pt x="12875" y="14960"/>
                  </a:lnTo>
                  <a:lnTo>
                    <a:pt x="12894" y="14945"/>
                  </a:lnTo>
                  <a:lnTo>
                    <a:pt x="12912" y="14928"/>
                  </a:lnTo>
                  <a:lnTo>
                    <a:pt x="12930" y="14912"/>
                  </a:lnTo>
                  <a:lnTo>
                    <a:pt x="12946" y="14894"/>
                  </a:lnTo>
                  <a:lnTo>
                    <a:pt x="12963" y="14876"/>
                  </a:lnTo>
                  <a:lnTo>
                    <a:pt x="12978" y="14857"/>
                  </a:lnTo>
                  <a:lnTo>
                    <a:pt x="12992" y="14838"/>
                  </a:lnTo>
                  <a:lnTo>
                    <a:pt x="13005" y="14818"/>
                  </a:lnTo>
                  <a:lnTo>
                    <a:pt x="13017" y="14797"/>
                  </a:lnTo>
                  <a:lnTo>
                    <a:pt x="13028" y="14775"/>
                  </a:lnTo>
                  <a:lnTo>
                    <a:pt x="13038" y="14753"/>
                  </a:lnTo>
                  <a:lnTo>
                    <a:pt x="13047" y="14730"/>
                  </a:lnTo>
                  <a:lnTo>
                    <a:pt x="13055" y="14707"/>
                  </a:lnTo>
                  <a:lnTo>
                    <a:pt x="13061" y="14682"/>
                  </a:lnTo>
                  <a:lnTo>
                    <a:pt x="13067" y="14658"/>
                  </a:lnTo>
                  <a:lnTo>
                    <a:pt x="13071" y="14633"/>
                  </a:lnTo>
                  <a:lnTo>
                    <a:pt x="13074" y="14608"/>
                  </a:lnTo>
                  <a:lnTo>
                    <a:pt x="13076" y="14583"/>
                  </a:lnTo>
                  <a:lnTo>
                    <a:pt x="13077" y="14557"/>
                  </a:lnTo>
                  <a:lnTo>
                    <a:pt x="13077" y="14536"/>
                  </a:lnTo>
                  <a:lnTo>
                    <a:pt x="13075" y="14514"/>
                  </a:lnTo>
                  <a:lnTo>
                    <a:pt x="13073" y="14493"/>
                  </a:lnTo>
                  <a:lnTo>
                    <a:pt x="13070" y="14473"/>
                  </a:lnTo>
                  <a:lnTo>
                    <a:pt x="13066" y="14452"/>
                  </a:lnTo>
                  <a:lnTo>
                    <a:pt x="13061" y="14431"/>
                  </a:lnTo>
                  <a:lnTo>
                    <a:pt x="13056" y="14411"/>
                  </a:lnTo>
                  <a:lnTo>
                    <a:pt x="13049" y="14391"/>
                  </a:lnTo>
                  <a:lnTo>
                    <a:pt x="13042" y="14372"/>
                  </a:lnTo>
                  <a:lnTo>
                    <a:pt x="13034" y="14353"/>
                  </a:lnTo>
                  <a:lnTo>
                    <a:pt x="13025" y="14335"/>
                  </a:lnTo>
                  <a:lnTo>
                    <a:pt x="13016" y="14316"/>
                  </a:lnTo>
                  <a:lnTo>
                    <a:pt x="13006" y="14299"/>
                  </a:lnTo>
                  <a:lnTo>
                    <a:pt x="12995" y="14282"/>
                  </a:lnTo>
                  <a:lnTo>
                    <a:pt x="12983" y="14265"/>
                  </a:lnTo>
                  <a:lnTo>
                    <a:pt x="12971" y="14249"/>
                  </a:lnTo>
                  <a:lnTo>
                    <a:pt x="12957" y="14233"/>
                  </a:lnTo>
                  <a:lnTo>
                    <a:pt x="12944" y="14217"/>
                  </a:lnTo>
                  <a:lnTo>
                    <a:pt x="12930" y="14203"/>
                  </a:lnTo>
                  <a:lnTo>
                    <a:pt x="12915" y="14188"/>
                  </a:lnTo>
                  <a:lnTo>
                    <a:pt x="12900" y="14174"/>
                  </a:lnTo>
                  <a:lnTo>
                    <a:pt x="12884" y="14161"/>
                  </a:lnTo>
                  <a:lnTo>
                    <a:pt x="12867" y="14149"/>
                  </a:lnTo>
                  <a:lnTo>
                    <a:pt x="12850" y="14137"/>
                  </a:lnTo>
                  <a:lnTo>
                    <a:pt x="12833" y="14126"/>
                  </a:lnTo>
                  <a:lnTo>
                    <a:pt x="12815" y="14116"/>
                  </a:lnTo>
                  <a:lnTo>
                    <a:pt x="12796" y="14106"/>
                  </a:lnTo>
                  <a:lnTo>
                    <a:pt x="12776" y="14098"/>
                  </a:lnTo>
                  <a:lnTo>
                    <a:pt x="12757" y="14090"/>
                  </a:lnTo>
                  <a:lnTo>
                    <a:pt x="12737" y="14082"/>
                  </a:lnTo>
                  <a:lnTo>
                    <a:pt x="12717" y="14076"/>
                  </a:lnTo>
                  <a:lnTo>
                    <a:pt x="12696" y="14070"/>
                  </a:lnTo>
                  <a:lnTo>
                    <a:pt x="9556" y="13663"/>
                  </a:lnTo>
                  <a:lnTo>
                    <a:pt x="9556" y="13053"/>
                  </a:lnTo>
                  <a:lnTo>
                    <a:pt x="14591" y="13053"/>
                  </a:lnTo>
                  <a:lnTo>
                    <a:pt x="14669" y="13050"/>
                  </a:lnTo>
                  <a:lnTo>
                    <a:pt x="14745" y="13044"/>
                  </a:lnTo>
                  <a:lnTo>
                    <a:pt x="14820" y="13035"/>
                  </a:lnTo>
                  <a:lnTo>
                    <a:pt x="14894" y="13021"/>
                  </a:lnTo>
                  <a:lnTo>
                    <a:pt x="14967" y="13004"/>
                  </a:lnTo>
                  <a:lnTo>
                    <a:pt x="15039" y="12984"/>
                  </a:lnTo>
                  <a:lnTo>
                    <a:pt x="15108" y="12959"/>
                  </a:lnTo>
                  <a:lnTo>
                    <a:pt x="15177" y="12933"/>
                  </a:lnTo>
                  <a:lnTo>
                    <a:pt x="15243" y="12902"/>
                  </a:lnTo>
                  <a:lnTo>
                    <a:pt x="15308" y="12869"/>
                  </a:lnTo>
                  <a:lnTo>
                    <a:pt x="15371" y="12833"/>
                  </a:lnTo>
                  <a:lnTo>
                    <a:pt x="15432" y="12794"/>
                  </a:lnTo>
                  <a:lnTo>
                    <a:pt x="15491" y="12752"/>
                  </a:lnTo>
                  <a:lnTo>
                    <a:pt x="15548" y="12707"/>
                  </a:lnTo>
                  <a:lnTo>
                    <a:pt x="15602" y="12660"/>
                  </a:lnTo>
                  <a:lnTo>
                    <a:pt x="15654" y="12610"/>
                  </a:lnTo>
                  <a:lnTo>
                    <a:pt x="15705" y="12558"/>
                  </a:lnTo>
                  <a:lnTo>
                    <a:pt x="15752" y="12504"/>
                  </a:lnTo>
                  <a:lnTo>
                    <a:pt x="15796" y="12446"/>
                  </a:lnTo>
                  <a:lnTo>
                    <a:pt x="15838" y="12387"/>
                  </a:lnTo>
                  <a:lnTo>
                    <a:pt x="15878" y="12326"/>
                  </a:lnTo>
                  <a:lnTo>
                    <a:pt x="15914" y="12264"/>
                  </a:lnTo>
                  <a:lnTo>
                    <a:pt x="15947" y="12198"/>
                  </a:lnTo>
                  <a:lnTo>
                    <a:pt x="15977" y="12132"/>
                  </a:lnTo>
                  <a:lnTo>
                    <a:pt x="16003" y="12064"/>
                  </a:lnTo>
                  <a:lnTo>
                    <a:pt x="16028" y="11994"/>
                  </a:lnTo>
                  <a:lnTo>
                    <a:pt x="16048" y="11922"/>
                  </a:lnTo>
                  <a:lnTo>
                    <a:pt x="16065" y="11850"/>
                  </a:lnTo>
                  <a:lnTo>
                    <a:pt x="16078" y="11776"/>
                  </a:lnTo>
                  <a:lnTo>
                    <a:pt x="16087" y="11700"/>
                  </a:lnTo>
                  <a:lnTo>
                    <a:pt x="16093" y="11624"/>
                  </a:lnTo>
                  <a:lnTo>
                    <a:pt x="16095" y="11547"/>
                  </a:lnTo>
                  <a:lnTo>
                    <a:pt x="16095" y="1506"/>
                  </a:lnTo>
                  <a:lnTo>
                    <a:pt x="16093" y="1429"/>
                  </a:lnTo>
                  <a:lnTo>
                    <a:pt x="16087" y="1352"/>
                  </a:lnTo>
                  <a:lnTo>
                    <a:pt x="16078" y="1277"/>
                  </a:lnTo>
                  <a:lnTo>
                    <a:pt x="16064" y="1203"/>
                  </a:lnTo>
                  <a:lnTo>
                    <a:pt x="16048" y="1130"/>
                  </a:lnTo>
                  <a:lnTo>
                    <a:pt x="16028" y="1058"/>
                  </a:lnTo>
                  <a:lnTo>
                    <a:pt x="16003" y="988"/>
                  </a:lnTo>
                  <a:lnTo>
                    <a:pt x="15976" y="920"/>
                  </a:lnTo>
                  <a:lnTo>
                    <a:pt x="15946" y="853"/>
                  </a:lnTo>
                  <a:lnTo>
                    <a:pt x="15913" y="788"/>
                  </a:lnTo>
                  <a:lnTo>
                    <a:pt x="15877" y="725"/>
                  </a:lnTo>
                  <a:lnTo>
                    <a:pt x="15837" y="664"/>
                  </a:lnTo>
                  <a:lnTo>
                    <a:pt x="15795" y="605"/>
                  </a:lnTo>
                  <a:lnTo>
                    <a:pt x="15750" y="548"/>
                  </a:lnTo>
                  <a:lnTo>
                    <a:pt x="15703" y="493"/>
                  </a:lnTo>
                  <a:lnTo>
                    <a:pt x="15652" y="441"/>
                  </a:lnTo>
                  <a:lnTo>
                    <a:pt x="15600" y="392"/>
                  </a:lnTo>
                  <a:lnTo>
                    <a:pt x="15546" y="344"/>
                  </a:lnTo>
                  <a:lnTo>
                    <a:pt x="15488" y="299"/>
                  </a:lnTo>
                  <a:lnTo>
                    <a:pt x="15429" y="257"/>
                  </a:lnTo>
                  <a:lnTo>
                    <a:pt x="15369" y="218"/>
                  </a:lnTo>
                  <a:lnTo>
                    <a:pt x="15305" y="182"/>
                  </a:lnTo>
                  <a:lnTo>
                    <a:pt x="15240" y="149"/>
                  </a:lnTo>
                  <a:lnTo>
                    <a:pt x="15174" y="118"/>
                  </a:lnTo>
                  <a:lnTo>
                    <a:pt x="15105" y="91"/>
                  </a:lnTo>
                  <a:lnTo>
                    <a:pt x="15035" y="67"/>
                  </a:lnTo>
                  <a:lnTo>
                    <a:pt x="14963" y="47"/>
                  </a:lnTo>
                  <a:lnTo>
                    <a:pt x="14890" y="30"/>
                  </a:lnTo>
                  <a:lnTo>
                    <a:pt x="14815" y="17"/>
                  </a:lnTo>
                  <a:lnTo>
                    <a:pt x="14740" y="8"/>
                  </a:lnTo>
                  <a:lnTo>
                    <a:pt x="14664" y="2"/>
                  </a:lnTo>
                  <a:lnTo>
                    <a:pt x="145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charset="-122"/>
                <a:ea typeface="微软雅黑" panose="020B0503020204020204" charset="-122"/>
              </a:endParaRPr>
            </a:p>
          </p:txBody>
        </p:sp>
      </p:grpSp>
      <p:sp>
        <p:nvSpPr>
          <p:cNvPr id="153" name="矩形 152"/>
          <p:cNvSpPr/>
          <p:nvPr>
            <p:custDataLst>
              <p:tags r:id="rId14"/>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81" name="TextBox 5"/>
          <p:cNvSpPr txBox="1"/>
          <p:nvPr>
            <p:custDataLst>
              <p:tags r:id="rId15"/>
            </p:custDataLst>
          </p:nvPr>
        </p:nvSpPr>
        <p:spPr>
          <a:xfrm>
            <a:off x="241663" y="195636"/>
            <a:ext cx="11277599" cy="523220"/>
          </a:xfrm>
          <a:prstGeom prst="rect">
            <a:avLst/>
          </a:prstGeom>
          <a:noFill/>
        </p:spPr>
        <p:txBody>
          <a:bodyPr wrap="square" bIns="0" rtlCol="0">
            <a:normAutofit/>
          </a:bodyPr>
          <a:lstStyle/>
          <a:p>
            <a:pPr algn="ctr">
              <a:lnSpc>
                <a:spcPct val="130000"/>
              </a:lnSpc>
              <a:spcBef>
                <a:spcPct val="0"/>
              </a:spcBef>
            </a:pPr>
            <a:r>
              <a:rPr lang="zh-CN" altLang="en-US" sz="2400" b="1" spc="3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1.3 数据中台的3个发展阶段</a:t>
            </a:r>
            <a:endParaRPr lang="zh-CN" altLang="en-US" sz="2400" b="1" spc="300">
              <a:latin typeface="Arial" panose="020B0604020202020204" pitchFamily="34" charset="0"/>
              <a:ea typeface="微软雅黑" panose="020B0503020204020204" charset="-122"/>
            </a:endParaRPr>
          </a:p>
        </p:txBody>
      </p:sp>
      <p:pic>
        <p:nvPicPr>
          <p:cNvPr id="154" name="图片 153"/>
          <p:cNvPicPr/>
          <p:nvPr>
            <p:custDataLst>
              <p:tags r:id="rId16"/>
            </p:custDataLst>
          </p:nvPr>
        </p:nvPicPr>
        <p:blipFill>
          <a:blip r:embed="rId27" r:link="rId28" cstate="print">
            <a:extLst>
              <a:ext uri="{28A0092B-C50C-407E-A947-70E740481C1C}">
                <a14:useLocalDpi xmlns:a14="http://schemas.microsoft.com/office/drawing/2010/main" val="0"/>
              </a:ext>
            </a:extLst>
          </a:blip>
          <a:stretch>
            <a:fillRect/>
          </a:stretch>
        </p:blipFill>
        <p:spPr>
          <a:xfrm>
            <a:off x="11471910" y="6140779"/>
            <a:ext cx="720090" cy="717221"/>
          </a:xfrm>
          <a:prstGeom prst="rect">
            <a:avLst/>
          </a:prstGeom>
        </p:spPr>
      </p:pic>
      <p:pic>
        <p:nvPicPr>
          <p:cNvPr id="155" name="图片 154"/>
          <p:cNvPicPr/>
          <p:nvPr>
            <p:custDataLst>
              <p:tags r:id="rId17"/>
            </p:custDataLst>
          </p:nvPr>
        </p:nvPicPr>
        <p:blipFill>
          <a:blip r:embed="rId29" r:link="rId30" cstate="print">
            <a:extLst>
              <a:ext uri="{28A0092B-C50C-407E-A947-70E740481C1C}">
                <a14:useLocalDpi xmlns:a14="http://schemas.microsoft.com/office/drawing/2010/main" val="0"/>
              </a:ext>
            </a:extLst>
          </a:blip>
          <a:stretch>
            <a:fillRect/>
          </a:stretch>
        </p:blipFill>
        <p:spPr>
          <a:xfrm>
            <a:off x="0" y="6140779"/>
            <a:ext cx="720090" cy="717221"/>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custDataLst>
              <p:tags r:id="rId2"/>
            </p:custDataLst>
          </p:nvPr>
        </p:nvSpPr>
        <p:spPr>
          <a:xfrm>
            <a:off x="1589613" y="3429000"/>
            <a:ext cx="2843214" cy="830997"/>
          </a:xfrm>
          <a:prstGeom prst="rect">
            <a:avLst/>
          </a:prstGeom>
          <a:noFill/>
        </p:spPr>
        <p:txBody>
          <a:bodyPr wrap="square" rtlCol="0">
            <a:normAutofit fontScale="80000"/>
          </a:bodyPr>
          <a:lstStyle/>
          <a:p>
            <a:r>
              <a:rPr lang="en-US" altLang="zh-CN" sz="4800" b="1" dirty="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rPr>
              <a:t>Chapter02</a:t>
            </a:r>
          </a:p>
        </p:txBody>
      </p:sp>
      <p:sp>
        <p:nvSpPr>
          <p:cNvPr id="5" name="标题 4"/>
          <p:cNvSpPr>
            <a:spLocks noGrp="1"/>
          </p:cNvSpPr>
          <p:nvPr>
            <p:ph type="title"/>
            <p:custDataLst>
              <p:tags r:id="rId3"/>
            </p:custDataLst>
          </p:nvPr>
        </p:nvSpPr>
        <p:spPr>
          <a:xfrm>
            <a:off x="5810036" y="2951646"/>
            <a:ext cx="4400694" cy="743730"/>
          </a:xfrm>
        </p:spPr>
        <p:txBody>
          <a:bodyPr>
            <a:normAutofit/>
          </a:bodyPr>
          <a:lstStyle/>
          <a:p>
            <a:pPr algn="ctr"/>
            <a:r>
              <a:rPr lang="zh-CN" altLang="en-US" spc="200">
                <a:ea typeface="微软雅黑" panose="020B0503020204020204" charset="-122"/>
                <a:sym typeface="Arial" panose="020B0604020202020204" pitchFamily="34" charset="0"/>
              </a:rPr>
              <a:t>什么是数据中台</a:t>
            </a:r>
            <a:endParaRPr lang="zh-CN" altLang="en-US"/>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6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Lst>
</file>

<file path=ppt/tags/tag10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5"/>
  <p:tag name="KSO_WM_UNIT_ID" val="custom20204543_22*l_i*1_5"/>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0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6"/>
  <p:tag name="KSO_WM_UNIT_ID" val="custom20204543_22*l_i*1_6"/>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0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10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1_2"/>
  <p:tag name="KSO_WM_UNIT_ID" val="custom20204543_22*l_h_i*1_1_2"/>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004.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1_2"/>
  <p:tag name="KSO_WM_UNIT_ID" val="custom20204543_22*l_h_x*1_1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0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7"/>
  <p:tag name="KSO_WM_UNIT_ID" val="custom20204543_22*l_i*1_7"/>
  <p:tag name="KSO_WM_TEMPLATE_CATEGORY" val="custom"/>
  <p:tag name="KSO_WM_TEMPLATE_INDEX" val="20204543"/>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100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10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10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10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10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1012.xml><?xml version="1.0" encoding="utf-8"?>
<p:tagLst xmlns:a="http://schemas.openxmlformats.org/drawingml/2006/main" xmlns:r="http://schemas.openxmlformats.org/officeDocument/2006/relationships" xmlns:p="http://schemas.openxmlformats.org/presentationml/2006/main">
  <p:tag name="KSO_WM_UNIT_TEXT_PART_ID_V2" val="d-2-2"/>
  <p:tag name="KSO_WM_UNIT_PRESET_TEXT" val="单击此处添加小标题:&#10;点击此处添加正文，文字是您思想的提炼，为了最终呈现发布的良好效果。请言简意赅的阐。&#10;并根据需要酌情增减文字。即便信息错综复杂，需要用更多的文字来表述。&#10;请您尽可能提炼思想的精髓。恰如其分的表达观点，往往事半功倍。"/>
  <p:tag name="KSO_WM_UNIT_NOCLEAR" val="1"/>
  <p:tag name="KSO_WM_UNIT_VALUE" val="182"/>
  <p:tag name="KSO_WM_UNIT_HIGHLIGHT" val="0"/>
  <p:tag name="KSO_WM_UNIT_COMPATIBLE" val="0"/>
  <p:tag name="KSO_WM_UNIT_DIAGRAM_ISNUMVISUAL" val="0"/>
  <p:tag name="KSO_WM_UNIT_DIAGRAM_ISREFERUNIT" val="0"/>
  <p:tag name="KSO_WM_UNIT_TYPE" val="f"/>
  <p:tag name="KSO_WM_UNIT_INDEX" val="1"/>
  <p:tag name="KSO_WM_UNIT_ID" val="diagram20194814_1*f*1"/>
  <p:tag name="KSO_WM_TEMPLATE_CATEGORY" val="diagram"/>
  <p:tag name="KSO_WM_TEMPLATE_INDEX" val="20194814"/>
  <p:tag name="KSO_WM_UNIT_LAYERLEVEL" val="1"/>
  <p:tag name="KSO_WM_TAG_VERSION" val="1.0"/>
  <p:tag name="KSO_WM_BEAUTIFY_FLAG" val="#wm#"/>
  <p:tag name="KSO_WM_UNIT_COLOR_SCHEME_SHAPE_ID" val="2"/>
  <p:tag name="KSO_WM_UNIT_COLOR_SCHEME_PARENT_PAGE" val="0_1"/>
</p:tagLst>
</file>

<file path=ppt/tags/tag10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10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101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10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10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10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10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10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10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7635"/>
</p:tagLst>
</file>

<file path=ppt/tags/tag102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10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10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7904"/>
  <p:tag name="KSO_WM_TAG_VERSION" val="1.0"/>
  <p:tag name="KSO_WM_SLIDE_INDEX" val="5"/>
  <p:tag name="KSO_WM_SLIDE_ITEM_CNT" val="5"/>
  <p:tag name="KSO_WM_SLIDE_LAYOUT" val="f_l"/>
  <p:tag name="KSO_WM_SLIDE_LAYOUT_CNT" val="1_1"/>
  <p:tag name="KSO_WM_SLIDE_TYPE" val="text"/>
  <p:tag name="KSO_WM_SLIDE_SUBTYPE" val="diag"/>
  <p:tag name="KSO_WM_SLIDE_POSITION" val="293.402*221.376"/>
  <p:tag name="KSO_WM_SLIDE_SIZE" val="653.302*261.432"/>
  <p:tag name="KSO_WM_SLIDE_ID" val="diagram20187904_5"/>
  <p:tag name="KSO_WM_DIAGRAM_GROUP_CODE" val="l1-1"/>
  <p:tag name="KSO_WM_SLIDE_DIAGTYPE" val="l"/>
</p:tagLst>
</file>

<file path=ppt/tags/tag102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i"/>
  <p:tag name="KSO_WM_UNIT_INDEX" val="20"/>
  <p:tag name="KSO_WM_UNIT_ID" val="diagram20187904_5*i*20"/>
  <p:tag name="KSO_WM_UNIT_LAYERLEVEL" val="1"/>
  <p:tag name="KSO_WM_BEAUTIFY_FLAG" val="#wm#"/>
  <p:tag name="KSO_WM_UNIT_HIGHLIGHT" val="0"/>
  <p:tag name="KSO_WM_UNIT_COMPATIBLE" val="0"/>
  <p:tag name="KSO_WM_DIAGRAM_GROUP_CODE" val="l1-1"/>
  <p:tag name="KSO_WM_UNIT_DIAGRAM_ISNUMVISUAL" val="0"/>
  <p:tag name="KSO_WM_UNIT_DIAGRAM_ISREFERUNIT" val="0"/>
  <p:tag name="KSO_WM_UNIT_TEXT_FILL_FORE_SCHEMECOLOR_INDEX" val="13"/>
  <p:tag name="KSO_WM_UNIT_TEXT_FILL_TYPE" val="1"/>
  <p:tag name="KSO_WM_UNIT_USESOURCEFORMAT_APPLY" val="1"/>
</p:tagLst>
</file>

<file path=ppt/tags/tag102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i"/>
  <p:tag name="KSO_WM_UNIT_INDEX" val="9"/>
  <p:tag name="KSO_WM_UNIT_ID" val="diagram20187904_5*i*9"/>
  <p:tag name="KSO_WM_UNIT_LAYERLEVEL" val="1"/>
  <p:tag name="KSO_WM_BEAUTIFY_FLAG" val="#wm#"/>
  <p:tag name="KSO_WM_UNIT_HIGHLIGHT" val="0"/>
  <p:tag name="KSO_WM_UNIT_COMPATIBLE" val="0"/>
  <p:tag name="KSO_WM_DIAGRAM_GROUP_CODE" val="l1-1"/>
  <p:tag name="KSO_WM_UNIT_DIAGRAM_ISNUMVISUAL" val="0"/>
  <p:tag name="KSO_WM_UNIT_DIAGRAM_ISREFERUNIT" val="0"/>
  <p:tag name="KSO_WM_UNIT_TEXT_FILL_FORE_SCHEMECOLOR_INDEX" val="13"/>
  <p:tag name="KSO_WM_UNIT_TEXT_FILL_TYPE" val="1"/>
  <p:tag name="KSO_WM_UNIT_USESOURCEFORMAT_APPLY" val="1"/>
</p:tagLst>
</file>

<file path=ppt/tags/tag102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i"/>
  <p:tag name="KSO_WM_UNIT_INDEX" val="8"/>
  <p:tag name="KSO_WM_UNIT_ID" val="diagram20187904_5*i*8"/>
  <p:tag name="KSO_WM_UNIT_LAYERLEVEL" val="1"/>
  <p:tag name="KSO_WM_BEAUTIFY_FLAG" val="#wm#"/>
  <p:tag name="KSO_WM_UNIT_HIGHLIGHT" val="0"/>
  <p:tag name="KSO_WM_UNIT_COMPATIBLE" val="0"/>
  <p:tag name="KSO_WM_DIAGRAM_GROUP_CODE" val="l1-1"/>
  <p:tag name="KSO_WM_UNIT_DIAGRAM_ISNUMVISUAL" val="0"/>
  <p:tag name="KSO_WM_UNIT_DIAGRAM_ISREFERUNIT" val="0"/>
  <p:tag name="KSO_WM_UNIT_TEXT_FILL_FORE_SCHEMECOLOR_INDEX" val="13"/>
  <p:tag name="KSO_WM_UNIT_TEXT_FILL_TYPE" val="1"/>
  <p:tag name="KSO_WM_UNIT_USESOURCEFORMAT_APPLY" val="1"/>
</p:tagLst>
</file>

<file path=ppt/tags/tag102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i"/>
  <p:tag name="KSO_WM_UNIT_INDEX" val="7"/>
  <p:tag name="KSO_WM_UNIT_ID" val="diagram20187904_5*i*7"/>
  <p:tag name="KSO_WM_UNIT_LAYERLEVEL" val="1"/>
  <p:tag name="KSO_WM_BEAUTIFY_FLAG" val="#wm#"/>
  <p:tag name="KSO_WM_UNIT_HIGHLIGHT" val="0"/>
  <p:tag name="KSO_WM_UNIT_COMPATIBLE" val="0"/>
  <p:tag name="KSO_WM_DIAGRAM_GROUP_CODE" val="l1-1"/>
  <p:tag name="KSO_WM_UNIT_DIAGRAM_ISNUMVISUAL" val="0"/>
  <p:tag name="KSO_WM_UNIT_DIAGRAM_ISREFERUNIT" val="0"/>
  <p:tag name="KSO_WM_UNIT_TEXT_FILL_FORE_SCHEMECOLOR_INDEX" val="13"/>
  <p:tag name="KSO_WM_UNIT_TEXT_FILL_TYPE" val="1"/>
  <p:tag name="KSO_WM_UNIT_USESOURCEFORMAT_APPLY" val="1"/>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3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i"/>
  <p:tag name="KSO_WM_UNIT_INDEX" val="6"/>
  <p:tag name="KSO_WM_UNIT_ID" val="diagram20187904_5*i*6"/>
  <p:tag name="KSO_WM_UNIT_LAYERLEVEL" val="1"/>
  <p:tag name="KSO_WM_BEAUTIFY_FLAG" val="#wm#"/>
  <p:tag name="KSO_WM_UNIT_HIGHLIGHT" val="0"/>
  <p:tag name="KSO_WM_UNIT_COMPATIBLE" val="0"/>
  <p:tag name="KSO_WM_DIAGRAM_GROUP_CODE" val="l1-1"/>
  <p:tag name="KSO_WM_UNIT_DIAGRAM_ISNUMVISUAL" val="0"/>
  <p:tag name="KSO_WM_UNIT_DIAGRAM_ISREFERUNIT" val="0"/>
  <p:tag name="KSO_WM_UNIT_TEXT_FILL_FORE_SCHEMECOLOR_INDEX" val="13"/>
  <p:tag name="KSO_WM_UNIT_TEXT_FILL_TYPE" val="1"/>
  <p:tag name="KSO_WM_UNIT_USESOURCEFORMAT_APPLY" val="1"/>
</p:tagLst>
</file>

<file path=ppt/tags/tag103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i"/>
  <p:tag name="KSO_WM_UNIT_INDEX" val="5"/>
  <p:tag name="KSO_WM_UNIT_ID" val="diagram20187904_5*i*5"/>
  <p:tag name="KSO_WM_UNIT_LAYERLEVEL" val="1"/>
  <p:tag name="KSO_WM_BEAUTIFY_FLAG" val="#wm#"/>
  <p:tag name="KSO_WM_UNIT_HIGHLIGHT" val="0"/>
  <p:tag name="KSO_WM_UNIT_COMPATIBLE" val="0"/>
  <p:tag name="KSO_WM_DIAGRAM_GROUP_CODE" val="l1-1"/>
  <p:tag name="KSO_WM_UNIT_DIAGRAM_ISNUMVISUAL" val="0"/>
  <p:tag name="KSO_WM_UNIT_DIAGRAM_ISREFERUNIT" val="0"/>
  <p:tag name="KSO_WM_UNIT_TEXT_FILL_FORE_SCHEMECOLOR_INDEX" val="13"/>
  <p:tag name="KSO_WM_UNIT_TEXT_FILL_TYPE" val="1"/>
  <p:tag name="KSO_WM_UNIT_USESOURCEFORMAT_APPLY" val="1"/>
</p:tagLst>
</file>

<file path=ppt/tags/tag103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i"/>
  <p:tag name="KSO_WM_UNIT_INDEX" val="4"/>
  <p:tag name="KSO_WM_UNIT_ID" val="diagram20187904_5*i*4"/>
  <p:tag name="KSO_WM_UNIT_LAYERLEVEL" val="1"/>
  <p:tag name="KSO_WM_BEAUTIFY_FLAG" val="#wm#"/>
  <p:tag name="KSO_WM_UNIT_HIGHLIGHT" val="0"/>
  <p:tag name="KSO_WM_UNIT_COMPATIBLE" val="0"/>
  <p:tag name="KSO_WM_DIAGRAM_GROUP_CODE" val="l1-1"/>
  <p:tag name="KSO_WM_UNIT_DIAGRAM_ISNUMVISUAL" val="0"/>
  <p:tag name="KSO_WM_UNIT_DIAGRAM_ISREFERUNIT" val="0"/>
  <p:tag name="KSO_WM_UNIT_TEXT_FILL_FORE_SCHEMECOLOR_INDEX" val="13"/>
  <p:tag name="KSO_WM_UNIT_TEXT_FILL_TYPE" val="1"/>
  <p:tag name="KSO_WM_UNIT_USESOURCEFORMAT_APPLY" val="1"/>
</p:tagLst>
</file>

<file path=ppt/tags/tag103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i"/>
  <p:tag name="KSO_WM_UNIT_INDEX" val="3"/>
  <p:tag name="KSO_WM_UNIT_ID" val="diagram20187904_5*i*3"/>
  <p:tag name="KSO_WM_UNIT_LAYERLEVEL" val="1"/>
  <p:tag name="KSO_WM_BEAUTIFY_FLAG" val="#wm#"/>
  <p:tag name="KSO_WM_UNIT_HIGHLIGHT" val="0"/>
  <p:tag name="KSO_WM_UNIT_COMPATIBLE" val="0"/>
  <p:tag name="KSO_WM_DIAGRAM_GROUP_CODE" val="l1-1"/>
  <p:tag name="KSO_WM_UNIT_DIAGRAM_ISNUMVISUAL" val="0"/>
  <p:tag name="KSO_WM_UNIT_DIAGRAM_ISREFERUNIT" val="0"/>
  <p:tag name="KSO_WM_UNIT_TEXT_FILL_FORE_SCHEMECOLOR_INDEX" val="13"/>
  <p:tag name="KSO_WM_UNIT_TEXT_FILL_TYPE" val="1"/>
  <p:tag name="KSO_WM_UNIT_USESOURCEFORMAT_APPLY" val="1"/>
</p:tagLst>
</file>

<file path=ppt/tags/tag103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i"/>
  <p:tag name="KSO_WM_UNIT_INDEX" val="2"/>
  <p:tag name="KSO_WM_UNIT_ID" val="diagram20187904_5*i*2"/>
  <p:tag name="KSO_WM_UNIT_LAYERLEVEL" val="1"/>
  <p:tag name="KSO_WM_BEAUTIFY_FLAG" val="#wm#"/>
  <p:tag name="KSO_WM_UNIT_HIGHLIGHT" val="0"/>
  <p:tag name="KSO_WM_UNIT_COMPATIBLE" val="0"/>
  <p:tag name="KSO_WM_DIAGRAM_GROUP_CODE" val="l1-1"/>
  <p:tag name="KSO_WM_UNIT_DIAGRAM_ISNUMVISUAL" val="0"/>
  <p:tag name="KSO_WM_UNIT_DIAGRAM_ISREFERUNIT" val="0"/>
  <p:tag name="KSO_WM_UNIT_TEXT_FILL_FORE_SCHEMECOLOR_INDEX" val="13"/>
  <p:tag name="KSO_WM_UNIT_TEXT_FILL_TYPE" val="1"/>
  <p:tag name="KSO_WM_UNIT_USESOURCEFORMAT_APPLY" val="1"/>
</p:tagLst>
</file>

<file path=ppt/tags/tag103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i"/>
  <p:tag name="KSO_WM_UNIT_INDEX" val="19"/>
  <p:tag name="KSO_WM_UNIT_ID" val="diagram20187904_5*i*19"/>
  <p:tag name="KSO_WM_UNIT_LAYERLEVEL" val="1"/>
  <p:tag name="KSO_WM_BEAUTIFY_FLAG" val="#wm#"/>
  <p:tag name="KSO_WM_UNIT_HIGHLIGHT" val="0"/>
  <p:tag name="KSO_WM_UNIT_COMPATIBLE" val="0"/>
  <p:tag name="KSO_WM_DIAGRAM_GROUP_CODE" val="l1-1"/>
  <p:tag name="KSO_WM_UNIT_DIAGRAM_ISNUMVISUAL" val="0"/>
  <p:tag name="KSO_WM_UNIT_DIAGRAM_ISREFERUNIT" val="0"/>
  <p:tag name="KSO_WM_UNIT_TEXT_FILL_FORE_SCHEMECOLOR_INDEX" val="13"/>
  <p:tag name="KSO_WM_UNIT_TEXT_FILL_TYPE" val="1"/>
  <p:tag name="KSO_WM_UNIT_USESOURCEFORMAT_APPLY" val="1"/>
</p:tagLst>
</file>

<file path=ppt/tags/tag103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i"/>
  <p:tag name="KSO_WM_UNIT_INDEX" val="18"/>
  <p:tag name="KSO_WM_UNIT_ID" val="diagram20187904_5*i*18"/>
  <p:tag name="KSO_WM_UNIT_LAYERLEVEL" val="1"/>
  <p:tag name="KSO_WM_BEAUTIFY_FLAG" val="#wm#"/>
  <p:tag name="KSO_WM_UNIT_HIGHLIGHT" val="0"/>
  <p:tag name="KSO_WM_UNIT_COMPATIBLE" val="0"/>
  <p:tag name="KSO_WM_DIAGRAM_GROUP_CODE" val="l1-1"/>
  <p:tag name="KSO_WM_UNIT_DIAGRAM_ISNUMVISUAL" val="0"/>
  <p:tag name="KSO_WM_UNIT_DIAGRAM_ISREFERUNIT" val="0"/>
  <p:tag name="KSO_WM_UNIT_TEXT_FILL_FORE_SCHEMECOLOR_INDEX" val="13"/>
  <p:tag name="KSO_WM_UNIT_TEXT_FILL_TYPE" val="1"/>
  <p:tag name="KSO_WM_UNIT_USESOURCEFORMAT_APPLY" val="1"/>
</p:tagLst>
</file>

<file path=ppt/tags/tag103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i"/>
  <p:tag name="KSO_WM_UNIT_INDEX" val="17"/>
  <p:tag name="KSO_WM_UNIT_ID" val="diagram20187904_5*i*17"/>
  <p:tag name="KSO_WM_UNIT_LAYERLEVEL" val="1"/>
  <p:tag name="KSO_WM_BEAUTIFY_FLAG" val="#wm#"/>
  <p:tag name="KSO_WM_UNIT_HIGHLIGHT" val="0"/>
  <p:tag name="KSO_WM_UNIT_COMPATIBLE" val="0"/>
  <p:tag name="KSO_WM_DIAGRAM_GROUP_CODE" val="l1-1"/>
  <p:tag name="KSO_WM_UNIT_DIAGRAM_ISNUMVISUAL" val="0"/>
  <p:tag name="KSO_WM_UNIT_DIAGRAM_ISREFERUNIT" val="0"/>
  <p:tag name="KSO_WM_UNIT_TEXT_FILL_FORE_SCHEMECOLOR_INDEX" val="13"/>
  <p:tag name="KSO_WM_UNIT_TEXT_FILL_TYPE" val="1"/>
  <p:tag name="KSO_WM_UNIT_USESOURCEFORMAT_APPLY" val="1"/>
</p:tagLst>
</file>

<file path=ppt/tags/tag103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i"/>
  <p:tag name="KSO_WM_UNIT_INDEX" val="16"/>
  <p:tag name="KSO_WM_UNIT_ID" val="diagram20187904_5*i*16"/>
  <p:tag name="KSO_WM_UNIT_LAYERLEVEL" val="1"/>
  <p:tag name="KSO_WM_BEAUTIFY_FLAG" val="#wm#"/>
  <p:tag name="KSO_WM_UNIT_HIGHLIGHT" val="0"/>
  <p:tag name="KSO_WM_UNIT_COMPATIBLE" val="0"/>
  <p:tag name="KSO_WM_DIAGRAM_GROUP_CODE" val="l1-1"/>
  <p:tag name="KSO_WM_UNIT_DIAGRAM_ISNUMVISUAL" val="0"/>
  <p:tag name="KSO_WM_UNIT_DIAGRAM_ISREFERUNIT" val="0"/>
  <p:tag name="KSO_WM_UNIT_TEXT_FILL_FORE_SCHEMECOLOR_INDEX" val="13"/>
  <p:tag name="KSO_WM_UNIT_TEXT_FILL_TYPE" val="1"/>
  <p:tag name="KSO_WM_UNIT_USESOURCEFORMAT_APPLY" val="1"/>
</p:tagLst>
</file>

<file path=ppt/tags/tag103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i"/>
  <p:tag name="KSO_WM_UNIT_INDEX" val="15"/>
  <p:tag name="KSO_WM_UNIT_ID" val="diagram20187904_5*i*15"/>
  <p:tag name="KSO_WM_UNIT_LAYERLEVEL" val="1"/>
  <p:tag name="KSO_WM_BEAUTIFY_FLAG" val="#wm#"/>
  <p:tag name="KSO_WM_UNIT_HIGHLIGHT" val="0"/>
  <p:tag name="KSO_WM_UNIT_COMPATIBLE" val="0"/>
  <p:tag name="KSO_WM_DIAGRAM_GROUP_CODE" val="l1-1"/>
  <p:tag name="KSO_WM_UNIT_DIAGRAM_ISNUMVISUAL" val="0"/>
  <p:tag name="KSO_WM_UNIT_DIAGRAM_ISREFERUNIT" val="0"/>
  <p:tag name="KSO_WM_UNIT_TEXT_FILL_FORE_SCHEMECOLOR_INDEX" val="13"/>
  <p:tag name="KSO_WM_UNIT_TEXT_FILL_TYPE" val="1"/>
  <p:tag name="KSO_WM_UNIT_USESOURCEFORMAT_APPLY" val="1"/>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4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i"/>
  <p:tag name="KSO_WM_UNIT_INDEX" val="14"/>
  <p:tag name="KSO_WM_UNIT_ID" val="diagram20187904_5*i*14"/>
  <p:tag name="KSO_WM_UNIT_LAYERLEVEL" val="1"/>
  <p:tag name="KSO_WM_BEAUTIFY_FLAG" val="#wm#"/>
  <p:tag name="KSO_WM_UNIT_HIGHLIGHT" val="0"/>
  <p:tag name="KSO_WM_UNIT_COMPATIBLE" val="0"/>
  <p:tag name="KSO_WM_DIAGRAM_GROUP_CODE" val="l1-1"/>
  <p:tag name="KSO_WM_UNIT_DIAGRAM_ISNUMVISUAL" val="0"/>
  <p:tag name="KSO_WM_UNIT_DIAGRAM_ISREFERUNIT" val="0"/>
  <p:tag name="KSO_WM_UNIT_TEXT_FILL_FORE_SCHEMECOLOR_INDEX" val="13"/>
  <p:tag name="KSO_WM_UNIT_TEXT_FILL_TYPE" val="1"/>
  <p:tag name="KSO_WM_UNIT_USESOURCEFORMAT_APPLY" val="1"/>
</p:tagLst>
</file>

<file path=ppt/tags/tag104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i"/>
  <p:tag name="KSO_WM_UNIT_INDEX" val="13"/>
  <p:tag name="KSO_WM_UNIT_ID" val="diagram20187904_5*i*13"/>
  <p:tag name="KSO_WM_UNIT_LAYERLEVEL" val="1"/>
  <p:tag name="KSO_WM_BEAUTIFY_FLAG" val="#wm#"/>
  <p:tag name="KSO_WM_UNIT_HIGHLIGHT" val="0"/>
  <p:tag name="KSO_WM_UNIT_COMPATIBLE" val="0"/>
  <p:tag name="KSO_WM_DIAGRAM_GROUP_CODE" val="l1-1"/>
  <p:tag name="KSO_WM_UNIT_DIAGRAM_ISNUMVISUAL" val="0"/>
  <p:tag name="KSO_WM_UNIT_DIAGRAM_ISREFERUNIT" val="0"/>
  <p:tag name="KSO_WM_UNIT_TEXT_FILL_FORE_SCHEMECOLOR_INDEX" val="13"/>
  <p:tag name="KSO_WM_UNIT_TEXT_FILL_TYPE" val="1"/>
  <p:tag name="KSO_WM_UNIT_USESOURCEFORMAT_APPLY" val="1"/>
</p:tagLst>
</file>

<file path=ppt/tags/tag104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i"/>
  <p:tag name="KSO_WM_UNIT_INDEX" val="12"/>
  <p:tag name="KSO_WM_UNIT_ID" val="diagram20187904_5*i*12"/>
  <p:tag name="KSO_WM_UNIT_LAYERLEVEL" val="1"/>
  <p:tag name="KSO_WM_BEAUTIFY_FLAG" val="#wm#"/>
  <p:tag name="KSO_WM_UNIT_HIGHLIGHT" val="0"/>
  <p:tag name="KSO_WM_UNIT_COMPATIBLE" val="0"/>
  <p:tag name="KSO_WM_DIAGRAM_GROUP_CODE" val="l1-1"/>
  <p:tag name="KSO_WM_UNIT_DIAGRAM_ISNUMVISUAL" val="0"/>
  <p:tag name="KSO_WM_UNIT_DIAGRAM_ISREFERUNIT" val="0"/>
  <p:tag name="KSO_WM_UNIT_TEXT_FILL_FORE_SCHEMECOLOR_INDEX" val="13"/>
  <p:tag name="KSO_WM_UNIT_TEXT_FILL_TYPE" val="1"/>
  <p:tag name="KSO_WM_UNIT_USESOURCEFORMAT_APPLY" val="1"/>
</p:tagLst>
</file>

<file path=ppt/tags/tag104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i"/>
  <p:tag name="KSO_WM_UNIT_INDEX" val="11"/>
  <p:tag name="KSO_WM_UNIT_ID" val="diagram20187904_5*i*11"/>
  <p:tag name="KSO_WM_UNIT_LAYERLEVEL" val="1"/>
  <p:tag name="KSO_WM_BEAUTIFY_FLAG" val="#wm#"/>
  <p:tag name="KSO_WM_UNIT_HIGHLIGHT" val="0"/>
  <p:tag name="KSO_WM_UNIT_COMPATIBLE" val="0"/>
  <p:tag name="KSO_WM_DIAGRAM_GROUP_CODE" val="l1-1"/>
  <p:tag name="KSO_WM_UNIT_DIAGRAM_ISNUMVISUAL" val="0"/>
  <p:tag name="KSO_WM_UNIT_DIAGRAM_ISREFERUNIT" val="0"/>
  <p:tag name="KSO_WM_UNIT_TEXT_FILL_FORE_SCHEMECOLOR_INDEX" val="13"/>
  <p:tag name="KSO_WM_UNIT_TEXT_FILL_TYPE" val="1"/>
  <p:tag name="KSO_WM_UNIT_USESOURCEFORMAT_APPLY" val="1"/>
</p:tagLst>
</file>

<file path=ppt/tags/tag104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i"/>
  <p:tag name="KSO_WM_UNIT_INDEX" val="10"/>
  <p:tag name="KSO_WM_UNIT_ID" val="diagram20187904_5*i*10"/>
  <p:tag name="KSO_WM_UNIT_LAYERLEVEL" val="1"/>
  <p:tag name="KSO_WM_BEAUTIFY_FLAG" val="#wm#"/>
  <p:tag name="KSO_WM_UNIT_HIGHLIGHT" val="0"/>
  <p:tag name="KSO_WM_UNIT_COMPATIBLE" val="0"/>
  <p:tag name="KSO_WM_DIAGRAM_GROUP_CODE" val="l1-1"/>
  <p:tag name="KSO_WM_UNIT_DIAGRAM_ISNUMVISUAL" val="0"/>
  <p:tag name="KSO_WM_UNIT_DIAGRAM_ISREFERUNIT" val="0"/>
  <p:tag name="KSO_WM_UNIT_TEXT_FILL_FORE_SCHEMECOLOR_INDEX" val="13"/>
  <p:tag name="KSO_WM_UNIT_TEXT_FILL_TYPE" val="1"/>
  <p:tag name="KSO_WM_UNIT_USESOURCEFORMAT_APPLY" val="1"/>
</p:tagLst>
</file>

<file path=ppt/tags/tag104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i"/>
  <p:tag name="KSO_WM_UNIT_INDEX" val="1"/>
  <p:tag name="KSO_WM_UNIT_ID" val="diagram20187904_5*i*1"/>
  <p:tag name="KSO_WM_UNIT_LAYERLEVEL" val="1"/>
  <p:tag name="KSO_WM_BEAUTIFY_FLAG" val="#wm#"/>
  <p:tag name="KSO_WM_UNIT_HIGHLIGHT" val="0"/>
  <p:tag name="KSO_WM_UNIT_COMPATIBLE" val="0"/>
  <p:tag name="KSO_WM_DIAGRAM_GROUP_CODE" val="l1-1"/>
  <p:tag name="KSO_WM_UNIT_DIAGRAM_ISNUMVISUAL" val="0"/>
  <p:tag name="KSO_WM_UNIT_DIAGRAM_ISREFERUNIT" val="0"/>
  <p:tag name="KSO_WM_UNIT_LINE_FORE_SCHEMECOLOR_INDEX" val="13"/>
  <p:tag name="KSO_WM_UNIT_LINE_FILL_TYPE" val="2"/>
  <p:tag name="KSO_WM_UNIT_USESOURCEFORMAT_APPLY" val="1"/>
</p:tagLst>
</file>

<file path=ppt/tags/tag104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l_i"/>
  <p:tag name="KSO_WM_UNIT_INDEX" val="1_3"/>
  <p:tag name="KSO_WM_UNIT_ID" val="diagram20187904_5*l_i*1_3"/>
  <p:tag name="KSO_WM_UNIT_LAYERLEVEL" val="1_1"/>
  <p:tag name="KSO_WM_BEAUTIFY_FLAG" val="#wm#"/>
  <p:tag name="KSO_WM_UNIT_HIGHLIGHT" val="0"/>
  <p:tag name="KSO_WM_UNIT_COMPATIBLE" val="0"/>
  <p:tag name="KSO_WM_DIAGRAM_GROUP_CODE" val="l1-1"/>
  <p:tag name="KSO_WM_UNIT_DIAGRAM_ISNUMVISUAL" val="0"/>
  <p:tag name="KSO_WM_UNIT_DIAGRAM_ISREFERUNIT" val="0"/>
  <p:tag name="KSO_WM_UNIT_LINE_FORE_SCHEMECOLOR_INDEX" val="14"/>
  <p:tag name="KSO_WM_UNIT_LINE_FILL_TYPE" val="2"/>
  <p:tag name="KSO_WM_UNIT_USESOURCEFORMAT_APPLY" val="1"/>
</p:tagLst>
</file>

<file path=ppt/tags/tag104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l_h_f"/>
  <p:tag name="KSO_WM_UNIT_INDEX" val="1_1_1"/>
  <p:tag name="KSO_WM_UNIT_ID" val="diagram20187904_5*l_h_f*1_1_1"/>
  <p:tag name="KSO_WM_UNIT_LAYERLEVEL" val="1_1_1"/>
  <p:tag name="KSO_WM_UNIT_VALUE" val="54"/>
  <p:tag name="KSO_WM_UNIT_HIGHLIGHT" val="0"/>
  <p:tag name="KSO_WM_UNIT_COMPATIBLE" val="0"/>
  <p:tag name="KSO_WM_BEAUTIFY_FLAG" val="#wm#"/>
  <p:tag name="KSO_WM_UNIT_PRESET_TEXT" val="单击此处添加文本具体内容，简明扼要的阐述您的观点。"/>
  <p:tag name="KSO_WM_DIAGRAM_GROUP_CODE" val="l1-1"/>
  <p:tag name="KSO_WM_UNIT_DIAGRAM_ISNUMVISUAL" val="0"/>
  <p:tag name="KSO_WM_UNIT_DIAGRAM_ISREFERUNIT" val="0"/>
  <p:tag name="KSO_WM_UNIT_TEXT_FILL_FORE_SCHEMECOLOR_INDEX" val="13"/>
  <p:tag name="KSO_WM_UNIT_TEXT_FILL_TYPE" val="1"/>
  <p:tag name="KSO_WM_UNIT_USESOURCEFORMAT_APPLY" val="1"/>
</p:tagLst>
</file>

<file path=ppt/tags/tag104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l_h_a"/>
  <p:tag name="KSO_WM_UNIT_INDEX" val="1_1_1"/>
  <p:tag name="KSO_WM_UNIT_ID" val="diagram20187904_5*l_h_a*1_1_1"/>
  <p:tag name="KSO_WM_UNIT_LAYERLEVEL" val="1_1_1"/>
  <p:tag name="KSO_WM_UNIT_VALUE" val="11"/>
  <p:tag name="KSO_WM_UNIT_HIGHLIGHT" val="0"/>
  <p:tag name="KSO_WM_UNIT_COMPATIBLE" val="0"/>
  <p:tag name="KSO_WM_BEAUTIFY_FLAG" val="#wm#"/>
  <p:tag name="KSO_WM_UNIT_PRESET_TEXT" val="添加标题"/>
  <p:tag name="KSO_WM_UNIT_ISCONTENTSTITLE" val="0"/>
  <p:tag name="KSO_WM_DIAGRAM_GROUP_CODE" val="l1-1"/>
  <p:tag name="KSO_WM_UNIT_DIAGRAM_ISNUMVISUAL" val="0"/>
  <p:tag name="KSO_WM_UNIT_DIAGRAM_ISREFERUNIT" val="0"/>
  <p:tag name="KSO_WM_UNIT_TEXT_FILL_FORE_SCHEMECOLOR_INDEX" val="5"/>
  <p:tag name="KSO_WM_UNIT_TEXT_FILL_TYPE" val="1"/>
  <p:tag name="KSO_WM_UNIT_USESOURCEFORMAT_APPLY" val="1"/>
</p:tagLst>
</file>

<file path=ppt/tags/tag104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l_h_i"/>
  <p:tag name="KSO_WM_UNIT_INDEX" val="1_1_2"/>
  <p:tag name="KSO_WM_UNIT_ID" val="diagram20187904_5*l_h_i*1_1_2"/>
  <p:tag name="KSO_WM_UNIT_LAYERLEVEL" val="1_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5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l_h_i"/>
  <p:tag name="KSO_WM_UNIT_INDEX" val="1_1_1"/>
  <p:tag name="KSO_WM_UNIT_ID" val="diagram20187904_5*l_h_i*1_1_1"/>
  <p:tag name="KSO_WM_UNIT_LAYERLEVEL" val="1_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1"/>
</p:tagLst>
</file>

<file path=ppt/tags/tag105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l_h_f"/>
  <p:tag name="KSO_WM_UNIT_INDEX" val="1_4_1"/>
  <p:tag name="KSO_WM_UNIT_ID" val="diagram20187904_5*l_h_f*1_4_1"/>
  <p:tag name="KSO_WM_UNIT_LAYERLEVEL" val="1_1_1"/>
  <p:tag name="KSO_WM_UNIT_VALUE" val="54"/>
  <p:tag name="KSO_WM_UNIT_HIGHLIGHT" val="0"/>
  <p:tag name="KSO_WM_UNIT_COMPATIBLE" val="0"/>
  <p:tag name="KSO_WM_BEAUTIFY_FLAG" val="#wm#"/>
  <p:tag name="KSO_WM_UNIT_PRESET_TEXT" val="单击此处添加文本具体内容，简明扼要的阐述您的观点。"/>
  <p:tag name="KSO_WM_DIAGRAM_GROUP_CODE" val="l1-1"/>
  <p:tag name="KSO_WM_UNIT_DIAGRAM_ISNUMVISUAL" val="0"/>
  <p:tag name="KSO_WM_UNIT_DIAGRAM_ISREFERUNIT" val="0"/>
  <p:tag name="KSO_WM_UNIT_TEXT_FILL_FORE_SCHEMECOLOR_INDEX" val="13"/>
  <p:tag name="KSO_WM_UNIT_TEXT_FILL_TYPE" val="1"/>
  <p:tag name="KSO_WM_UNIT_USESOURCEFORMAT_APPLY" val="1"/>
</p:tagLst>
</file>

<file path=ppt/tags/tag105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l_h_a"/>
  <p:tag name="KSO_WM_UNIT_INDEX" val="1_4_1"/>
  <p:tag name="KSO_WM_UNIT_ID" val="diagram20187904_5*l_h_a*1_4_1"/>
  <p:tag name="KSO_WM_UNIT_LAYERLEVEL" val="1_1_1"/>
  <p:tag name="KSO_WM_UNIT_VALUE" val="11"/>
  <p:tag name="KSO_WM_UNIT_HIGHLIGHT" val="0"/>
  <p:tag name="KSO_WM_UNIT_COMPATIBLE" val="0"/>
  <p:tag name="KSO_WM_BEAUTIFY_FLAG" val="#wm#"/>
  <p:tag name="KSO_WM_UNIT_PRESET_TEXT" val="添加标题"/>
  <p:tag name="KSO_WM_UNIT_ISCONTENTSTITLE" val="0"/>
  <p:tag name="KSO_WM_DIAGRAM_GROUP_CODE" val="l1-1"/>
  <p:tag name="KSO_WM_UNIT_DIAGRAM_ISNUMVISUAL" val="0"/>
  <p:tag name="KSO_WM_UNIT_DIAGRAM_ISREFERUNIT" val="0"/>
  <p:tag name="KSO_WM_UNIT_TEXT_FILL_FORE_SCHEMECOLOR_INDEX" val="8"/>
  <p:tag name="KSO_WM_UNIT_TEXT_FILL_TYPE" val="1"/>
  <p:tag name="KSO_WM_UNIT_USESOURCEFORMAT_APPLY" val="1"/>
</p:tagLst>
</file>

<file path=ppt/tags/tag105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l_h_i"/>
  <p:tag name="KSO_WM_UNIT_INDEX" val="1_4_2"/>
  <p:tag name="KSO_WM_UNIT_ID" val="diagram20187904_5*l_h_i*1_4_2"/>
  <p:tag name="KSO_WM_UNIT_LAYERLEVEL" val="1_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8"/>
  <p:tag name="KSO_WM_UNIT_FILL_TYPE" val="1"/>
  <p:tag name="KSO_WM_UNIT_TEXT_FILL_FORE_SCHEMECOLOR_INDEX" val="7"/>
  <p:tag name="KSO_WM_UNIT_TEXT_FILL_TYPE" val="1"/>
  <p:tag name="KSO_WM_UNIT_USESOURCEFORMAT_APPLY" val="1"/>
</p:tagLst>
</file>

<file path=ppt/tags/tag105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l_h_i"/>
  <p:tag name="KSO_WM_UNIT_INDEX" val="1_4_1"/>
  <p:tag name="KSO_WM_UNIT_ID" val="diagram20187904_5*l_h_i*1_4_1"/>
  <p:tag name="KSO_WM_UNIT_LAYERLEVEL" val="1_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1"/>
</p:tagLst>
</file>

<file path=ppt/tags/tag105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l_i"/>
  <p:tag name="KSO_WM_UNIT_INDEX" val="1_2"/>
  <p:tag name="KSO_WM_UNIT_ID" val="diagram20187904_5*l_i*1_2"/>
  <p:tag name="KSO_WM_UNIT_LAYERLEVEL" val="1_1"/>
  <p:tag name="KSO_WM_BEAUTIFY_FLAG" val="#wm#"/>
  <p:tag name="KSO_WM_UNIT_HIGHLIGHT" val="0"/>
  <p:tag name="KSO_WM_UNIT_COMPATIBLE" val="0"/>
  <p:tag name="KSO_WM_DIAGRAM_GROUP_CODE" val="l1-1"/>
  <p:tag name="KSO_WM_UNIT_DIAGRAM_ISNUMVISUAL" val="0"/>
  <p:tag name="KSO_WM_UNIT_DIAGRAM_ISREFERUNIT" val="0"/>
  <p:tag name="KSO_WM_UNIT_LINE_FORE_SCHEMECOLOR_INDEX" val="14"/>
  <p:tag name="KSO_WM_UNIT_LINE_FILL_TYPE" val="2"/>
  <p:tag name="KSO_WM_UNIT_USESOURCEFORMAT_APPLY" val="1"/>
</p:tagLst>
</file>

<file path=ppt/tags/tag105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l_h_f"/>
  <p:tag name="KSO_WM_UNIT_INDEX" val="1_2_1"/>
  <p:tag name="KSO_WM_UNIT_ID" val="diagram20187904_5*l_h_f*1_2_1"/>
  <p:tag name="KSO_WM_UNIT_LAYERLEVEL" val="1_1_1"/>
  <p:tag name="KSO_WM_UNIT_VALUE" val="54"/>
  <p:tag name="KSO_WM_UNIT_HIGHLIGHT" val="0"/>
  <p:tag name="KSO_WM_UNIT_COMPATIBLE" val="0"/>
  <p:tag name="KSO_WM_BEAUTIFY_FLAG" val="#wm#"/>
  <p:tag name="KSO_WM_UNIT_PRESET_TEXT" val="单击此处添加文本具体内容，简明扼要的阐述您的观点。"/>
  <p:tag name="KSO_WM_DIAGRAM_GROUP_CODE" val="l1-1"/>
  <p:tag name="KSO_WM_UNIT_DIAGRAM_ISNUMVISUAL" val="0"/>
  <p:tag name="KSO_WM_UNIT_DIAGRAM_ISREFERUNIT" val="0"/>
  <p:tag name="KSO_WM_UNIT_TEXT_FILL_FORE_SCHEMECOLOR_INDEX" val="13"/>
  <p:tag name="KSO_WM_UNIT_TEXT_FILL_TYPE" val="1"/>
  <p:tag name="KSO_WM_UNIT_USESOURCEFORMAT_APPLY" val="1"/>
</p:tagLst>
</file>

<file path=ppt/tags/tag105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l_h_a"/>
  <p:tag name="KSO_WM_UNIT_INDEX" val="1_2_1"/>
  <p:tag name="KSO_WM_UNIT_ID" val="diagram20187904_5*l_h_a*1_2_1"/>
  <p:tag name="KSO_WM_UNIT_LAYERLEVEL" val="1_1_1"/>
  <p:tag name="KSO_WM_UNIT_VALUE" val="11"/>
  <p:tag name="KSO_WM_UNIT_HIGHLIGHT" val="0"/>
  <p:tag name="KSO_WM_UNIT_COMPATIBLE" val="0"/>
  <p:tag name="KSO_WM_BEAUTIFY_FLAG" val="#wm#"/>
  <p:tag name="KSO_WM_UNIT_PRESET_TEXT" val="添加标题"/>
  <p:tag name="KSO_WM_UNIT_ISCONTENTSTITLE" val="0"/>
  <p:tag name="KSO_WM_DIAGRAM_GROUP_CODE" val="l1-1"/>
  <p:tag name="KSO_WM_UNIT_DIAGRAM_ISNUMVISUAL" val="0"/>
  <p:tag name="KSO_WM_UNIT_DIAGRAM_ISREFERUNIT" val="0"/>
  <p:tag name="KSO_WM_UNIT_TEXT_FILL_FORE_SCHEMECOLOR_INDEX" val="6"/>
  <p:tag name="KSO_WM_UNIT_TEXT_FILL_TYPE" val="1"/>
  <p:tag name="KSO_WM_UNIT_USESOURCEFORMAT_APPLY" val="1"/>
</p:tagLst>
</file>

<file path=ppt/tags/tag105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l_h_i"/>
  <p:tag name="KSO_WM_UNIT_INDEX" val="1_2_2"/>
  <p:tag name="KSO_WM_UNIT_ID" val="diagram20187904_5*l_h_i*1_2_2"/>
  <p:tag name="KSO_WM_UNIT_LAYERLEVEL" val="1_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6"/>
  <p:tag name="KSO_WM_UNIT_FILL_TYPE" val="1"/>
  <p:tag name="KSO_WM_UNIT_TEXT_FILL_FORE_SCHEMECOLOR_INDEX" val="2"/>
  <p:tag name="KSO_WM_UNIT_TEXT_FILL_TYPE" val="1"/>
  <p:tag name="KSO_WM_UNIT_USESOURCEFORMAT_APPLY" val="1"/>
</p:tagLst>
</file>

<file path=ppt/tags/tag105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l_h_i"/>
  <p:tag name="KSO_WM_UNIT_INDEX" val="1_2_1"/>
  <p:tag name="KSO_WM_UNIT_ID" val="diagram20187904_5*l_h_i*1_2_1"/>
  <p:tag name="KSO_WM_UNIT_LAYERLEVEL" val="1_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1"/>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6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l_h_a"/>
  <p:tag name="KSO_WM_UNIT_INDEX" val="1_5_1"/>
  <p:tag name="KSO_WM_UNIT_ID" val="diagram20187904_5*l_h_a*1_5_1"/>
  <p:tag name="KSO_WM_UNIT_LAYERLEVEL" val="1_1_1"/>
  <p:tag name="KSO_WM_UNIT_VALUE" val="11"/>
  <p:tag name="KSO_WM_UNIT_HIGHLIGHT" val="0"/>
  <p:tag name="KSO_WM_UNIT_COMPATIBLE" val="0"/>
  <p:tag name="KSO_WM_BEAUTIFY_FLAG" val="#wm#"/>
  <p:tag name="KSO_WM_UNIT_PRESET_TEXT" val="添加标题"/>
  <p:tag name="KSO_WM_UNIT_ISCONTENTSTITLE" val="0"/>
  <p:tag name="KSO_WM_DIAGRAM_GROUP_CODE" val="l1-1"/>
  <p:tag name="KSO_WM_UNIT_DIAGRAM_ISNUMVISUAL" val="0"/>
  <p:tag name="KSO_WM_UNIT_DIAGRAM_ISREFERUNIT" val="0"/>
  <p:tag name="KSO_WM_UNIT_TEXT_FILL_FORE_SCHEMECOLOR_INDEX" val="9"/>
  <p:tag name="KSO_WM_UNIT_TEXT_FILL_TYPE" val="1"/>
  <p:tag name="KSO_WM_UNIT_USESOURCEFORMAT_APPLY" val="1"/>
</p:tagLst>
</file>

<file path=ppt/tags/tag106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l_h_i"/>
  <p:tag name="KSO_WM_UNIT_INDEX" val="1_5_2"/>
  <p:tag name="KSO_WM_UNIT_ID" val="diagram20187904_5*l_h_i*1_5_2"/>
  <p:tag name="KSO_WM_UNIT_LAYERLEVEL" val="1_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9"/>
  <p:tag name="KSO_WM_UNIT_FILL_TYPE" val="1"/>
  <p:tag name="KSO_WM_UNIT_TEXT_FILL_FORE_SCHEMECOLOR_INDEX" val="2"/>
  <p:tag name="KSO_WM_UNIT_TEXT_FILL_TYPE" val="1"/>
  <p:tag name="KSO_WM_UNIT_USESOURCEFORMAT_APPLY" val="1"/>
</p:tagLst>
</file>

<file path=ppt/tags/tag106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l_h_i"/>
  <p:tag name="KSO_WM_UNIT_INDEX" val="1_5_1"/>
  <p:tag name="KSO_WM_UNIT_ID" val="diagram20187904_5*l_h_i*1_5_1"/>
  <p:tag name="KSO_WM_UNIT_LAYERLEVEL" val="1_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1"/>
</p:tagLst>
</file>

<file path=ppt/tags/tag106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l_h_f"/>
  <p:tag name="KSO_WM_UNIT_INDEX" val="1_3_1"/>
  <p:tag name="KSO_WM_UNIT_ID" val="diagram20187904_5*l_h_f*1_3_1"/>
  <p:tag name="KSO_WM_UNIT_LAYERLEVEL" val="1_1_1"/>
  <p:tag name="KSO_WM_UNIT_VALUE" val="54"/>
  <p:tag name="KSO_WM_UNIT_HIGHLIGHT" val="0"/>
  <p:tag name="KSO_WM_UNIT_COMPATIBLE" val="0"/>
  <p:tag name="KSO_WM_BEAUTIFY_FLAG" val="#wm#"/>
  <p:tag name="KSO_WM_UNIT_PRESET_TEXT" val="单击此处添加文本具体内容，简明扼要的阐述您的观点。"/>
  <p:tag name="KSO_WM_DIAGRAM_GROUP_CODE" val="l1-1"/>
  <p:tag name="KSO_WM_UNIT_DIAGRAM_ISNUMVISUAL" val="0"/>
  <p:tag name="KSO_WM_UNIT_DIAGRAM_ISREFERUNIT" val="0"/>
  <p:tag name="KSO_WM_UNIT_TEXT_FILL_FORE_SCHEMECOLOR_INDEX" val="13"/>
  <p:tag name="KSO_WM_UNIT_TEXT_FILL_TYPE" val="1"/>
  <p:tag name="KSO_WM_UNIT_USESOURCEFORMAT_APPLY" val="1"/>
</p:tagLst>
</file>

<file path=ppt/tags/tag106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l_h_a"/>
  <p:tag name="KSO_WM_UNIT_INDEX" val="1_3_1"/>
  <p:tag name="KSO_WM_UNIT_ID" val="diagram20187904_5*l_h_a*1_3_1"/>
  <p:tag name="KSO_WM_UNIT_LAYERLEVEL" val="1_1_1"/>
  <p:tag name="KSO_WM_UNIT_VALUE" val="11"/>
  <p:tag name="KSO_WM_UNIT_HIGHLIGHT" val="0"/>
  <p:tag name="KSO_WM_UNIT_COMPATIBLE" val="0"/>
  <p:tag name="KSO_WM_BEAUTIFY_FLAG" val="#wm#"/>
  <p:tag name="KSO_WM_UNIT_PRESET_TEXT" val="添加标题"/>
  <p:tag name="KSO_WM_UNIT_ISCONTENTSTITLE" val="0"/>
  <p:tag name="KSO_WM_DIAGRAM_GROUP_CODE" val="l1-1"/>
  <p:tag name="KSO_WM_UNIT_DIAGRAM_ISNUMVISUAL" val="0"/>
  <p:tag name="KSO_WM_UNIT_DIAGRAM_ISREFERUNIT" val="0"/>
  <p:tag name="KSO_WM_UNIT_TEXT_FILL_FORE_SCHEMECOLOR_INDEX" val="7"/>
  <p:tag name="KSO_WM_UNIT_TEXT_FILL_TYPE" val="1"/>
  <p:tag name="KSO_WM_UNIT_USESOURCEFORMAT_APPLY" val="1"/>
</p:tagLst>
</file>

<file path=ppt/tags/tag106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l_h_i"/>
  <p:tag name="KSO_WM_UNIT_INDEX" val="1_3_2"/>
  <p:tag name="KSO_WM_UNIT_ID" val="diagram20187904_5*l_h_i*1_3_2"/>
  <p:tag name="KSO_WM_UNIT_LAYERLEVEL" val="1_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7"/>
  <p:tag name="KSO_WM_UNIT_FILL_TYPE" val="1"/>
  <p:tag name="KSO_WM_UNIT_TEXT_FILL_FORE_SCHEMECOLOR_INDEX" val="2"/>
  <p:tag name="KSO_WM_UNIT_TEXT_FILL_TYPE" val="1"/>
  <p:tag name="KSO_WM_UNIT_USESOURCEFORMAT_APPLY" val="1"/>
</p:tagLst>
</file>

<file path=ppt/tags/tag106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l_h_i"/>
  <p:tag name="KSO_WM_UNIT_INDEX" val="1_3_1"/>
  <p:tag name="KSO_WM_UNIT_ID" val="diagram20187904_5*l_h_i*1_3_1"/>
  <p:tag name="KSO_WM_UNIT_LAYERLEVEL" val="1_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1"/>
</p:tagLst>
</file>

<file path=ppt/tags/tag106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7904"/>
  <p:tag name="KSO_WM_UNIT_TYPE" val="l_i"/>
  <p:tag name="KSO_WM_UNIT_INDEX" val="1_1"/>
  <p:tag name="KSO_WM_UNIT_ID" val="diagram20187904_5*l_i*1_1"/>
  <p:tag name="KSO_WM_UNIT_LAYERLEVEL" val="1_1"/>
  <p:tag name="KSO_WM_BEAUTIFY_FLAG" val="#wm#"/>
  <p:tag name="KSO_WM_UNIT_HIGHLIGHT" val="0"/>
  <p:tag name="KSO_WM_UNIT_COMPATIBLE" val="0"/>
  <p:tag name="KSO_WM_DIAGRAM_GROUP_CODE" val="l1-1"/>
  <p:tag name="KSO_WM_UNIT_DIAGRAM_ISNUMVISUAL" val="0"/>
  <p:tag name="KSO_WM_UNIT_DIAGRAM_ISREFERUNIT" val="0"/>
  <p:tag name="KSO_WM_UNIT_LINE_FORE_SCHEMECOLOR_INDEX" val="14"/>
  <p:tag name="KSO_WM_UNIT_LINE_FILL_TYPE" val="2"/>
  <p:tag name="KSO_WM_UNIT_USESOURCEFORMAT_APPLY" val="1"/>
</p:tagLst>
</file>

<file path=ppt/tags/tag106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10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 name="KSO_WM_SLIDE_BACKGROUND_TYPE" val="topBottom"/>
  <p:tag name="KSO_WM_SLIDE_BK_DARK_LIGHT" val="2"/>
</p:tagLst>
</file>

<file path=ppt/tags/tag10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1985"/>
  <p:tag name="KSO_WM_SLIDE_COLORSCHEME_VERSION" val="3.2"/>
  <p:tag name="KSO_WM_SLIDE_ID" val="diagram20191985_3"/>
  <p:tag name="KSO_WM_TEMPLATE_SUBCATEGORY" val="0"/>
  <p:tag name="KSO_WM_SLIDE_TYPE" val="text"/>
  <p:tag name="KSO_WM_SLIDE_SUBTYPE" val="diag"/>
  <p:tag name="KSO_WM_SLIDE_ITEM_CNT" val="4"/>
  <p:tag name="KSO_WM_SLIDE_INDEX" val="3"/>
  <p:tag name="KSO_WM_SLIDE_SIZE" val="853.56*234.867"/>
  <p:tag name="KSO_WM_SLIDE_POSITION" val="53.0002*251.314"/>
  <p:tag name="KSO_WM_DIAGRAM_GROUP_CODE" val="m1-1"/>
  <p:tag name="KSO_WM_SLIDE_DIAGTYPE" val="m"/>
  <p:tag name="KSO_WM_TAG_VERSION" val="1.0"/>
  <p:tag name="KSO_WM_SLIDE_LAYOUT" val="a_f_m"/>
  <p:tag name="KSO_WM_SLIDE_LAYOUT_CNT" val="1_1_1"/>
</p:tagLst>
</file>

<file path=ppt/tags/tag1071.xml><?xml version="1.0" encoding="utf-8"?>
<p:tagLst xmlns:a="http://schemas.openxmlformats.org/drawingml/2006/main" xmlns:r="http://schemas.openxmlformats.org/officeDocument/2006/relationships" xmlns:p="http://schemas.openxmlformats.org/presentationml/2006/main">
  <p:tag name="KSO_WM_UNIT_COLOR_SCHEME_SHAPE_ID" val="3"/>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1985_3*m_h_i*1_1_1"/>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072.xml><?xml version="1.0" encoding="utf-8"?>
<p:tagLst xmlns:a="http://schemas.openxmlformats.org/drawingml/2006/main" xmlns:r="http://schemas.openxmlformats.org/officeDocument/2006/relationships" xmlns:p="http://schemas.openxmlformats.org/presentationml/2006/main">
  <p:tag name="KSO_WM_UNIT_COLOR_SCHEME_SHAPE_ID" val="7"/>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91985_3*m_h_i*1_2_1"/>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073.xml><?xml version="1.0" encoding="utf-8"?>
<p:tagLst xmlns:a="http://schemas.openxmlformats.org/drawingml/2006/main" xmlns:r="http://schemas.openxmlformats.org/officeDocument/2006/relationships" xmlns:p="http://schemas.openxmlformats.org/presentationml/2006/main">
  <p:tag name="KSO_WM_UNIT_COLOR_SCHEME_SHAPE_ID" val="11"/>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91985_3*m_h_i*1_3_1"/>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074.xml><?xml version="1.0" encoding="utf-8"?>
<p:tagLst xmlns:a="http://schemas.openxmlformats.org/drawingml/2006/main" xmlns:r="http://schemas.openxmlformats.org/officeDocument/2006/relationships" xmlns:p="http://schemas.openxmlformats.org/presentationml/2006/main">
  <p:tag name="KSO_WM_UNIT_COLOR_SCHEME_SHAPE_ID" val="15"/>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191985_3*m_h_i*1_4_1"/>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075.xml><?xml version="1.0" encoding="utf-8"?>
<p:tagLst xmlns:a="http://schemas.openxmlformats.org/drawingml/2006/main" xmlns:r="http://schemas.openxmlformats.org/officeDocument/2006/relationships" xmlns:p="http://schemas.openxmlformats.org/presentationml/2006/main">
  <p:tag name="KSO_WM_UNIT_COLOR_SCHEME_SHAPE_ID" val="2"/>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91985_3*m_h_i*1_1_2"/>
  <p:tag name="KSO_WM_TEMPLATE_CATEGORY" val="diagram"/>
  <p:tag name="KSO_WM_TEMPLATE_INDEX" val="2019198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076.xml><?xml version="1.0" encoding="utf-8"?>
<p:tagLst xmlns:a="http://schemas.openxmlformats.org/drawingml/2006/main" xmlns:r="http://schemas.openxmlformats.org/officeDocument/2006/relationships" xmlns:p="http://schemas.openxmlformats.org/presentationml/2006/main">
  <p:tag name="KSO_WM_UNIT_COLOR_SCHEME_SHAPE_ID" val="29"/>
  <p:tag name="KSO_WM_UNIT_COLOR_SCHEME_PARENT_PAGE" val="0_3"/>
  <p:tag name="KSO_WM_UNIT_ISCONTENTSTITLE" val="0"/>
  <p:tag name="KSO_WM_UNIT_PRESET_TEXT" val="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91985_3*m_h_a*1_1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077.xml><?xml version="1.0" encoding="utf-8"?>
<p:tagLst xmlns:a="http://schemas.openxmlformats.org/drawingml/2006/main" xmlns:r="http://schemas.openxmlformats.org/officeDocument/2006/relationships" xmlns:p="http://schemas.openxmlformats.org/presentationml/2006/main">
  <p:tag name="KSO_WM_UNIT_COLOR_SCHEME_SHAPE_ID" val="30"/>
  <p:tag name="KSO_WM_UNIT_COLOR_SCHEME_PARENT_PAGE" val="0_3"/>
  <p:tag name="KSO_WM_UNIT_PRESET_TEXT" val="单击此处添加文本"/>
  <p:tag name="KSO_WM_UNIT_NOCLEAR" val="0"/>
  <p:tag name="KSO_WM_UNIT_VALUE" val="42"/>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91985_3*m_h_f*1_1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078.xml><?xml version="1.0" encoding="utf-8"?>
<p:tagLst xmlns:a="http://schemas.openxmlformats.org/drawingml/2006/main" xmlns:r="http://schemas.openxmlformats.org/officeDocument/2006/relationships" xmlns:p="http://schemas.openxmlformats.org/presentationml/2006/main">
  <p:tag name="KSO_WM_UNIT_COLOR_SCHEME_SHAPE_ID" val="46"/>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191985_3*m_h_i*1_1_3"/>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1079.xml><?xml version="1.0" encoding="utf-8"?>
<p:tagLst xmlns:a="http://schemas.openxmlformats.org/drawingml/2006/main" xmlns:r="http://schemas.openxmlformats.org/officeDocument/2006/relationships" xmlns:p="http://schemas.openxmlformats.org/presentationml/2006/main">
  <p:tag name="KSO_WM_UNIT_COLOR_SCHEME_SHAPE_ID" val="6"/>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1985_3*m_h_i*1_2_2"/>
  <p:tag name="KSO_WM_TEMPLATE_CATEGORY" val="diagram"/>
  <p:tag name="KSO_WM_TEMPLATE_INDEX" val="20191985"/>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10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80.xml><?xml version="1.0" encoding="utf-8"?>
<p:tagLst xmlns:a="http://schemas.openxmlformats.org/drawingml/2006/main" xmlns:r="http://schemas.openxmlformats.org/officeDocument/2006/relationships" xmlns:p="http://schemas.openxmlformats.org/presentationml/2006/main">
  <p:tag name="KSO_WM_UNIT_COLOR_SCHEME_SHAPE_ID" val="32"/>
  <p:tag name="KSO_WM_UNIT_COLOR_SCHEME_PARENT_PAGE" val="0_3"/>
  <p:tag name="KSO_WM_UNIT_ISCONTENTSTITLE" val="0"/>
  <p:tag name="KSO_WM_UNIT_PRESET_TEXT" val="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1985_3*m_h_a*1_2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081.xml><?xml version="1.0" encoding="utf-8"?>
<p:tagLst xmlns:a="http://schemas.openxmlformats.org/drawingml/2006/main" xmlns:r="http://schemas.openxmlformats.org/officeDocument/2006/relationships" xmlns:p="http://schemas.openxmlformats.org/presentationml/2006/main">
  <p:tag name="KSO_WM_UNIT_COLOR_SCHEME_SHAPE_ID" val="33"/>
  <p:tag name="KSO_WM_UNIT_COLOR_SCHEME_PARENT_PAGE" val="0_3"/>
  <p:tag name="KSO_WM_UNIT_PRESET_TEXT" val="单击此处添加文本"/>
  <p:tag name="KSO_WM_UNIT_NOCLEAR" val="0"/>
  <p:tag name="KSO_WM_UNIT_VALUE" val="42"/>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91985_3*m_h_f*1_2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082.xml><?xml version="1.0" encoding="utf-8"?>
<p:tagLst xmlns:a="http://schemas.openxmlformats.org/drawingml/2006/main" xmlns:r="http://schemas.openxmlformats.org/officeDocument/2006/relationships" xmlns:p="http://schemas.openxmlformats.org/presentationml/2006/main">
  <p:tag name="KSO_WM_UNIT_COLOR_SCHEME_SHAPE_ID" val="47"/>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191985_3*m_h_i*1_2_3"/>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1083.xml><?xml version="1.0" encoding="utf-8"?>
<p:tagLst xmlns:a="http://schemas.openxmlformats.org/drawingml/2006/main" xmlns:r="http://schemas.openxmlformats.org/officeDocument/2006/relationships" xmlns:p="http://schemas.openxmlformats.org/presentationml/2006/main">
  <p:tag name="KSO_WM_UNIT_COLOR_SCHEME_SHAPE_ID" val="10"/>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191985_3*m_h_i*1_3_2"/>
  <p:tag name="KSO_WM_TEMPLATE_CATEGORY" val="diagram"/>
  <p:tag name="KSO_WM_TEMPLATE_INDEX" val="20191985"/>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 name="KSO_WM_UNIT_USESOURCEFORMAT_APPLY" val="1"/>
</p:tagLst>
</file>

<file path=ppt/tags/tag1084.xml><?xml version="1.0" encoding="utf-8"?>
<p:tagLst xmlns:a="http://schemas.openxmlformats.org/drawingml/2006/main" xmlns:r="http://schemas.openxmlformats.org/officeDocument/2006/relationships" xmlns:p="http://schemas.openxmlformats.org/presentationml/2006/main">
  <p:tag name="KSO_WM_UNIT_COLOR_SCHEME_SHAPE_ID" val="35"/>
  <p:tag name="KSO_WM_UNIT_COLOR_SCHEME_PARENT_PAGE" val="0_3"/>
  <p:tag name="KSO_WM_UNIT_ISCONTENTSTITLE" val="0"/>
  <p:tag name="KSO_WM_UNIT_PRESET_TEXT" val="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91985_3*m_h_a*1_3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085.xml><?xml version="1.0" encoding="utf-8"?>
<p:tagLst xmlns:a="http://schemas.openxmlformats.org/drawingml/2006/main" xmlns:r="http://schemas.openxmlformats.org/officeDocument/2006/relationships" xmlns:p="http://schemas.openxmlformats.org/presentationml/2006/main">
  <p:tag name="KSO_WM_UNIT_COLOR_SCHEME_SHAPE_ID" val="36"/>
  <p:tag name="KSO_WM_UNIT_COLOR_SCHEME_PARENT_PAGE" val="0_3"/>
  <p:tag name="KSO_WM_UNIT_PRESET_TEXT" val="单击此处添加文本"/>
  <p:tag name="KSO_WM_UNIT_NOCLEAR" val="0"/>
  <p:tag name="KSO_WM_UNIT_VALUE" val="42"/>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191985_3*m_h_f*1_3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086.xml><?xml version="1.0" encoding="utf-8"?>
<p:tagLst xmlns:a="http://schemas.openxmlformats.org/drawingml/2006/main" xmlns:r="http://schemas.openxmlformats.org/officeDocument/2006/relationships" xmlns:p="http://schemas.openxmlformats.org/presentationml/2006/main">
  <p:tag name="KSO_WM_UNIT_COLOR_SCHEME_SHAPE_ID" val="48"/>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191985_3*m_h_i*1_3_3"/>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1087.xml><?xml version="1.0" encoding="utf-8"?>
<p:tagLst xmlns:a="http://schemas.openxmlformats.org/drawingml/2006/main" xmlns:r="http://schemas.openxmlformats.org/officeDocument/2006/relationships" xmlns:p="http://schemas.openxmlformats.org/presentationml/2006/main">
  <p:tag name="KSO_WM_UNIT_COLOR_SCHEME_SHAPE_ID" val="14"/>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191985_3*m_h_i*1_4_2"/>
  <p:tag name="KSO_WM_TEMPLATE_CATEGORY" val="diagram"/>
  <p:tag name="KSO_WM_TEMPLATE_INDEX" val="20191985"/>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 name="KSO_WM_UNIT_USESOURCEFORMAT_APPLY" val="1"/>
</p:tagLst>
</file>

<file path=ppt/tags/tag1088.xml><?xml version="1.0" encoding="utf-8"?>
<p:tagLst xmlns:a="http://schemas.openxmlformats.org/drawingml/2006/main" xmlns:r="http://schemas.openxmlformats.org/officeDocument/2006/relationships" xmlns:p="http://schemas.openxmlformats.org/presentationml/2006/main">
  <p:tag name="KSO_WM_UNIT_COLOR_SCHEME_SHAPE_ID" val="38"/>
  <p:tag name="KSO_WM_UNIT_COLOR_SCHEME_PARENT_PAGE" val="0_3"/>
  <p:tag name="KSO_WM_UNIT_ISCONTENTSTITLE" val="0"/>
  <p:tag name="KSO_WM_UNIT_PRESET_TEXT" val="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191985_3*m_h_a*1_4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089.xml><?xml version="1.0" encoding="utf-8"?>
<p:tagLst xmlns:a="http://schemas.openxmlformats.org/drawingml/2006/main" xmlns:r="http://schemas.openxmlformats.org/officeDocument/2006/relationships" xmlns:p="http://schemas.openxmlformats.org/presentationml/2006/main">
  <p:tag name="KSO_WM_UNIT_COLOR_SCHEME_SHAPE_ID" val="39"/>
  <p:tag name="KSO_WM_UNIT_COLOR_SCHEME_PARENT_PAGE" val="0_3"/>
  <p:tag name="KSO_WM_UNIT_PRESET_TEXT" val="单击此处添加文本"/>
  <p:tag name="KSO_WM_UNIT_NOCLEAR" val="0"/>
  <p:tag name="KSO_WM_UNIT_VALUE" val="42"/>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191985_3*m_h_f*1_4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90.xml><?xml version="1.0" encoding="utf-8"?>
<p:tagLst xmlns:a="http://schemas.openxmlformats.org/drawingml/2006/main" xmlns:r="http://schemas.openxmlformats.org/officeDocument/2006/relationships" xmlns:p="http://schemas.openxmlformats.org/presentationml/2006/main">
  <p:tag name="KSO_WM_UNIT_COLOR_SCHEME_SHAPE_ID" val="49"/>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191985_3*m_h_i*1_4_3"/>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1091.xml><?xml version="1.0" encoding="utf-8"?>
<p:tagLst xmlns:a="http://schemas.openxmlformats.org/drawingml/2006/main" xmlns:r="http://schemas.openxmlformats.org/officeDocument/2006/relationships" xmlns:p="http://schemas.openxmlformats.org/presentationml/2006/main">
  <p:tag name="KSO_WM_UNIT_COLOR_SCHEME_SHAPE_ID" val="4"/>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191985_3*m_h_i*1_1_4"/>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1"/>
</p:tagLst>
</file>

<file path=ppt/tags/tag1092.xml><?xml version="1.0" encoding="utf-8"?>
<p:tagLst xmlns:a="http://schemas.openxmlformats.org/drawingml/2006/main" xmlns:r="http://schemas.openxmlformats.org/officeDocument/2006/relationships" xmlns:p="http://schemas.openxmlformats.org/presentationml/2006/main">
  <p:tag name="KSO_WM_UNIT_COLOR_SCHEME_SHAPE_ID" val="5"/>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191985_3*m_h_i*1_1_5"/>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093.xml><?xml version="1.0" encoding="utf-8"?>
<p:tagLst xmlns:a="http://schemas.openxmlformats.org/drawingml/2006/main" xmlns:r="http://schemas.openxmlformats.org/officeDocument/2006/relationships" xmlns:p="http://schemas.openxmlformats.org/presentationml/2006/main">
  <p:tag name="KSO_WM_UNIT_COLOR_SCHEME_SHAPE_ID" val="8"/>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191985_3*m_h_i*1_2_4"/>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1"/>
</p:tagLst>
</file>

<file path=ppt/tags/tag1094.xml><?xml version="1.0" encoding="utf-8"?>
<p:tagLst xmlns:a="http://schemas.openxmlformats.org/drawingml/2006/main" xmlns:r="http://schemas.openxmlformats.org/officeDocument/2006/relationships" xmlns:p="http://schemas.openxmlformats.org/presentationml/2006/main">
  <p:tag name="KSO_WM_UNIT_COLOR_SCHEME_SHAPE_ID" val="9"/>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191985_3*m_h_i*1_2_5"/>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095.xml><?xml version="1.0" encoding="utf-8"?>
<p:tagLst xmlns:a="http://schemas.openxmlformats.org/drawingml/2006/main" xmlns:r="http://schemas.openxmlformats.org/officeDocument/2006/relationships" xmlns:p="http://schemas.openxmlformats.org/presentationml/2006/main">
  <p:tag name="KSO_WM_UNIT_COLOR_SCHEME_SHAPE_ID" val="12"/>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191985_3*m_h_i*1_3_4"/>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1"/>
</p:tagLst>
</file>

<file path=ppt/tags/tag1096.xml><?xml version="1.0" encoding="utf-8"?>
<p:tagLst xmlns:a="http://schemas.openxmlformats.org/drawingml/2006/main" xmlns:r="http://schemas.openxmlformats.org/officeDocument/2006/relationships" xmlns:p="http://schemas.openxmlformats.org/presentationml/2006/main">
  <p:tag name="KSO_WM_UNIT_COLOR_SCHEME_SHAPE_ID" val="13"/>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3_5"/>
  <p:tag name="KSO_WM_UNIT_ID" val="diagram20191985_3*m_h_i*1_3_5"/>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097.xml><?xml version="1.0" encoding="utf-8"?>
<p:tagLst xmlns:a="http://schemas.openxmlformats.org/drawingml/2006/main" xmlns:r="http://schemas.openxmlformats.org/officeDocument/2006/relationships" xmlns:p="http://schemas.openxmlformats.org/presentationml/2006/main">
  <p:tag name="KSO_WM_UNIT_COLOR_SCHEME_SHAPE_ID" val="16"/>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4_4"/>
  <p:tag name="KSO_WM_UNIT_ID" val="diagram20191985_3*m_h_i*1_4_4"/>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1"/>
</p:tagLst>
</file>

<file path=ppt/tags/tag1098.xml><?xml version="1.0" encoding="utf-8"?>
<p:tagLst xmlns:a="http://schemas.openxmlformats.org/drawingml/2006/main" xmlns:r="http://schemas.openxmlformats.org/officeDocument/2006/relationships" xmlns:p="http://schemas.openxmlformats.org/presentationml/2006/main">
  <p:tag name="KSO_WM_UNIT_COLOR_SCHEME_SHAPE_ID" val="17"/>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4_5"/>
  <p:tag name="KSO_WM_UNIT_ID" val="diagram20191985_3*m_h_i*1_4_5"/>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099.xml><?xml version="1.0" encoding="utf-8"?>
<p:tagLst xmlns:a="http://schemas.openxmlformats.org/drawingml/2006/main" xmlns:r="http://schemas.openxmlformats.org/officeDocument/2006/relationships" xmlns:p="http://schemas.openxmlformats.org/presentationml/2006/main">
  <p:tag name="KSO_WM_UNIT_COLOR_SCHEME_SHAPE_ID" val="27"/>
  <p:tag name="KSO_WM_UNIT_COLOR_SCHEME_PARENT_PAGE" val="0_1"/>
  <p:tag name="KSO_WM_UNIT_PRESET_TEXT" val="单击此处添加文本具体内容，简明扼要的阐述您的观点。"/>
  <p:tag name="KSO_WM_UNIT_NOCLEAR" val="0"/>
  <p:tag name="KSO_WM_UNIT_VALUE" val="138"/>
  <p:tag name="KSO_WM_UNIT_HIGHLIGHT" val="0"/>
  <p:tag name="KSO_WM_UNIT_COMPATIBLE" val="0"/>
  <p:tag name="KSO_WM_UNIT_DIAGRAM_ISNUMVISUAL" val="0"/>
  <p:tag name="KSO_WM_UNIT_DIAGRAM_ISREFERUNIT" val="0"/>
  <p:tag name="KSO_WM_DIAGRAM_GROUP_CODE" val="m1-1"/>
  <p:tag name="KSO_WM_UNIT_TYPE" val="f"/>
  <p:tag name="KSO_WM_UNIT_INDEX" val="1"/>
  <p:tag name="KSO_WM_UNIT_ID" val="diagram20191985_3*f*1"/>
  <p:tag name="KSO_WM_TEMPLATE_CATEGORY" val="diagram"/>
  <p:tag name="KSO_WM_TEMPLATE_INDEX" val="20191985"/>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 name="KSO_WM_SLIDE_BACKGROUND_MASK_FLAG" val="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0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1101.xml><?xml version="1.0" encoding="utf-8"?>
<p:tagLst xmlns:a="http://schemas.openxmlformats.org/drawingml/2006/main" xmlns:r="http://schemas.openxmlformats.org/officeDocument/2006/relationships" xmlns:p="http://schemas.openxmlformats.org/presentationml/2006/main">
  <p:tag name="KSO_WM_SLIDE_ID" val="custom20202661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61"/>
  <p:tag name="KSO_WM_SLIDE_TYPE" val="sectionTitle"/>
  <p:tag name="KSO_WM_SLIDE_SUBTYPE" val="pureTxt"/>
  <p:tag name="KSO_WM_SLIDE_LAYOUT" val="a_e"/>
  <p:tag name="KSO_WM_SLIDE_LAYOUT_CNT" val="1_1"/>
</p:tagLst>
</file>

<file path=ppt/tags/tag1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e*1"/>
  <p:tag name="KSO_WM_TEMPLATE_CATEGORY" val="custom"/>
  <p:tag name="KSO_WM_TEMPLATE_INDEX" val="20202661"/>
  <p:tag name="KSO_WM_UNIT_LAYERLEVEL" val="1"/>
  <p:tag name="KSO_WM_TAG_VERSION" val="1.0"/>
  <p:tag name="KSO_WM_BEAUTIFY_FLAG" val="#wm#"/>
  <p:tag name="KSO_WM_UNIT_PRESET_TEXT" val="PART  01"/>
  <p:tag name="KSO_WM_UNIT_NOCLEAR" val="0"/>
  <p:tag name="KSO_WM_UNIT_VALUE" val="4"/>
  <p:tag name="KSO_WM_UNIT_TYPE" val="e"/>
  <p:tag name="KSO_WM_UNIT_INDEX" val="1"/>
</p:tagLst>
</file>

<file path=ppt/tags/tag1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1104.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CAN_ADD_NAVIGATION" val="1"/>
  <p:tag name="KSO_WM_SLIDE_BACKGROUND" val="[&quot;navigation&quot;]"/>
  <p:tag name="KSO_WM_SLIDE_RATIO" val="1.777778"/>
  <p:tag name="KSO_WM_SLIDE_ID" val="custom20204543_26"/>
  <p:tag name="KSO_WM_TEMPLATE_SUBCATEGORY" val="0"/>
  <p:tag name="KSO_WM_TEMPLATE_MASTER_TYPE" val="1"/>
  <p:tag name="KSO_WM_TEMPLATE_COLOR_TYPE" val="1"/>
  <p:tag name="KSO_WM_SLIDE_TYPE" val="text"/>
  <p:tag name="KSO_WM_SLIDE_SUBTYPE" val="diag"/>
  <p:tag name="KSO_WM_SLIDE_ITEM_CNT" val="4"/>
  <p:tag name="KSO_WM_SLIDE_INDEX" val="26"/>
  <p:tag name="KSO_WM_SLIDE_SIZE" val="838.992*354.726"/>
  <p:tag name="KSO_WM_SLIDE_POSITION" val="60.3224*122.684"/>
  <p:tag name="KSO_WM_DIAGRAM_GROUP_CODE" val="l1-3"/>
  <p:tag name="KSO_WM_SLIDE_DIAGTYPE" val="l"/>
  <p:tag name="KSO_WM_TAG_VERSION" val="1.0"/>
  <p:tag name="KSO_WM_BEAUTIFY_FLAG" val="#wm#"/>
  <p:tag name="KSO_WM_TEMPLATE_CATEGORY" val="custom"/>
  <p:tag name="KSO_WM_TEMPLATE_INDEX" val="20204543"/>
  <p:tag name="KSO_WM_SLIDE_LAYOUT" val="a_i_l"/>
  <p:tag name="KSO_WM_SLIDE_LAYOUT_CNT" val="1_1_1"/>
</p:tagLst>
</file>

<file path=ppt/tags/tag110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110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TYPE" val="i"/>
  <p:tag name="KSO_WM_UNIT_INDEX" val="2"/>
  <p:tag name="KSO_WM_UNIT_ID" val="custom20204543_22*i*2"/>
  <p:tag name="KSO_WM_TEMPLATE_CATEGORY" val="custom"/>
  <p:tag name="KSO_WM_TEMPLATE_INDEX" val="20204543"/>
  <p:tag name="KSO_WM_UNIT_LAYERLEVEL" val="1"/>
  <p:tag name="KSO_WM_TAG_VERSION" val="1.0"/>
  <p:tag name="KSO_WM_BEAUTIFY_FLAG" val="#wm#"/>
  <p:tag name="KSO_WM_UNIT_USESOURCEFORMAT_APPLY" val="1"/>
</p:tagLst>
</file>

<file path=ppt/tags/tag110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TYPE" val="i"/>
  <p:tag name="KSO_WM_UNIT_INDEX" val="3"/>
  <p:tag name="KSO_WM_UNIT_ID" val="custom20204543_22*i*3"/>
  <p:tag name="KSO_WM_TEMPLATE_CATEGORY" val="custom"/>
  <p:tag name="KSO_WM_TEMPLATE_INDEX" val="20204543"/>
  <p:tag name="KSO_WM_UNIT_LAYERLEVEL" val="1"/>
  <p:tag name="KSO_WM_TAG_VERSION" val="1.0"/>
  <p:tag name="KSO_WM_BEAUTIFY_FLAG" val="#wm#"/>
  <p:tag name="KSO_WM_UNIT_USESOURCEFORMAT_APPLY" val="1"/>
</p:tagLst>
</file>

<file path=ppt/tags/tag1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1_2"/>
  <p:tag name="KSO_WM_UNIT_ID" val="custom20204543_22*l_h_i*1_1_2"/>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109.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1_2"/>
  <p:tag name="KSO_WM_UNIT_ID" val="custom20204543_22*l_h_x*1_1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1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3"/>
  <p:tag name="KSO_WM_UNIT_TYPE" val="l_h_a"/>
  <p:tag name="KSO_WM_UNIT_INDEX" val="1_1_1"/>
  <p:tag name="KSO_WM_UNIT_ID" val="custom20204543_22*l_h_a*1_1_1"/>
  <p:tag name="KSO_WM_TEMPLATE_CATEGORY" val="custom"/>
  <p:tag name="KSO_WM_TEMPLATE_INDEX" val="2020454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2_2"/>
  <p:tag name="KSO_WM_UNIT_ID" val="custom20204543_22*l_h_i*1_2_2"/>
  <p:tag name="KSO_WM_TEMPLATE_CATEGORY" val="custom"/>
  <p:tag name="KSO_WM_TEMPLATE_INDEX" val="20204543"/>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1112.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2_2"/>
  <p:tag name="KSO_WM_UNIT_ID" val="custom20204543_22*l_h_x*1_2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11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3"/>
  <p:tag name="KSO_WM_UNIT_TYPE" val="l_h_a"/>
  <p:tag name="KSO_WM_UNIT_INDEX" val="1_2_1"/>
  <p:tag name="KSO_WM_UNIT_ID" val="custom20204543_22*l_h_a*1_2_1"/>
  <p:tag name="KSO_WM_TEMPLATE_CATEGORY" val="custom"/>
  <p:tag name="KSO_WM_TEMPLATE_INDEX" val="2020454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
  <p:tag name="KSO_WM_UNIT_ID" val="custom20204543_22*l_i*1_1"/>
  <p:tag name="KSO_WM_TEMPLATE_CATEGORY" val="custom"/>
  <p:tag name="KSO_WM_TEMPLATE_INDEX" val="20204543"/>
  <p:tag name="KSO_WM_UNIT_LAYERLEVEL" val="1_1"/>
  <p:tag name="KSO_WM_TAG_VERSION" val="1.0"/>
  <p:tag name="KSO_WM_BEAUTIFY_FLAG" val="#wm#"/>
  <p:tag name="KSO_WM_UNIT_LINE_FORE_SCHEMECOLOR_INDEX" val="14"/>
  <p:tag name="KSO_WM_UNIT_LINE_FILL_TYPE" val="2"/>
  <p:tag name="KSO_WM_UNIT_TEXT_FILL_FORE_SCHEMECOLOR_INDEX" val="2"/>
  <p:tag name="KSO_WM_UNIT_TEXT_FILL_TYPE" val="1"/>
  <p:tag name="KSO_WM_UNIT_USESOURCEFORMAT_APPLY" val="1"/>
</p:tagLst>
</file>

<file path=ppt/tags/tag1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2_1"/>
  <p:tag name="KSO_WM_UNIT_ID" val="custom20204543_22*l_h_i*1_2_1"/>
  <p:tag name="KSO_WM_TEMPLATE_CATEGORY" val="custom"/>
  <p:tag name="KSO_WM_TEMPLATE_INDEX" val="20204543"/>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1116.xml><?xml version="1.0" encoding="utf-8"?>
<p:tagLst xmlns:a="http://schemas.openxmlformats.org/drawingml/2006/main" xmlns:r="http://schemas.openxmlformats.org/officeDocument/2006/relationships"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l1-3"/>
  <p:tag name="KSO_WM_UNIT_TYPE" val="l_h_x"/>
  <p:tag name="KSO_WM_UNIT_INDEX" val="1_2_1"/>
  <p:tag name="KSO_WM_UNIT_ID" val="custom20204543_22*l_h_x*1_2_1"/>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1_1"/>
  <p:tag name="KSO_WM_UNIT_ID" val="custom20204543_22*l_h_i*1_1_1"/>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118.xml><?xml version="1.0" encoding="utf-8"?>
<p:tagLst xmlns:a="http://schemas.openxmlformats.org/drawingml/2006/main" xmlns:r="http://schemas.openxmlformats.org/officeDocument/2006/relationships"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l1-3"/>
  <p:tag name="KSO_WM_UNIT_TYPE" val="l_h_x"/>
  <p:tag name="KSO_WM_UNIT_INDEX" val="1_1_1"/>
  <p:tag name="KSO_WM_UNIT_ID" val="custom20204543_22*l_h_x*1_1_1"/>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4_2"/>
  <p:tag name="KSO_WM_UNIT_ID" val="custom20204543_22*l_h_i*1_4_2"/>
  <p:tag name="KSO_WM_TEMPLATE_CATEGORY" val="custom"/>
  <p:tag name="KSO_WM_TEMPLATE_INDEX" val="20204543"/>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20.xml><?xml version="1.0" encoding="utf-8"?>
<p:tagLst xmlns:a="http://schemas.openxmlformats.org/drawingml/2006/main" xmlns:r="http://schemas.openxmlformats.org/officeDocument/2006/relationships"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l1-3"/>
  <p:tag name="KSO_WM_UNIT_TYPE" val="l_h_x"/>
  <p:tag name="KSO_WM_UNIT_INDEX" val="1_4_2"/>
  <p:tag name="KSO_WM_UNIT_ID" val="custom20204543_22*l_h_x*1_4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3_2"/>
  <p:tag name="KSO_WM_UNIT_ID" val="custom20204543_22*l_h_i*1_3_2"/>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122.xml><?xml version="1.0" encoding="utf-8"?>
<p:tagLst xmlns:a="http://schemas.openxmlformats.org/drawingml/2006/main" xmlns:r="http://schemas.openxmlformats.org/officeDocument/2006/relationships"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l1-3"/>
  <p:tag name="KSO_WM_UNIT_TYPE" val="l_h_x"/>
  <p:tag name="KSO_WM_UNIT_INDEX" val="1_3_2"/>
  <p:tag name="KSO_WM_UNIT_ID" val="custom20204543_22*l_h_x*1_3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3"/>
  <p:tag name="KSO_WM_UNIT_ID" val="custom20204543_22*l_i*1_13"/>
  <p:tag name="KSO_WM_TEMPLATE_CATEGORY" val="custom"/>
  <p:tag name="KSO_WM_TEMPLATE_INDEX" val="20204543"/>
  <p:tag name="KSO_WM_UNIT_LAYERLEVEL" val="1_1"/>
  <p:tag name="KSO_WM_TAG_VERSION" val="1.0"/>
  <p:tag name="KSO_WM_BEAUTIFY_FLAG" val="#wm#"/>
  <p:tag name="KSO_WM_UNIT_USESOURCEFORMAT_APPLY" val="1"/>
</p:tagLst>
</file>

<file path=ppt/tags/tag1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8"/>
  <p:tag name="KSO_WM_UNIT_ID" val="custom20204543_22*l_i*1_8"/>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1"/>
  <p:tag name="KSO_WM_UNIT_ID" val="custom20204543_22*l_i*1_11"/>
  <p:tag name="KSO_WM_TEMPLATE_CATEGORY" val="custom"/>
  <p:tag name="KSO_WM_TEMPLATE_INDEX" val="20204543"/>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2"/>
  <p:tag name="KSO_WM_UNIT_ID" val="custom20204543_22*l_i*1_12"/>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2"/>
  <p:tag name="KSO_WM_UNIT_ID" val="custom20204543_22*l_i*1_2"/>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3"/>
  <p:tag name="KSO_WM_UNIT_ID" val="custom20204543_22*l_i*1_3"/>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4"/>
  <p:tag name="KSO_WM_UNIT_ID" val="custom20204543_22*l_i*1_4"/>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5"/>
  <p:tag name="KSO_WM_UNIT_ID" val="custom20204543_22*l_i*1_5"/>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6"/>
  <p:tag name="KSO_WM_UNIT_ID" val="custom20204543_22*l_i*1_6"/>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1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1_2"/>
  <p:tag name="KSO_WM_UNIT_ID" val="custom20204543_22*l_h_i*1_1_2"/>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134.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1_2"/>
  <p:tag name="KSO_WM_UNIT_ID" val="custom20204543_22*l_h_x*1_1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7"/>
  <p:tag name="KSO_WM_UNIT_ID" val="custom20204543_22*l_i*1_7"/>
  <p:tag name="KSO_WM_TEMPLATE_CATEGORY" val="custom"/>
  <p:tag name="KSO_WM_TEMPLATE_INDEX" val="20204543"/>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1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2_2"/>
  <p:tag name="KSO_WM_UNIT_ID" val="custom20204543_22*l_h_i*1_2_2"/>
  <p:tag name="KSO_WM_TEMPLATE_CATEGORY" val="custom"/>
  <p:tag name="KSO_WM_TEMPLATE_INDEX" val="20204543"/>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1137.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2_2"/>
  <p:tag name="KSO_WM_UNIT_ID" val="custom20204543_22*l_h_x*1_2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13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3"/>
  <p:tag name="KSO_WM_UNIT_TYPE" val="l_h_a"/>
  <p:tag name="KSO_WM_UNIT_INDEX" val="1_2_1"/>
  <p:tag name="KSO_WM_UNIT_ID" val="custom20204543_22*l_h_a*1_2_1"/>
  <p:tag name="KSO_WM_TEMPLATE_CATEGORY" val="custom"/>
  <p:tag name="KSO_WM_TEMPLATE_INDEX" val="2020454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7"/>
  <p:tag name="KSO_WM_UNIT_ID" val="custom20204543_22*l_i*1_7"/>
  <p:tag name="KSO_WM_TEMPLATE_CATEGORY" val="custom"/>
  <p:tag name="KSO_WM_TEMPLATE_INDEX" val="20204543"/>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7904"/>
  <p:tag name="KSO_WM_TAG_VERSION" val="1.0"/>
  <p:tag name="KSO_WM_SLIDE_INDEX" val="5"/>
  <p:tag name="KSO_WM_SLIDE_ITEM_CNT" val="5"/>
  <p:tag name="KSO_WM_SLIDE_LAYOUT" val="f_l"/>
  <p:tag name="KSO_WM_SLIDE_LAYOUT_CNT" val="1_1"/>
  <p:tag name="KSO_WM_SLIDE_TYPE" val="text"/>
  <p:tag name="KSO_WM_SLIDE_SUBTYPE" val="diag"/>
  <p:tag name="KSO_WM_SLIDE_POSITION" val="293.402*221.376"/>
  <p:tag name="KSO_WM_SLIDE_SIZE" val="653.302*261.432"/>
  <p:tag name="KSO_WM_SLIDE_ID" val="diagram20187904_5"/>
  <p:tag name="KSO_WM_DIAGRAM_GROUP_CODE" val="l1-1"/>
  <p:tag name="KSO_WM_SLIDE_DIAGTYPE" val="l"/>
</p:tagLst>
</file>

<file path=ppt/tags/tag114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1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11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7904"/>
  <p:tag name="KSO_WM_TAG_VERSION" val="1.0"/>
  <p:tag name="KSO_WM_SLIDE_INDEX" val="5"/>
  <p:tag name="KSO_WM_SLIDE_ITEM_CNT" val="5"/>
  <p:tag name="KSO_WM_SLIDE_LAYOUT" val="f_l"/>
  <p:tag name="KSO_WM_SLIDE_LAYOUT_CNT" val="1_1"/>
  <p:tag name="KSO_WM_SLIDE_TYPE" val="text"/>
  <p:tag name="KSO_WM_SLIDE_SUBTYPE" val="diag"/>
  <p:tag name="KSO_WM_SLIDE_POSITION" val="293.402*221.376"/>
  <p:tag name="KSO_WM_SLIDE_SIZE" val="653.302*261.432"/>
  <p:tag name="KSO_WM_SLIDE_ID" val="diagram20187904_5"/>
  <p:tag name="KSO_WM_DIAGRAM_GROUP_CODE" val="l1-1"/>
  <p:tag name="KSO_WM_SLIDE_DIAGTYPE" val="l"/>
</p:tagLst>
</file>

<file path=ppt/tags/tag114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1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11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7904"/>
  <p:tag name="KSO_WM_TAG_VERSION" val="1.0"/>
  <p:tag name="KSO_WM_SLIDE_INDEX" val="5"/>
  <p:tag name="KSO_WM_SLIDE_ITEM_CNT" val="5"/>
  <p:tag name="KSO_WM_SLIDE_LAYOUT" val="f_l"/>
  <p:tag name="KSO_WM_SLIDE_LAYOUT_CNT" val="1_1"/>
  <p:tag name="KSO_WM_SLIDE_TYPE" val="text"/>
  <p:tag name="KSO_WM_SLIDE_SUBTYPE" val="diag"/>
  <p:tag name="KSO_WM_SLIDE_POSITION" val="293.402*221.376"/>
  <p:tag name="KSO_WM_SLIDE_SIZE" val="653.302*261.432"/>
  <p:tag name="KSO_WM_SLIDE_ID" val="diagram20187904_5"/>
  <p:tag name="KSO_WM_DIAGRAM_GROUP_CODE" val="l1-1"/>
  <p:tag name="KSO_WM_SLIDE_DIAGTYPE" val="l"/>
</p:tagLst>
</file>

<file path=ppt/tags/tag114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1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11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7706"/>
  <p:tag name="KSO_WM_SLIDE_ID" val="diagram20187706_3"/>
  <p:tag name="KSO_WM_TEMPLATE_SUBCATEGORY" val="0"/>
  <p:tag name="KSO_WM_TEMPLATE_MASTER_TYPE" val="0"/>
  <p:tag name="KSO_WM_TEMPLATE_COLOR_TYPE" val="1"/>
  <p:tag name="KSO_WM_SLIDE_TYPE" val="text"/>
  <p:tag name="KSO_WM_SLIDE_SUBTYPE" val="diag"/>
  <p:tag name="KSO_WM_SLIDE_ITEM_CNT" val="3"/>
  <p:tag name="KSO_WM_SLIDE_INDEX" val="3"/>
  <p:tag name="KSO_WM_SLIDE_SIZE" val="660.984*246.45"/>
  <p:tag name="KSO_WM_SLIDE_POSITION" val="228.15*180.597"/>
  <p:tag name="KSO_WM_DIAGRAM_GROUP_CODE" val="l1-1"/>
  <p:tag name="KSO_WM_SLIDE_DIAGTYPE" val="l"/>
  <p:tag name="KSO_WM_TAG_VERSION" val="1.0"/>
  <p:tag name="KSO_WM_SLIDE_LAYOUT" val="l"/>
  <p:tag name="KSO_WM_SLIDE_LAYOUT_CNT" val="1"/>
</p:tagLst>
</file>

<file path=ppt/tags/tag11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2"/>
  <p:tag name="KSO_WM_UNIT_LAYERLEVEL" val="1"/>
  <p:tag name="KSO_WM_TAG_VERSION" val="1.0"/>
  <p:tag name="KSO_WM_BEAUTIFY_FLAG" val="#wm#"/>
  <p:tag name="KSO_WM_UNIT_TYPE" val="i"/>
  <p:tag name="KSO_WM_UNIT_INDEX" val="2"/>
</p:tagLst>
</file>

<file path=ppt/tags/tag115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1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115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输入小标题"/>
  <p:tag name="KSO_WM_UNIT_NOCLEAR" val="0"/>
  <p:tag name="KSO_WM_UNIT_SHOW_EDIT_AREA_INDICATION" val="1"/>
  <p:tag name="KSO_WM_UNIT_VALUE" val="12"/>
  <p:tag name="KSO_WM_UNIT_HIGHLIGHT" val="0"/>
  <p:tag name="KSO_WM_UNIT_COMPATIBLE" val="0"/>
  <p:tag name="KSO_WM_UNIT_DIAGRAM_ISNUMVISUAL" val="0"/>
  <p:tag name="KSO_WM_UNIT_DIAGRAM_ISREFERUNIT" val="0"/>
  <p:tag name="KSO_WM_UNIT_TYPE" val="a"/>
  <p:tag name="KSO_WM_UNIT_INDEX" val="2"/>
  <p:tag name="KSO_WM_UNIT_ID" val="diagram20201552_1*a*2"/>
  <p:tag name="KSO_WM_TEMPLATE_CATEGORY" val="diagram"/>
  <p:tag name="KSO_WM_TEMPLATE_INDEX" val="20201552"/>
  <p:tag name="KSO_WM_UNIT_LAYERLEVEL" val="1"/>
  <p:tag name="KSO_WM_TAG_VERSION" val="1.0"/>
  <p:tag name="KSO_WM_BEAUTIFY_FLAG" val="#wm#"/>
  <p:tag name="KSO_WM_UNIT_DEFAULT_FONT" val="0;0;0"/>
  <p:tag name="KSO_WM_UNIT_BLOCK" val="0"/>
  <p:tag name="KSO_WM_UNIT_PLACING_PICTURE" val="43648.7010487268"/>
</p:tagLst>
</file>

<file path=ppt/tags/tag1153.xml><?xml version="1.0" encoding="utf-8"?>
<p:tagLst xmlns:a="http://schemas.openxmlformats.org/drawingml/2006/main" xmlns:r="http://schemas.openxmlformats.org/officeDocument/2006/relationships" xmlns:p="http://schemas.openxmlformats.org/presentationml/2006/main">
  <p:tag name="KSO_WM_SLIDE_ID" val="custom20202661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61"/>
  <p:tag name="KSO_WM_SLIDE_TYPE" val="sectionTitle"/>
  <p:tag name="KSO_WM_SLIDE_SUBTYPE" val="pureTxt"/>
  <p:tag name="KSO_WM_SLIDE_LAYOUT" val="a_e"/>
  <p:tag name="KSO_WM_SLIDE_LAYOUT_CNT" val="1_1"/>
</p:tagLst>
</file>

<file path=ppt/tags/tag1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e*1"/>
  <p:tag name="KSO_WM_TEMPLATE_CATEGORY" val="custom"/>
  <p:tag name="KSO_WM_TEMPLATE_INDEX" val="20202661"/>
  <p:tag name="KSO_WM_UNIT_LAYERLEVEL" val="1"/>
  <p:tag name="KSO_WM_TAG_VERSION" val="1.0"/>
  <p:tag name="KSO_WM_BEAUTIFY_FLAG" val="#wm#"/>
  <p:tag name="KSO_WM_UNIT_PRESET_TEXT" val="PART  01"/>
  <p:tag name="KSO_WM_UNIT_NOCLEAR" val="0"/>
  <p:tag name="KSO_WM_UNIT_VALUE" val="4"/>
  <p:tag name="KSO_WM_UNIT_TYPE" val="e"/>
  <p:tag name="KSO_WM_UNIT_INDEX" val="1"/>
</p:tagLst>
</file>

<file path=ppt/tags/tag1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1156.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CAN_ADD_NAVIGATION" val="1"/>
  <p:tag name="KSO_WM_SLIDE_BACKGROUND" val="[&quot;navigation&quot;]"/>
  <p:tag name="KSO_WM_SLIDE_RATIO" val="1.777778"/>
  <p:tag name="KSO_WM_SLIDE_ID" val="custom20204543_26"/>
  <p:tag name="KSO_WM_TEMPLATE_SUBCATEGORY" val="0"/>
  <p:tag name="KSO_WM_TEMPLATE_MASTER_TYPE" val="1"/>
  <p:tag name="KSO_WM_TEMPLATE_COLOR_TYPE" val="1"/>
  <p:tag name="KSO_WM_SLIDE_TYPE" val="text"/>
  <p:tag name="KSO_WM_SLIDE_SUBTYPE" val="diag"/>
  <p:tag name="KSO_WM_SLIDE_ITEM_CNT" val="4"/>
  <p:tag name="KSO_WM_SLIDE_INDEX" val="26"/>
  <p:tag name="KSO_WM_SLIDE_SIZE" val="838.992*354.726"/>
  <p:tag name="KSO_WM_SLIDE_POSITION" val="60.3224*122.684"/>
  <p:tag name="KSO_WM_DIAGRAM_GROUP_CODE" val="l1-3"/>
  <p:tag name="KSO_WM_SLIDE_DIAGTYPE" val="l"/>
  <p:tag name="KSO_WM_TAG_VERSION" val="1.0"/>
  <p:tag name="KSO_WM_BEAUTIFY_FLAG" val="#wm#"/>
  <p:tag name="KSO_WM_TEMPLATE_CATEGORY" val="custom"/>
  <p:tag name="KSO_WM_TEMPLATE_INDEX" val="20204543"/>
  <p:tag name="KSO_WM_SLIDE_LAYOUT" val="a_i_l"/>
  <p:tag name="KSO_WM_SLIDE_LAYOUT_CNT" val="1_1_1"/>
</p:tagLst>
</file>

<file path=ppt/tags/tag115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115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TYPE" val="i"/>
  <p:tag name="KSO_WM_UNIT_INDEX" val="2"/>
  <p:tag name="KSO_WM_UNIT_ID" val="custom20204543_22*i*2"/>
  <p:tag name="KSO_WM_TEMPLATE_CATEGORY" val="custom"/>
  <p:tag name="KSO_WM_TEMPLATE_INDEX" val="20204543"/>
  <p:tag name="KSO_WM_UNIT_LAYERLEVEL" val="1"/>
  <p:tag name="KSO_WM_TAG_VERSION" val="1.0"/>
  <p:tag name="KSO_WM_BEAUTIFY_FLAG" val="#wm#"/>
  <p:tag name="KSO_WM_UNIT_USESOURCEFORMAT_APPLY" val="1"/>
</p:tagLst>
</file>

<file path=ppt/tags/tag115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TYPE" val="i"/>
  <p:tag name="KSO_WM_UNIT_INDEX" val="3"/>
  <p:tag name="KSO_WM_UNIT_ID" val="custom20204543_22*i*3"/>
  <p:tag name="KSO_WM_TEMPLATE_CATEGORY" val="custom"/>
  <p:tag name="KSO_WM_TEMPLATE_INDEX" val="20204543"/>
  <p:tag name="KSO_WM_UNIT_LAYERLEVEL" val="1"/>
  <p:tag name="KSO_WM_TAG_VERSION" val="1.0"/>
  <p:tag name="KSO_WM_BEAUTIFY_FLAG" val="#wm#"/>
  <p:tag name="KSO_WM_UNIT_USESOURCEFORMAT_APPLY" val="1"/>
</p:tagLst>
</file>

<file path=ppt/tags/tag11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3"/>
  <p:tag name="KSO_WM_UNIT_LAYERLEVEL" val="1"/>
  <p:tag name="KSO_WM_TAG_VERSION" val="1.0"/>
  <p:tag name="KSO_WM_BEAUTIFY_FLAG" val="#wm#"/>
  <p:tag name="KSO_WM_UNIT_TYPE" val="i"/>
  <p:tag name="KSO_WM_UNIT_INDEX" val="3"/>
</p:tagLst>
</file>

<file path=ppt/tags/tag1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1_2"/>
  <p:tag name="KSO_WM_UNIT_ID" val="custom20204543_22*l_h_i*1_1_2"/>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161.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1_2"/>
  <p:tag name="KSO_WM_UNIT_ID" val="custom20204543_22*l_h_x*1_1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16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3"/>
  <p:tag name="KSO_WM_UNIT_TYPE" val="l_h_a"/>
  <p:tag name="KSO_WM_UNIT_INDEX" val="1_1_1"/>
  <p:tag name="KSO_WM_UNIT_ID" val="custom20204543_22*l_h_a*1_1_1"/>
  <p:tag name="KSO_WM_TEMPLATE_CATEGORY" val="custom"/>
  <p:tag name="KSO_WM_TEMPLATE_INDEX" val="2020454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2_2"/>
  <p:tag name="KSO_WM_UNIT_ID" val="custom20204543_22*l_h_i*1_2_2"/>
  <p:tag name="KSO_WM_TEMPLATE_CATEGORY" val="custom"/>
  <p:tag name="KSO_WM_TEMPLATE_INDEX" val="20204543"/>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1164.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2_2"/>
  <p:tag name="KSO_WM_UNIT_ID" val="custom20204543_22*l_h_x*1_2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1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3"/>
  <p:tag name="KSO_WM_UNIT_TYPE" val="l_h_a"/>
  <p:tag name="KSO_WM_UNIT_INDEX" val="1_2_1"/>
  <p:tag name="KSO_WM_UNIT_ID" val="custom20204543_22*l_h_a*1_2_1"/>
  <p:tag name="KSO_WM_TEMPLATE_CATEGORY" val="custom"/>
  <p:tag name="KSO_WM_TEMPLATE_INDEX" val="2020454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
  <p:tag name="KSO_WM_UNIT_ID" val="custom20204543_22*l_i*1_1"/>
  <p:tag name="KSO_WM_TEMPLATE_CATEGORY" val="custom"/>
  <p:tag name="KSO_WM_TEMPLATE_INDEX" val="20204543"/>
  <p:tag name="KSO_WM_UNIT_LAYERLEVEL" val="1_1"/>
  <p:tag name="KSO_WM_TAG_VERSION" val="1.0"/>
  <p:tag name="KSO_WM_BEAUTIFY_FLAG" val="#wm#"/>
  <p:tag name="KSO_WM_UNIT_LINE_FORE_SCHEMECOLOR_INDEX" val="14"/>
  <p:tag name="KSO_WM_UNIT_LINE_FILL_TYPE" val="2"/>
  <p:tag name="KSO_WM_UNIT_TEXT_FILL_FORE_SCHEMECOLOR_INDEX" val="2"/>
  <p:tag name="KSO_WM_UNIT_TEXT_FILL_TYPE" val="1"/>
  <p:tag name="KSO_WM_UNIT_USESOURCEFORMAT_APPLY" val="1"/>
</p:tagLst>
</file>

<file path=ppt/tags/tag1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2_1"/>
  <p:tag name="KSO_WM_UNIT_ID" val="custom20204543_22*l_h_i*1_2_1"/>
  <p:tag name="KSO_WM_TEMPLATE_CATEGORY" val="custom"/>
  <p:tag name="KSO_WM_TEMPLATE_INDEX" val="20204543"/>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1168.xml><?xml version="1.0" encoding="utf-8"?>
<p:tagLst xmlns:a="http://schemas.openxmlformats.org/drawingml/2006/main" xmlns:r="http://schemas.openxmlformats.org/officeDocument/2006/relationships"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l1-3"/>
  <p:tag name="KSO_WM_UNIT_TYPE" val="l_h_x"/>
  <p:tag name="KSO_WM_UNIT_INDEX" val="1_2_1"/>
  <p:tag name="KSO_WM_UNIT_ID" val="custom20204543_22*l_h_x*1_2_1"/>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1_1"/>
  <p:tag name="KSO_WM_UNIT_ID" val="custom20204543_22*l_h_i*1_1_1"/>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Lst>
</file>

<file path=ppt/tags/tag1170.xml><?xml version="1.0" encoding="utf-8"?>
<p:tagLst xmlns:a="http://schemas.openxmlformats.org/drawingml/2006/main" xmlns:r="http://schemas.openxmlformats.org/officeDocument/2006/relationships"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l1-3"/>
  <p:tag name="KSO_WM_UNIT_TYPE" val="l_h_x"/>
  <p:tag name="KSO_WM_UNIT_INDEX" val="1_1_1"/>
  <p:tag name="KSO_WM_UNIT_ID" val="custom20204543_22*l_h_x*1_1_1"/>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4_2"/>
  <p:tag name="KSO_WM_UNIT_ID" val="custom20204543_22*l_h_i*1_4_2"/>
  <p:tag name="KSO_WM_TEMPLATE_CATEGORY" val="custom"/>
  <p:tag name="KSO_WM_TEMPLATE_INDEX" val="20204543"/>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1172.xml><?xml version="1.0" encoding="utf-8"?>
<p:tagLst xmlns:a="http://schemas.openxmlformats.org/drawingml/2006/main" xmlns:r="http://schemas.openxmlformats.org/officeDocument/2006/relationships"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l1-3"/>
  <p:tag name="KSO_WM_UNIT_TYPE" val="l_h_x"/>
  <p:tag name="KSO_WM_UNIT_INDEX" val="1_4_2"/>
  <p:tag name="KSO_WM_UNIT_ID" val="custom20204543_22*l_h_x*1_4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3_2"/>
  <p:tag name="KSO_WM_UNIT_ID" val="custom20204543_22*l_h_i*1_3_2"/>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174.xml><?xml version="1.0" encoding="utf-8"?>
<p:tagLst xmlns:a="http://schemas.openxmlformats.org/drawingml/2006/main" xmlns:r="http://schemas.openxmlformats.org/officeDocument/2006/relationships"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l1-3"/>
  <p:tag name="KSO_WM_UNIT_TYPE" val="l_h_x"/>
  <p:tag name="KSO_WM_UNIT_INDEX" val="1_3_2"/>
  <p:tag name="KSO_WM_UNIT_ID" val="custom20204543_22*l_h_x*1_3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3"/>
  <p:tag name="KSO_WM_UNIT_ID" val="custom20204543_22*l_i*1_13"/>
  <p:tag name="KSO_WM_TEMPLATE_CATEGORY" val="custom"/>
  <p:tag name="KSO_WM_TEMPLATE_INDEX" val="20204543"/>
  <p:tag name="KSO_WM_UNIT_LAYERLEVEL" val="1_1"/>
  <p:tag name="KSO_WM_TAG_VERSION" val="1.0"/>
  <p:tag name="KSO_WM_BEAUTIFY_FLAG" val="#wm#"/>
  <p:tag name="KSO_WM_UNIT_USESOURCEFORMAT_APPLY" val="1"/>
</p:tagLst>
</file>

<file path=ppt/tags/tag1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8"/>
  <p:tag name="KSO_WM_UNIT_ID" val="custom20204543_22*l_i*1_8"/>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1"/>
  <p:tag name="KSO_WM_UNIT_ID" val="custom20204543_22*l_i*1_11"/>
  <p:tag name="KSO_WM_TEMPLATE_CATEGORY" val="custom"/>
  <p:tag name="KSO_WM_TEMPLATE_INDEX" val="20204543"/>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2"/>
  <p:tag name="KSO_WM_UNIT_ID" val="custom20204543_22*l_i*1_12"/>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2"/>
  <p:tag name="KSO_WM_UNIT_ID" val="custom20204543_22*l_i*1_2"/>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1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Lst>
</file>

<file path=ppt/tags/tag1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3"/>
  <p:tag name="KSO_WM_UNIT_ID" val="custom20204543_22*l_i*1_3"/>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4"/>
  <p:tag name="KSO_WM_UNIT_ID" val="custom20204543_22*l_i*1_4"/>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5"/>
  <p:tag name="KSO_WM_UNIT_ID" val="custom20204543_22*l_i*1_5"/>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6"/>
  <p:tag name="KSO_WM_UNIT_ID" val="custom20204543_22*l_i*1_6"/>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1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1_2"/>
  <p:tag name="KSO_WM_UNIT_ID" val="custom20204543_22*l_h_i*1_1_2"/>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186.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1_2"/>
  <p:tag name="KSO_WM_UNIT_ID" val="custom20204543_22*l_h_x*1_1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7"/>
  <p:tag name="KSO_WM_UNIT_ID" val="custom20204543_22*l_i*1_7"/>
  <p:tag name="KSO_WM_TEMPLATE_CATEGORY" val="custom"/>
  <p:tag name="KSO_WM_TEMPLATE_INDEX" val="20204543"/>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11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7904"/>
  <p:tag name="KSO_WM_TAG_VERSION" val="1.0"/>
  <p:tag name="KSO_WM_SLIDE_INDEX" val="5"/>
  <p:tag name="KSO_WM_SLIDE_ITEM_CNT" val="5"/>
  <p:tag name="KSO_WM_SLIDE_LAYOUT" val="f_l"/>
  <p:tag name="KSO_WM_SLIDE_LAYOUT_CNT" val="1_1"/>
  <p:tag name="KSO_WM_SLIDE_TYPE" val="text"/>
  <p:tag name="KSO_WM_SLIDE_SUBTYPE" val="diag"/>
  <p:tag name="KSO_WM_SLIDE_POSITION" val="293.402*221.376"/>
  <p:tag name="KSO_WM_SLIDE_SIZE" val="653.302*261.432"/>
  <p:tag name="KSO_WM_SLIDE_ID" val="diagram20187904_5"/>
  <p:tag name="KSO_WM_DIAGRAM_GROUP_CODE" val="l1-1"/>
  <p:tag name="KSO_WM_SLIDE_DIAGTYPE" val="l"/>
</p:tagLst>
</file>

<file path=ppt/tags/tag118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11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8463"/>
  <p:tag name="KSO_WM_TAG_VERSION" val="1.0"/>
  <p:tag name="KSO_WM_SLIDE_INDEX" val="4"/>
  <p:tag name="KSO_WM_SLIDE_ITEM_CNT" val="6"/>
  <p:tag name="KSO_WM_SLIDE_LAYOUT" val="q"/>
  <p:tag name="KSO_WM_SLIDE_LAYOUT_CNT" val="1"/>
  <p:tag name="KSO_WM_SLIDE_TYPE" val="text"/>
  <p:tag name="KSO_WM_SLIDE_SUBTYPE" val="diag"/>
  <p:tag name="KSO_WM_SLIDE_POSITION" val="30.8941*99.9864"/>
  <p:tag name="KSO_WM_SLIDE_SIZE" val="895.535*340.027"/>
  <p:tag name="KSO_WM_SLIDE_ID" val="diagram20188463_4"/>
  <p:tag name="KSO_WM_SLIDE_COLORSCHEME_VERSION" val="3.2"/>
  <p:tag name="KSO_WM_TEMPLATE_SUBCATEGORY" val="0"/>
  <p:tag name="KSO_WM_DIAGRAM_GROUP_CODE" val="q1-1"/>
  <p:tag name="KSO_WM_SLIDE_DIAGTYPE" val="q"/>
</p:tagLst>
</file>

<file path=ppt/tags/tag119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4*q_h_i*1_6_1"/>
  <p:tag name="KSO_WM_UNIT_LAYERLEVEL" val="1_1_1"/>
  <p:tag name="KSO_WM_BEAUTIFY_FLAG" val="#wm#"/>
  <p:tag name="KSO_WM_UNIT_HIGHLIGHT" val="0"/>
  <p:tag name="KSO_WM_UNIT_COMPATIBLE" val="0"/>
  <p:tag name="KSO_WM_UNIT_DIAGRAM_ISNUMVISUAL" val="0"/>
  <p:tag name="KSO_WM_UNIT_DIAGRAM_ISREFERUNIT" val="0"/>
  <p:tag name="KSO_WM_UNIT_COLOR_SCHEME_SHAPE_ID" val="37"/>
  <p:tag name="KSO_WM_UNIT_COLOR_SCHEME_PARENT_PAGE" val="0_3"/>
  <p:tag name="KSO_WM_DIAGRAM_GROUP_CODE" val="q1-1"/>
  <p:tag name="KSO_WM_UNIT_TYPE" val="q_h_i"/>
  <p:tag name="KSO_WM_UNIT_INDEX" val="1_6_1"/>
  <p:tag name="KSO_WM_UNIT_FILL_FORE_SCHEMECOLOR_INDEX" val="10"/>
  <p:tag name="KSO_WM_UNIT_FILL_TYPE" val="1"/>
  <p:tag name="KSO_WM_UNIT_TEXT_FILL_FORE_SCHEMECOLOR_INDEX" val="13"/>
  <p:tag name="KSO_WM_UNIT_TEXT_FILL_TYPE" val="1"/>
  <p:tag name="KSO_WM_UNIT_USESOURCEFORMAT_APPLY" val="1"/>
</p:tagLst>
</file>

<file path=ppt/tags/tag119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4*q_h_i*1_6_2"/>
  <p:tag name="KSO_WM_UNIT_LAYERLEVEL" val="1_1_1"/>
  <p:tag name="KSO_WM_BEAUTIFY_FLAG" val="#wm#"/>
  <p:tag name="KSO_WM_UNIT_HIGHLIGHT" val="0"/>
  <p:tag name="KSO_WM_UNIT_COMPATIBLE" val="0"/>
  <p:tag name="KSO_WM_UNIT_DIAGRAM_ISNUMVISUAL" val="0"/>
  <p:tag name="KSO_WM_UNIT_DIAGRAM_ISREFERUNIT" val="0"/>
  <p:tag name="KSO_WM_UNIT_COLOR_SCHEME_SHAPE_ID" val="38"/>
  <p:tag name="KSO_WM_UNIT_COLOR_SCHEME_PARENT_PAGE" val="0_3"/>
  <p:tag name="KSO_WM_DIAGRAM_GROUP_CODE" val="q1-1"/>
  <p:tag name="KSO_WM_UNIT_TYPE" val="q_h_i"/>
  <p:tag name="KSO_WM_UNIT_INDEX" val="1_6_2"/>
  <p:tag name="KSO_WM_UNIT_FILL_FORE_SCHEMECOLOR_INDEX" val="10"/>
  <p:tag name="KSO_WM_UNIT_FILL_TYPE" val="1"/>
  <p:tag name="KSO_WM_UNIT_TEXT_FILL_FORE_SCHEMECOLOR_INDEX" val="13"/>
  <p:tag name="KSO_WM_UNIT_TEXT_FILL_TYPE" val="1"/>
  <p:tag name="KSO_WM_UNIT_USESOURCEFORMAT_APPLY" val="1"/>
</p:tagLst>
</file>

<file path=ppt/tags/tag119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4*q_h_i*1_1_1"/>
  <p:tag name="KSO_WM_UNIT_LAYERLEVEL" val="1_1_1"/>
  <p:tag name="KSO_WM_BEAUTIFY_FLAG" val="#wm#"/>
  <p:tag name="KSO_WM_UNIT_HIGHLIGHT" val="0"/>
  <p:tag name="KSO_WM_UNIT_COMPATIBLE" val="0"/>
  <p:tag name="KSO_WM_UNIT_DIAGRAM_ISNUMVISUAL" val="0"/>
  <p:tag name="KSO_WM_UNIT_DIAGRAM_ISREFERUNIT" val="0"/>
  <p:tag name="KSO_WM_UNIT_COLOR_SCHEME_SHAPE_ID" val="37"/>
  <p:tag name="KSO_WM_UNIT_COLOR_SCHEME_PARENT_PAGE" val="0_3"/>
  <p:tag name="KSO_WM_DIAGRAM_GROUP_CODE" val="q1-1"/>
  <p:tag name="KSO_WM_UNIT_TYPE" val="q_h_i"/>
  <p:tag name="KSO_WM_UNIT_INDEX" val="1_1_1"/>
  <p:tag name="KSO_WM_UNIT_FILL_FORE_SCHEMECOLOR_INDEX" val="5"/>
  <p:tag name="KSO_WM_UNIT_FILL_TYPE" val="1"/>
  <p:tag name="KSO_WM_UNIT_TEXT_FILL_FORE_SCHEMECOLOR_INDEX" val="13"/>
  <p:tag name="KSO_WM_UNIT_TEXT_FILL_TYPE" val="1"/>
  <p:tag name="KSO_WM_UNIT_USESOURCEFORMAT_APPLY" val="1"/>
</p:tagLst>
</file>

<file path=ppt/tags/tag119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4*q_h_i*1_1_2"/>
  <p:tag name="KSO_WM_UNIT_LAYERLEVEL" val="1_1_1"/>
  <p:tag name="KSO_WM_BEAUTIFY_FLAG" val="#wm#"/>
  <p:tag name="KSO_WM_UNIT_HIGHLIGHT" val="0"/>
  <p:tag name="KSO_WM_UNIT_COMPATIBLE" val="0"/>
  <p:tag name="KSO_WM_UNIT_DIAGRAM_ISNUMVISUAL" val="0"/>
  <p:tag name="KSO_WM_UNIT_DIAGRAM_ISREFERUNIT" val="0"/>
  <p:tag name="KSO_WM_UNIT_COLOR_SCHEME_SHAPE_ID" val="38"/>
  <p:tag name="KSO_WM_UNIT_COLOR_SCHEME_PARENT_PAGE" val="0_3"/>
  <p:tag name="KSO_WM_DIAGRAM_GROUP_CODE" val="q1-1"/>
  <p:tag name="KSO_WM_UNIT_TYPE" val="q_h_i"/>
  <p:tag name="KSO_WM_UNIT_INDEX" val="1_1_2"/>
  <p:tag name="KSO_WM_UNIT_FILL_FORE_SCHEMECOLOR_INDEX" val="5"/>
  <p:tag name="KSO_WM_UNIT_FILL_TYPE" val="1"/>
  <p:tag name="KSO_WM_UNIT_TEXT_FILL_FORE_SCHEMECOLOR_INDEX" val="13"/>
  <p:tag name="KSO_WM_UNIT_TEXT_FILL_TYPE" val="1"/>
  <p:tag name="KSO_WM_UNIT_USESOURCEFORMAT_APPLY" val="1"/>
</p:tagLst>
</file>

<file path=ppt/tags/tag119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4*q_h_x*1_1_1"/>
  <p:tag name="KSO_WM_UNIT_LAYERLEVEL" val="1_1_1"/>
  <p:tag name="KSO_WM_BEAUTIFY_FLAG" val="#wm#"/>
  <p:tag name="KSO_WM_UNIT_HIGHLIGHT" val="0"/>
  <p:tag name="KSO_WM_UNIT_COMPATIBLE" val="0"/>
  <p:tag name="KSO_WM_UNIT_DIAGRAM_ISNUMVISUAL" val="0"/>
  <p:tag name="KSO_WM_UNIT_DIAGRAM_ISREFERUNIT" val="0"/>
  <p:tag name="KSO_WM_UNIT_COLOR_SCHEME_SHAPE_ID" val="11"/>
  <p:tag name="KSO_WM_UNIT_COLOR_SCHEME_PARENT_PAGE" val="0_3"/>
  <p:tag name="KSO_WM_UNIT_VALUE" val="110*75"/>
  <p:tag name="KSO_WM_DIAGRAM_GROUP_CODE" val="q1-1"/>
  <p:tag name="KSO_WM_UNIT_TYPE" val="q_h_x"/>
  <p:tag name="KSO_WM_UNIT_INDEX" val="1_1_1"/>
  <p:tag name="KSO_WM_UNIT_FILL_FORE_SCHEMECOLOR_INDEX" val="14"/>
  <p:tag name="KSO_WM_UNIT_FILL_TYPE" val="1"/>
  <p:tag name="KSO_WM_UNIT_TEXT_FILL_FORE_SCHEMECOLOR_INDEX" val="13"/>
  <p:tag name="KSO_WM_UNIT_TEXT_FILL_TYPE" val="1"/>
  <p:tag name="KSO_WM_UNIT_USESOURCEFORMAT_APPLY" val="1"/>
</p:tagLst>
</file>

<file path=ppt/tags/tag119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4*q_h_i*1_2_1"/>
  <p:tag name="KSO_WM_UNIT_LAYERLEVEL" val="1_1_1"/>
  <p:tag name="KSO_WM_BEAUTIFY_FLAG" val="#wm#"/>
  <p:tag name="KSO_WM_UNIT_HIGHLIGHT" val="0"/>
  <p:tag name="KSO_WM_UNIT_COMPATIBLE" val="0"/>
  <p:tag name="KSO_WM_UNIT_DIAGRAM_ISNUMVISUAL" val="0"/>
  <p:tag name="KSO_WM_UNIT_DIAGRAM_ISREFERUNIT" val="0"/>
  <p:tag name="KSO_WM_UNIT_COLOR_SCHEME_SHAPE_ID" val="37"/>
  <p:tag name="KSO_WM_UNIT_COLOR_SCHEME_PARENT_PAGE" val="0_3"/>
  <p:tag name="KSO_WM_DIAGRAM_GROUP_CODE" val="q1-1"/>
  <p:tag name="KSO_WM_UNIT_TYPE" val="q_h_i"/>
  <p:tag name="KSO_WM_UNIT_INDEX" val="1_2_1"/>
  <p:tag name="KSO_WM_UNIT_FILL_FORE_SCHEMECOLOR_INDEX" val="6"/>
  <p:tag name="KSO_WM_UNIT_FILL_TYPE" val="1"/>
  <p:tag name="KSO_WM_UNIT_TEXT_FILL_FORE_SCHEMECOLOR_INDEX" val="13"/>
  <p:tag name="KSO_WM_UNIT_TEXT_FILL_TYPE" val="1"/>
  <p:tag name="KSO_WM_UNIT_USESOURCEFORMAT_APPLY" val="1"/>
</p:tagLst>
</file>

<file path=ppt/tags/tag119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4*q_h_i*1_3_1"/>
  <p:tag name="KSO_WM_UNIT_LAYERLEVEL" val="1_1_1"/>
  <p:tag name="KSO_WM_BEAUTIFY_FLAG" val="#wm#"/>
  <p:tag name="KSO_WM_UNIT_HIGHLIGHT" val="0"/>
  <p:tag name="KSO_WM_UNIT_COMPATIBLE" val="0"/>
  <p:tag name="KSO_WM_UNIT_DIAGRAM_ISNUMVISUAL" val="0"/>
  <p:tag name="KSO_WM_UNIT_DIAGRAM_ISREFERUNIT" val="0"/>
  <p:tag name="KSO_WM_UNIT_COLOR_SCHEME_SHAPE_ID" val="37"/>
  <p:tag name="KSO_WM_UNIT_COLOR_SCHEME_PARENT_PAGE" val="0_3"/>
  <p:tag name="KSO_WM_DIAGRAM_GROUP_CODE" val="q1-1"/>
  <p:tag name="KSO_WM_UNIT_TYPE" val="q_h_i"/>
  <p:tag name="KSO_WM_UNIT_INDEX" val="1_3_1"/>
  <p:tag name="KSO_WM_UNIT_FILL_FORE_SCHEMECOLOR_INDEX" val="7"/>
  <p:tag name="KSO_WM_UNIT_FILL_TYPE" val="1"/>
  <p:tag name="KSO_WM_UNIT_TEXT_FILL_FORE_SCHEMECOLOR_INDEX" val="13"/>
  <p:tag name="KSO_WM_UNIT_TEXT_FILL_TYPE" val="1"/>
  <p:tag name="KSO_WM_UNIT_USESOURCEFORMAT_APPLY" val="1"/>
</p:tagLst>
</file>

<file path=ppt/tags/tag119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4*q_h_i*1_3_2"/>
  <p:tag name="KSO_WM_UNIT_LAYERLEVEL" val="1_1_1"/>
  <p:tag name="KSO_WM_BEAUTIFY_FLAG" val="#wm#"/>
  <p:tag name="KSO_WM_UNIT_HIGHLIGHT" val="0"/>
  <p:tag name="KSO_WM_UNIT_COMPATIBLE" val="0"/>
  <p:tag name="KSO_WM_UNIT_DIAGRAM_ISNUMVISUAL" val="0"/>
  <p:tag name="KSO_WM_UNIT_DIAGRAM_ISREFERUNIT" val="0"/>
  <p:tag name="KSO_WM_UNIT_COLOR_SCHEME_SHAPE_ID" val="38"/>
  <p:tag name="KSO_WM_UNIT_COLOR_SCHEME_PARENT_PAGE" val="0_3"/>
  <p:tag name="KSO_WM_DIAGRAM_GROUP_CODE" val="q1-1"/>
  <p:tag name="KSO_WM_UNIT_TYPE" val="q_h_i"/>
  <p:tag name="KSO_WM_UNIT_INDEX" val="1_3_2"/>
  <p:tag name="KSO_WM_UNIT_FILL_FORE_SCHEMECOLOR_INDEX" val="7"/>
  <p:tag name="KSO_WM_UNIT_FILL_TYPE" val="1"/>
  <p:tag name="KSO_WM_UNIT_TEXT_FILL_FORE_SCHEMECOLOR_INDEX" val="13"/>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0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4*q_h_i*1_4_1"/>
  <p:tag name="KSO_WM_UNIT_LAYERLEVEL" val="1_1_1"/>
  <p:tag name="KSO_WM_BEAUTIFY_FLAG" val="#wm#"/>
  <p:tag name="KSO_WM_UNIT_HIGHLIGHT" val="0"/>
  <p:tag name="KSO_WM_UNIT_COMPATIBLE" val="0"/>
  <p:tag name="KSO_WM_UNIT_DIAGRAM_ISNUMVISUAL" val="0"/>
  <p:tag name="KSO_WM_UNIT_DIAGRAM_ISREFERUNIT" val="0"/>
  <p:tag name="KSO_WM_UNIT_COLOR_SCHEME_SHAPE_ID" val="37"/>
  <p:tag name="KSO_WM_UNIT_COLOR_SCHEME_PARENT_PAGE" val="0_3"/>
  <p:tag name="KSO_WM_DIAGRAM_GROUP_CODE" val="q1-1"/>
  <p:tag name="KSO_WM_UNIT_TYPE" val="q_h_i"/>
  <p:tag name="KSO_WM_UNIT_INDEX" val="1_4_1"/>
  <p:tag name="KSO_WM_UNIT_FILL_FORE_SCHEMECOLOR_INDEX" val="8"/>
  <p:tag name="KSO_WM_UNIT_FILL_TYPE" val="1"/>
  <p:tag name="KSO_WM_UNIT_TEXT_FILL_FORE_SCHEMECOLOR_INDEX" val="13"/>
  <p:tag name="KSO_WM_UNIT_TEXT_FILL_TYPE" val="1"/>
  <p:tag name="KSO_WM_UNIT_USESOURCEFORMAT_APPLY" val="1"/>
</p:tagLst>
</file>

<file path=ppt/tags/tag120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4*q_h_i*1_4_2"/>
  <p:tag name="KSO_WM_UNIT_LAYERLEVEL" val="1_1_1"/>
  <p:tag name="KSO_WM_BEAUTIFY_FLAG" val="#wm#"/>
  <p:tag name="KSO_WM_UNIT_HIGHLIGHT" val="0"/>
  <p:tag name="KSO_WM_UNIT_COMPATIBLE" val="0"/>
  <p:tag name="KSO_WM_UNIT_DIAGRAM_ISNUMVISUAL" val="0"/>
  <p:tag name="KSO_WM_UNIT_DIAGRAM_ISREFERUNIT" val="0"/>
  <p:tag name="KSO_WM_UNIT_COLOR_SCHEME_SHAPE_ID" val="38"/>
  <p:tag name="KSO_WM_UNIT_COLOR_SCHEME_PARENT_PAGE" val="0_3"/>
  <p:tag name="KSO_WM_DIAGRAM_GROUP_CODE" val="q1-1"/>
  <p:tag name="KSO_WM_UNIT_TYPE" val="q_h_i"/>
  <p:tag name="KSO_WM_UNIT_INDEX" val="1_4_2"/>
  <p:tag name="KSO_WM_UNIT_FILL_FORE_SCHEMECOLOR_INDEX" val="8"/>
  <p:tag name="KSO_WM_UNIT_FILL_TYPE" val="1"/>
  <p:tag name="KSO_WM_UNIT_TEXT_FILL_FORE_SCHEMECOLOR_INDEX" val="13"/>
  <p:tag name="KSO_WM_UNIT_TEXT_FILL_TYPE" val="1"/>
  <p:tag name="KSO_WM_UNIT_USESOURCEFORMAT_APPLY" val="1"/>
</p:tagLst>
</file>

<file path=ppt/tags/tag120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4*q_h_i*1_5_1"/>
  <p:tag name="KSO_WM_UNIT_LAYERLEVEL" val="1_1_1"/>
  <p:tag name="KSO_WM_BEAUTIFY_FLAG" val="#wm#"/>
  <p:tag name="KSO_WM_UNIT_HIGHLIGHT" val="0"/>
  <p:tag name="KSO_WM_UNIT_COMPATIBLE" val="0"/>
  <p:tag name="KSO_WM_UNIT_DIAGRAM_ISNUMVISUAL" val="0"/>
  <p:tag name="KSO_WM_UNIT_DIAGRAM_ISREFERUNIT" val="0"/>
  <p:tag name="KSO_WM_UNIT_COLOR_SCHEME_SHAPE_ID" val="37"/>
  <p:tag name="KSO_WM_UNIT_COLOR_SCHEME_PARENT_PAGE" val="0_3"/>
  <p:tag name="KSO_WM_DIAGRAM_GROUP_CODE" val="q1-1"/>
  <p:tag name="KSO_WM_UNIT_TYPE" val="q_h_i"/>
  <p:tag name="KSO_WM_UNIT_INDEX" val="1_5_1"/>
  <p:tag name="KSO_WM_UNIT_FILL_FORE_SCHEMECOLOR_INDEX" val="9"/>
  <p:tag name="KSO_WM_UNIT_FILL_TYPE" val="1"/>
  <p:tag name="KSO_WM_UNIT_TEXT_FILL_FORE_SCHEMECOLOR_INDEX" val="13"/>
  <p:tag name="KSO_WM_UNIT_TEXT_FILL_TYPE" val="1"/>
  <p:tag name="KSO_WM_UNIT_USESOURCEFORMAT_APPLY" val="1"/>
</p:tagLst>
</file>

<file path=ppt/tags/tag120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4*q_h_i*1_5_2"/>
  <p:tag name="KSO_WM_UNIT_LAYERLEVEL" val="1_1_1"/>
  <p:tag name="KSO_WM_BEAUTIFY_FLAG" val="#wm#"/>
  <p:tag name="KSO_WM_UNIT_HIGHLIGHT" val="0"/>
  <p:tag name="KSO_WM_UNIT_COMPATIBLE" val="0"/>
  <p:tag name="KSO_WM_UNIT_DIAGRAM_ISNUMVISUAL" val="0"/>
  <p:tag name="KSO_WM_UNIT_DIAGRAM_ISREFERUNIT" val="0"/>
  <p:tag name="KSO_WM_UNIT_COLOR_SCHEME_SHAPE_ID" val="38"/>
  <p:tag name="KSO_WM_UNIT_COLOR_SCHEME_PARENT_PAGE" val="0_3"/>
  <p:tag name="KSO_WM_DIAGRAM_GROUP_CODE" val="q1-1"/>
  <p:tag name="KSO_WM_UNIT_TYPE" val="q_h_i"/>
  <p:tag name="KSO_WM_UNIT_INDEX" val="1_5_2"/>
  <p:tag name="KSO_WM_UNIT_FILL_FORE_SCHEMECOLOR_INDEX" val="9"/>
  <p:tag name="KSO_WM_UNIT_FILL_TYPE" val="1"/>
  <p:tag name="KSO_WM_UNIT_TEXT_FILL_FORE_SCHEMECOLOR_INDEX" val="13"/>
  <p:tag name="KSO_WM_UNIT_TEXT_FILL_TYPE" val="1"/>
  <p:tag name="KSO_WM_UNIT_USESOURCEFORMAT_APPLY" val="1"/>
</p:tagLst>
</file>

<file path=ppt/tags/tag1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88463_4*q_h_i*1_2_3"/>
  <p:tag name="KSO_WM_TEMPLATE_CATEGORY" val="diagram"/>
  <p:tag name="KSO_WM_TEMPLATE_INDEX" val="20188463"/>
  <p:tag name="KSO_WM_UNIT_LAYERLEVEL" val="1_1_1"/>
  <p:tag name="KSO_WM_TAG_VERSION" val="1.0"/>
  <p:tag name="KSO_WM_BEAUTIFY_FLAG" val="#wm#"/>
  <p:tag name="KSO_WM_DIAGRAM_GROUP_CODE" val="q1-1"/>
  <p:tag name="KSO_WM_UNIT_TYPE" val="q_h_i"/>
  <p:tag name="KSO_WM_UNIT_INDEX" val="1_2_3"/>
  <p:tag name="KSO_WM_UNIT_LINE_FORE_SCHEMECOLOR_INDEX" val="16"/>
  <p:tag name="KSO_WM_UNIT_LINE_FILL_TYPE" val="2"/>
  <p:tag name="KSO_WM_UNIT_TEXT_FILL_FORE_SCHEMECOLOR_INDEX" val="15"/>
  <p:tag name="KSO_WM_UNIT_TEXT_FILL_TYPE" val="1"/>
  <p:tag name="KSO_WM_UNIT_USESOURCEFORMAT_APPLY" val="1"/>
</p:tagLst>
</file>

<file path=ppt/tags/tag1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88463_4*q_h_i*1_4_3"/>
  <p:tag name="KSO_WM_TEMPLATE_CATEGORY" val="diagram"/>
  <p:tag name="KSO_WM_TEMPLATE_INDEX" val="20188463"/>
  <p:tag name="KSO_WM_UNIT_LAYERLEVEL" val="1_1_1"/>
  <p:tag name="KSO_WM_TAG_VERSION" val="1.0"/>
  <p:tag name="KSO_WM_BEAUTIFY_FLAG" val="#wm#"/>
  <p:tag name="KSO_WM_DIAGRAM_GROUP_CODE" val="q1-1"/>
  <p:tag name="KSO_WM_UNIT_TYPE" val="q_h_i"/>
  <p:tag name="KSO_WM_UNIT_INDEX" val="1_4_3"/>
  <p:tag name="KSO_WM_UNIT_LINE_FORE_SCHEMECOLOR_INDEX" val="16"/>
  <p:tag name="KSO_WM_UNIT_LINE_FILL_TYPE" val="2"/>
  <p:tag name="KSO_WM_UNIT_TEXT_FILL_FORE_SCHEMECOLOR_INDEX" val="15"/>
  <p:tag name="KSO_WM_UNIT_TEXT_FILL_TYPE" val="1"/>
  <p:tag name="KSO_WM_UNIT_USESOURCEFORMAT_APPLY" val="1"/>
</p:tagLst>
</file>

<file path=ppt/tags/tag1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88463_4*q_h_i*1_3_3"/>
  <p:tag name="KSO_WM_TEMPLATE_CATEGORY" val="diagram"/>
  <p:tag name="KSO_WM_TEMPLATE_INDEX" val="20188463"/>
  <p:tag name="KSO_WM_UNIT_LAYERLEVEL" val="1_1_1"/>
  <p:tag name="KSO_WM_TAG_VERSION" val="1.0"/>
  <p:tag name="KSO_WM_BEAUTIFY_FLAG" val="#wm#"/>
  <p:tag name="KSO_WM_DIAGRAM_GROUP_CODE" val="q1-1"/>
  <p:tag name="KSO_WM_UNIT_TYPE" val="q_h_i"/>
  <p:tag name="KSO_WM_UNIT_INDEX" val="1_3_3"/>
  <p:tag name="KSO_WM_UNIT_LINE_FORE_SCHEMECOLOR_INDEX" val="16"/>
  <p:tag name="KSO_WM_UNIT_LINE_FILL_TYPE" val="2"/>
  <p:tag name="KSO_WM_UNIT_TEXT_FILL_FORE_SCHEMECOLOR_INDEX" val="15"/>
  <p:tag name="KSO_WM_UNIT_TEXT_FILL_TYPE" val="1"/>
  <p:tag name="KSO_WM_UNIT_USESOURCEFORMAT_APPLY" val="1"/>
</p:tagLst>
</file>

<file path=ppt/tags/tag1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88463_4*q_h_i*1_5_3"/>
  <p:tag name="KSO_WM_TEMPLATE_CATEGORY" val="diagram"/>
  <p:tag name="KSO_WM_TEMPLATE_INDEX" val="20188463"/>
  <p:tag name="KSO_WM_UNIT_LAYERLEVEL" val="1_1_1"/>
  <p:tag name="KSO_WM_TAG_VERSION" val="1.0"/>
  <p:tag name="KSO_WM_BEAUTIFY_FLAG" val="#wm#"/>
  <p:tag name="KSO_WM_DIAGRAM_GROUP_CODE" val="q1-1"/>
  <p:tag name="KSO_WM_UNIT_TYPE" val="q_h_i"/>
  <p:tag name="KSO_WM_UNIT_INDEX" val="1_5_3"/>
  <p:tag name="KSO_WM_UNIT_LINE_FORE_SCHEMECOLOR_INDEX" val="16"/>
  <p:tag name="KSO_WM_UNIT_LINE_FILL_TYPE" val="2"/>
  <p:tag name="KSO_WM_UNIT_TEXT_FILL_FORE_SCHEMECOLOR_INDEX" val="15"/>
  <p:tag name="KSO_WM_UNIT_TEXT_FILL_TYPE" val="1"/>
  <p:tag name="KSO_WM_UNIT_USESOURCEFORMAT_APPLY" val="1"/>
</p:tagLst>
</file>

<file path=ppt/tags/tag1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88463_4*q_h_i*1_1_3"/>
  <p:tag name="KSO_WM_TEMPLATE_CATEGORY" val="diagram"/>
  <p:tag name="KSO_WM_TEMPLATE_INDEX" val="20188463"/>
  <p:tag name="KSO_WM_UNIT_LAYERLEVEL" val="1_1_1"/>
  <p:tag name="KSO_WM_TAG_VERSION" val="1.0"/>
  <p:tag name="KSO_WM_BEAUTIFY_FLAG" val="#wm#"/>
  <p:tag name="KSO_WM_DIAGRAM_GROUP_CODE" val="q1-1"/>
  <p:tag name="KSO_WM_UNIT_TYPE" val="q_h_i"/>
  <p:tag name="KSO_WM_UNIT_INDEX" val="1_1_3"/>
  <p:tag name="KSO_WM_UNIT_LINE_FORE_SCHEMECOLOR_INDEX" val="16"/>
  <p:tag name="KSO_WM_UNIT_LINE_FILL_TYPE" val="2"/>
  <p:tag name="KSO_WM_UNIT_TEXT_FILL_FORE_SCHEMECOLOR_INDEX" val="14"/>
  <p:tag name="KSO_WM_UNIT_TEXT_FILL_TYPE" val="1"/>
  <p:tag name="KSO_WM_UNIT_USESOURCEFORMAT_APPLY" val="1"/>
</p:tagLst>
</file>

<file path=ppt/tags/tag1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88463_4*q_h_i*1_6_3"/>
  <p:tag name="KSO_WM_TEMPLATE_CATEGORY" val="diagram"/>
  <p:tag name="KSO_WM_TEMPLATE_INDEX" val="20188463"/>
  <p:tag name="KSO_WM_UNIT_LAYERLEVEL" val="1_1_1"/>
  <p:tag name="KSO_WM_TAG_VERSION" val="1.0"/>
  <p:tag name="KSO_WM_BEAUTIFY_FLAG" val="#wm#"/>
  <p:tag name="KSO_WM_DIAGRAM_GROUP_CODE" val="q1-1"/>
  <p:tag name="KSO_WM_UNIT_TYPE" val="q_h_i"/>
  <p:tag name="KSO_WM_UNIT_INDEX" val="1_6_3"/>
  <p:tag name="KSO_WM_UNIT_LINE_FORE_SCHEMECOLOR_INDEX" val="16"/>
  <p:tag name="KSO_WM_UNIT_LINE_FILL_TYPE" val="2"/>
  <p:tag name="KSO_WM_UNIT_TEXT_FILL_FORE_SCHEMECOLOR_INDEX" val="14"/>
  <p:tag name="KSO_WM_UNIT_TEXT_FILL_TYPE" val="1"/>
  <p:tag name="KSO_WM_UNIT_USESOURCEFORMAT_APPLY" val="1"/>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1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4*q_h_x*1_5_1"/>
  <p:tag name="KSO_WM_UNIT_LAYERLEVEL" val="1_1_1"/>
  <p:tag name="KSO_WM_BEAUTIFY_FLAG" val="#wm#"/>
  <p:tag name="KSO_WM_UNIT_HIGHLIGHT" val="0"/>
  <p:tag name="KSO_WM_UNIT_COMPATIBLE" val="0"/>
  <p:tag name="KSO_WM_UNIT_DIAGRAM_ISNUMVISUAL" val="0"/>
  <p:tag name="KSO_WM_UNIT_DIAGRAM_ISREFERUNIT" val="0"/>
  <p:tag name="KSO_WM_UNIT_COLOR_SCHEME_SHAPE_ID" val="13"/>
  <p:tag name="KSO_WM_UNIT_COLOR_SCHEME_PARENT_PAGE" val="0_3"/>
  <p:tag name="KSO_WM_UNIT_VALUE" val="94*100"/>
  <p:tag name="KSO_WM_DIAGRAM_GROUP_CODE" val="q1-1"/>
  <p:tag name="KSO_WM_UNIT_TYPE" val="q_h_x"/>
  <p:tag name="KSO_WM_UNIT_INDEX" val="1_5_1"/>
  <p:tag name="KSO_WM_UNIT_FILL_FORE_SCHEMECOLOR_INDEX" val="14"/>
  <p:tag name="KSO_WM_UNIT_FILL_TYPE" val="1"/>
  <p:tag name="KSO_WM_UNIT_TEXT_FILL_FORE_SCHEMECOLOR_INDEX" val="13"/>
  <p:tag name="KSO_WM_UNIT_TEXT_FILL_TYPE" val="1"/>
  <p:tag name="KSO_WM_UNIT_USESOURCEFORMAT_APPLY" val="1"/>
</p:tagLst>
</file>

<file path=ppt/tags/tag121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4*q_h_x*1_6_1"/>
  <p:tag name="KSO_WM_UNIT_LAYERLEVEL" val="1_1_1"/>
  <p:tag name="KSO_WM_BEAUTIFY_FLAG" val="#wm#"/>
  <p:tag name="KSO_WM_UNIT_HIGHLIGHT" val="0"/>
  <p:tag name="KSO_WM_UNIT_COMPATIBLE" val="0"/>
  <p:tag name="KSO_WM_UNIT_DIAGRAM_ISNUMVISUAL" val="0"/>
  <p:tag name="KSO_WM_UNIT_DIAGRAM_ISREFERUNIT" val="0"/>
  <p:tag name="KSO_WM_UNIT_COLOR_SCHEME_SHAPE_ID" val="14"/>
  <p:tag name="KSO_WM_UNIT_COLOR_SCHEME_PARENT_PAGE" val="0_3"/>
  <p:tag name="KSO_WM_UNIT_VALUE" val="98*106"/>
  <p:tag name="KSO_WM_DIAGRAM_GROUP_CODE" val="q1-1"/>
  <p:tag name="KSO_WM_UNIT_TYPE" val="q_h_x"/>
  <p:tag name="KSO_WM_UNIT_INDEX" val="1_6_1"/>
  <p:tag name="KSO_WM_UNIT_FILL_FORE_SCHEMECOLOR_INDEX" val="14"/>
  <p:tag name="KSO_WM_UNIT_FILL_TYPE" val="1"/>
  <p:tag name="KSO_WM_UNIT_TEXT_FILL_FORE_SCHEMECOLOR_INDEX" val="13"/>
  <p:tag name="KSO_WM_UNIT_TEXT_FILL_TYPE" val="1"/>
  <p:tag name="KSO_WM_UNIT_USESOURCEFORMAT_APPLY" val="1"/>
</p:tagLst>
</file>

<file path=ppt/tags/tag1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88463_4*q_h_x*1_4_1"/>
  <p:tag name="KSO_WM_TEMPLATE_CATEGORY" val="diagram"/>
  <p:tag name="KSO_WM_TEMPLATE_INDEX" val="20188463"/>
  <p:tag name="KSO_WM_UNIT_LAYERLEVEL" val="1_1_1"/>
  <p:tag name="KSO_WM_TAG_VERSION" val="1.0"/>
  <p:tag name="KSO_WM_BEAUTIFY_FLAG" val="#wm#"/>
  <p:tag name="KSO_WM_UNIT_COLOR_SCHEME_SHAPE_ID" val="43"/>
  <p:tag name="KSO_WM_UNIT_COLOR_SCHEME_PARENT_PAGE" val="0_3"/>
  <p:tag name="KSO_WM_UNIT_VALUE" val="95*87"/>
  <p:tag name="KSO_WM_DIAGRAM_GROUP_CODE" val="q1-1"/>
  <p:tag name="KSO_WM_UNIT_TYPE" val="q_h_x"/>
  <p:tag name="KSO_WM_UNIT_INDEX" val="1_4_1"/>
  <p:tag name="KSO_WM_UNIT_FILL_FORE_SCHEMECOLOR_INDEX" val="14"/>
  <p:tag name="KSO_WM_UNIT_FILL_TYPE" val="1"/>
  <p:tag name="KSO_WM_UNIT_TEXT_FILL_FORE_SCHEMECOLOR_INDEX" val="2"/>
  <p:tag name="KSO_WM_UNIT_TEXT_FILL_TYPE" val="1"/>
  <p:tag name="KSO_WM_UNIT_USESOURCEFORMAT_APPLY" val="1"/>
</p:tagLst>
</file>

<file path=ppt/tags/tag1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88463_4*q_h_x*1_3_1"/>
  <p:tag name="KSO_WM_TEMPLATE_CATEGORY" val="diagram"/>
  <p:tag name="KSO_WM_TEMPLATE_INDEX" val="20188463"/>
  <p:tag name="KSO_WM_UNIT_LAYERLEVEL" val="1_1_1"/>
  <p:tag name="KSO_WM_TAG_VERSION" val="1.0"/>
  <p:tag name="KSO_WM_BEAUTIFY_FLAG" val="#wm#"/>
  <p:tag name="KSO_WM_UNIT_COLOR_SCHEME_SHAPE_ID" val="76"/>
  <p:tag name="KSO_WM_UNIT_COLOR_SCHEME_PARENT_PAGE" val="0_3"/>
  <p:tag name="KSO_WM_UNIT_VALUE" val="103*92"/>
  <p:tag name="KSO_WM_DIAGRAM_GROUP_CODE" val="q1-1"/>
  <p:tag name="KSO_WM_UNIT_TYPE" val="q_h_x"/>
  <p:tag name="KSO_WM_UNIT_INDEX" val="1_3_1"/>
  <p:tag name="KSO_WM_UNIT_FILL_FORE_SCHEMECOLOR_INDEX" val="14"/>
  <p:tag name="KSO_WM_UNIT_FILL_TYPE" val="1"/>
  <p:tag name="KSO_WM_UNIT_TEXT_FILL_FORE_SCHEMECOLOR_INDEX" val="2"/>
  <p:tag name="KSO_WM_UNIT_TEXT_FILL_TYPE" val="1"/>
  <p:tag name="KSO_WM_UNIT_USESOURCEFORMAT_APPLY" val="1"/>
</p:tagLst>
</file>

<file path=ppt/tags/tag121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4*q_h_i*1_2_2"/>
  <p:tag name="KSO_WM_UNIT_LAYERLEVEL" val="1_1_1"/>
  <p:tag name="KSO_WM_BEAUTIFY_FLAG" val="#wm#"/>
  <p:tag name="KSO_WM_UNIT_HIGHLIGHT" val="0"/>
  <p:tag name="KSO_WM_UNIT_COMPATIBLE" val="0"/>
  <p:tag name="KSO_WM_UNIT_DIAGRAM_ISNUMVISUAL" val="0"/>
  <p:tag name="KSO_WM_UNIT_DIAGRAM_ISREFERUNIT" val="0"/>
  <p:tag name="KSO_WM_UNIT_COLOR_SCHEME_SHAPE_ID" val="38"/>
  <p:tag name="KSO_WM_UNIT_COLOR_SCHEME_PARENT_PAGE" val="0_3"/>
  <p:tag name="KSO_WM_DIAGRAM_GROUP_CODE" val="q1-1"/>
  <p:tag name="KSO_WM_UNIT_TYPE" val="q_h_i"/>
  <p:tag name="KSO_WM_UNIT_INDEX" val="1_2_2"/>
  <p:tag name="KSO_WM_UNIT_FILL_FORE_SCHEMECOLOR_INDEX" val="6"/>
  <p:tag name="KSO_WM_UNIT_FILL_TYPE" val="1"/>
  <p:tag name="KSO_WM_UNIT_TEXT_FILL_FORE_SCHEMECOLOR_INDEX" val="13"/>
  <p:tag name="KSO_WM_UNIT_TEXT_FILL_TYPE" val="1"/>
  <p:tag name="KSO_WM_UNIT_USESOURCEFORMAT_APPLY" val="1"/>
</p:tagLst>
</file>

<file path=ppt/tags/tag121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4*q_h_x*1_2_1"/>
  <p:tag name="KSO_WM_UNIT_LAYERLEVEL" val="1_1_1"/>
  <p:tag name="KSO_WM_BEAUTIFY_FLAG" val="#wm#"/>
  <p:tag name="KSO_WM_UNIT_HIGHLIGHT" val="0"/>
  <p:tag name="KSO_WM_UNIT_COMPATIBLE" val="0"/>
  <p:tag name="KSO_WM_UNIT_DIAGRAM_ISNUMVISUAL" val="0"/>
  <p:tag name="KSO_WM_UNIT_DIAGRAM_ISREFERUNIT" val="0"/>
  <p:tag name="KSO_WM_UNIT_COLOR_SCHEME_SHAPE_ID" val="12"/>
  <p:tag name="KSO_WM_UNIT_COLOR_SCHEME_PARENT_PAGE" val="0_3"/>
  <p:tag name="KSO_WM_UNIT_VALUE" val="99*92"/>
  <p:tag name="KSO_WM_DIAGRAM_GROUP_CODE" val="q1-1"/>
  <p:tag name="KSO_WM_UNIT_TYPE" val="q_h_x"/>
  <p:tag name="KSO_WM_UNIT_INDEX" val="1_2_1"/>
  <p:tag name="KSO_WM_UNIT_FILL_FORE_SCHEMECOLOR_INDEX" val="14"/>
  <p:tag name="KSO_WM_UNIT_FILL_TYPE" val="1"/>
  <p:tag name="KSO_WM_UNIT_TEXT_FILL_FORE_SCHEMECOLOR_INDEX" val="13"/>
  <p:tag name="KSO_WM_UNIT_TEXT_FILL_TYPE" val="1"/>
  <p:tag name="KSO_WM_UNIT_USESOURCEFORMAT_APPLY" val="1"/>
</p:tagLst>
</file>

<file path=ppt/tags/tag121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4*q_h_a*1_1_1"/>
  <p:tag name="KSO_WM_UNIT_LAYERLEVEL" val="1_1_1"/>
  <p:tag name="KSO_WM_UNIT_HIGHLIGHT" val="0"/>
  <p:tag name="KSO_WM_UNIT_COMPATIBLE" val="0"/>
  <p:tag name="KSO_WM_BEAUTIFY_FLAG" val="#wm#"/>
  <p:tag name="KSO_WM_UNIT_ISCONTENTSTITLE" val="0"/>
  <p:tag name="KSO_WM_UNIT_DIAGRAM_ISNUMVISUAL" val="0"/>
  <p:tag name="KSO_WM_UNIT_DIAGRAM_ISREFERUNIT" val="0"/>
  <p:tag name="KSO_WM_UNIT_COLOR_SCHEME_SHAPE_ID" val="27"/>
  <p:tag name="KSO_WM_UNIT_COLOR_SCHEME_PARENT_PAGE" val="0_3"/>
  <p:tag name="KSO_WM_UNIT_NOCLEAR" val="0"/>
  <p:tag name="KSO_WM_UNIT_PRESET_TEXT" val="添加标题"/>
  <p:tag name="KSO_WM_UNIT_VALUE" val="11"/>
  <p:tag name="KSO_WM_DIAGRAM_GROUP_CODE" val="q1-1"/>
  <p:tag name="KSO_WM_UNIT_TYPE" val="q_h_a"/>
  <p:tag name="KSO_WM_UNIT_INDEX" val="1_1_1"/>
  <p:tag name="KSO_WM_UNIT_TEXT_FILL_FORE_SCHEMECOLOR_INDEX" val="5"/>
  <p:tag name="KSO_WM_UNIT_TEXT_FILL_TYPE" val="1"/>
  <p:tag name="KSO_WM_UNIT_USESOURCEFORMAT_APPLY" val="1"/>
</p:tagLst>
</file>

<file path=ppt/tags/tag121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4*q_h_a*1_6_1"/>
  <p:tag name="KSO_WM_UNIT_LAYERLEVEL" val="1_1_1"/>
  <p:tag name="KSO_WM_UNIT_HIGHLIGHT" val="0"/>
  <p:tag name="KSO_WM_UNIT_COMPATIBLE" val="0"/>
  <p:tag name="KSO_WM_BEAUTIFY_FLAG" val="#wm#"/>
  <p:tag name="KSO_WM_UNIT_ISCONTENTSTITLE" val="0"/>
  <p:tag name="KSO_WM_UNIT_DIAGRAM_ISNUMVISUAL" val="0"/>
  <p:tag name="KSO_WM_UNIT_DIAGRAM_ISREFERUNIT" val="0"/>
  <p:tag name="KSO_WM_UNIT_COLOR_SCHEME_SHAPE_ID" val="23"/>
  <p:tag name="KSO_WM_UNIT_COLOR_SCHEME_PARENT_PAGE" val="0_3"/>
  <p:tag name="KSO_WM_UNIT_NOCLEAR" val="0"/>
  <p:tag name="KSO_WM_UNIT_PRESET_TEXT" val="添加标题"/>
  <p:tag name="KSO_WM_UNIT_VALUE" val="11"/>
  <p:tag name="KSO_WM_DIAGRAM_GROUP_CODE" val="q1-1"/>
  <p:tag name="KSO_WM_UNIT_TYPE" val="q_h_a"/>
  <p:tag name="KSO_WM_UNIT_INDEX" val="1_6_1"/>
  <p:tag name="KSO_WM_UNIT_TEXT_FILL_FORE_SCHEMECOLOR_INDEX" val="10"/>
  <p:tag name="KSO_WM_UNIT_TEXT_FILL_TYPE" val="1"/>
  <p:tag name="KSO_WM_UNIT_USESOURCEFORMAT_APPLY" val="1"/>
</p:tagLst>
</file>

<file path=ppt/tags/tag121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4*q_h_a*1_5_1"/>
  <p:tag name="KSO_WM_UNIT_LAYERLEVEL" val="1_1_1"/>
  <p:tag name="KSO_WM_UNIT_HIGHLIGHT" val="0"/>
  <p:tag name="KSO_WM_UNIT_COMPATIBLE" val="0"/>
  <p:tag name="KSO_WM_BEAUTIFY_FLAG" val="#wm#"/>
  <p:tag name="KSO_WM_UNIT_ISCONTENTSTITLE" val="0"/>
  <p:tag name="KSO_WM_UNIT_DIAGRAM_ISNUMVISUAL" val="0"/>
  <p:tag name="KSO_WM_UNIT_DIAGRAM_ISREFERUNIT" val="0"/>
  <p:tag name="KSO_WM_UNIT_COLOR_SCHEME_SHAPE_ID" val="60"/>
  <p:tag name="KSO_WM_UNIT_COLOR_SCHEME_PARENT_PAGE" val="0_3"/>
  <p:tag name="KSO_WM_UNIT_NOCLEAR" val="0"/>
  <p:tag name="KSO_WM_UNIT_PRESET_TEXT" val="添加标题"/>
  <p:tag name="KSO_WM_UNIT_VALUE" val="11"/>
  <p:tag name="KSO_WM_DIAGRAM_GROUP_CODE" val="q1-1"/>
  <p:tag name="KSO_WM_UNIT_TYPE" val="q_h_a"/>
  <p:tag name="KSO_WM_UNIT_INDEX" val="1_5_1"/>
  <p:tag name="KSO_WM_UNIT_TEXT_FILL_FORE_SCHEMECOLOR_INDEX" val="9"/>
  <p:tag name="KSO_WM_UNIT_TEXT_FILL_TYPE" val="1"/>
  <p:tag name="KSO_WM_UNIT_USESOURCEFORMAT_APPLY" val="1"/>
</p:tagLst>
</file>

<file path=ppt/tags/tag121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4*q_h_a*1_2_1"/>
  <p:tag name="KSO_WM_UNIT_LAYERLEVEL" val="1_1_1"/>
  <p:tag name="KSO_WM_UNIT_HIGHLIGHT" val="0"/>
  <p:tag name="KSO_WM_UNIT_COMPATIBLE" val="0"/>
  <p:tag name="KSO_WM_BEAUTIFY_FLAG" val="#wm#"/>
  <p:tag name="KSO_WM_UNIT_ISCONTENTSTITLE" val="0"/>
  <p:tag name="KSO_WM_UNIT_DIAGRAM_ISNUMVISUAL" val="0"/>
  <p:tag name="KSO_WM_UNIT_DIAGRAM_ISREFERUNIT" val="0"/>
  <p:tag name="KSO_WM_UNIT_COLOR_SCHEME_SHAPE_ID" val="27"/>
  <p:tag name="KSO_WM_UNIT_COLOR_SCHEME_PARENT_PAGE" val="0_3"/>
  <p:tag name="KSO_WM_UNIT_NOCLEAR" val="0"/>
  <p:tag name="KSO_WM_UNIT_PRESET_TEXT" val="添加标题"/>
  <p:tag name="KSO_WM_UNIT_VALUE" val="11"/>
  <p:tag name="KSO_WM_DIAGRAM_GROUP_CODE" val="q1-1"/>
  <p:tag name="KSO_WM_UNIT_TYPE" val="q_h_a"/>
  <p:tag name="KSO_WM_UNIT_INDEX" val="1_2_1"/>
  <p:tag name="KSO_WM_UNIT_TEXT_FILL_FORE_SCHEMECOLOR_INDEX" val="6"/>
  <p:tag name="KSO_WM_UNIT_TEXT_FILL_TYPE" val="1"/>
  <p:tag name="KSO_WM_UNIT_USESOURCEFORMAT_APPLY" val="1"/>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2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4*q_h_f*1_2_1"/>
  <p:tag name="KSO_WM_UNIT_LAYERLEVEL" val="1_1_1"/>
  <p:tag name="KSO_WM_UNIT_HIGHLIGHT" val="0"/>
  <p:tag name="KSO_WM_UNIT_COMPATIBLE" val="0"/>
  <p:tag name="KSO_WM_BEAUTIFY_FLAG" val="#wm#"/>
  <p:tag name="KSO_WM_UNIT_DIAGRAM_ISNUMVISUAL" val="0"/>
  <p:tag name="KSO_WM_UNIT_DIAGRAM_ISREFERUNIT" val="0"/>
  <p:tag name="KSO_WM_UNIT_COLOR_SCHEME_SHAPE_ID" val="28"/>
  <p:tag name="KSO_WM_UNIT_COLOR_SCHEME_PARENT_PAGE" val="0_3"/>
  <p:tag name="KSO_WM_UNIT_NOCLEAR" val="0"/>
  <p:tag name="KSO_WM_UNIT_PRESET_TEXT" val="单击此处添加文本具体内容，简明扼要的阐述您的观点。"/>
  <p:tag name="KSO_WM_UNIT_VALUE" val="32"/>
  <p:tag name="KSO_WM_DIAGRAM_GROUP_CODE" val="q1-1"/>
  <p:tag name="KSO_WM_UNIT_TYPE" val="q_h_f"/>
  <p:tag name="KSO_WM_UNIT_INDEX" val="1_2_1"/>
  <p:tag name="KSO_WM_UNIT_TEXT_FILL_FORE_SCHEMECOLOR_INDEX" val="13"/>
  <p:tag name="KSO_WM_UNIT_TEXT_FILL_TYPE" val="1"/>
  <p:tag name="KSO_WM_UNIT_USESOURCEFORMAT_APPLY" val="1"/>
</p:tagLst>
</file>

<file path=ppt/tags/tag122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4*q_h_a*1_3_1"/>
  <p:tag name="KSO_WM_UNIT_LAYERLEVEL" val="1_1_1"/>
  <p:tag name="KSO_WM_UNIT_HIGHLIGHT" val="0"/>
  <p:tag name="KSO_WM_UNIT_COMPATIBLE" val="0"/>
  <p:tag name="KSO_WM_BEAUTIFY_FLAG" val="#wm#"/>
  <p:tag name="KSO_WM_UNIT_ISCONTENTSTITLE" val="0"/>
  <p:tag name="KSO_WM_UNIT_DIAGRAM_ISNUMVISUAL" val="0"/>
  <p:tag name="KSO_WM_UNIT_DIAGRAM_ISREFERUNIT" val="0"/>
  <p:tag name="KSO_WM_UNIT_COLOR_SCHEME_SHAPE_ID" val="23"/>
  <p:tag name="KSO_WM_UNIT_COLOR_SCHEME_PARENT_PAGE" val="0_3"/>
  <p:tag name="KSO_WM_UNIT_NOCLEAR" val="0"/>
  <p:tag name="KSO_WM_UNIT_PRESET_TEXT" val="添加标题"/>
  <p:tag name="KSO_WM_UNIT_VALUE" val="11"/>
  <p:tag name="KSO_WM_DIAGRAM_GROUP_CODE" val="q1-1"/>
  <p:tag name="KSO_WM_UNIT_TYPE" val="q_h_a"/>
  <p:tag name="KSO_WM_UNIT_INDEX" val="1_3_1"/>
  <p:tag name="KSO_WM_UNIT_TEXT_FILL_FORE_SCHEMECOLOR_INDEX" val="7"/>
  <p:tag name="KSO_WM_UNIT_TEXT_FILL_TYPE" val="1"/>
  <p:tag name="KSO_WM_UNIT_USESOURCEFORMAT_APPLY" val="1"/>
</p:tagLst>
</file>

<file path=ppt/tags/tag122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4*q_h_a*1_4_1"/>
  <p:tag name="KSO_WM_UNIT_LAYERLEVEL" val="1_1_1"/>
  <p:tag name="KSO_WM_UNIT_HIGHLIGHT" val="0"/>
  <p:tag name="KSO_WM_UNIT_COMPATIBLE" val="0"/>
  <p:tag name="KSO_WM_BEAUTIFY_FLAG" val="#wm#"/>
  <p:tag name="KSO_WM_UNIT_ISCONTENTSTITLE" val="0"/>
  <p:tag name="KSO_WM_UNIT_DIAGRAM_ISNUMVISUAL" val="0"/>
  <p:tag name="KSO_WM_UNIT_DIAGRAM_ISREFERUNIT" val="0"/>
  <p:tag name="KSO_WM_UNIT_COLOR_SCHEME_SHAPE_ID" val="60"/>
  <p:tag name="KSO_WM_UNIT_COLOR_SCHEME_PARENT_PAGE" val="0_3"/>
  <p:tag name="KSO_WM_UNIT_NOCLEAR" val="0"/>
  <p:tag name="KSO_WM_UNIT_PRESET_TEXT" val="添加标题"/>
  <p:tag name="KSO_WM_UNIT_VALUE" val="11"/>
  <p:tag name="KSO_WM_DIAGRAM_GROUP_CODE" val="q1-1"/>
  <p:tag name="KSO_WM_UNIT_TYPE" val="q_h_a"/>
  <p:tag name="KSO_WM_UNIT_INDEX" val="1_4_1"/>
  <p:tag name="KSO_WM_UNIT_TEXT_FILL_FORE_SCHEMECOLOR_INDEX" val="8"/>
  <p:tag name="KSO_WM_UNIT_TEXT_FILL_TYPE" val="1"/>
  <p:tag name="KSO_WM_UNIT_USESOURCEFORMAT_APPLY" val="1"/>
</p:tagLst>
</file>

<file path=ppt/tags/tag122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1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1225.xml><?xml version="1.0" encoding="utf-8"?>
<p:tagLst xmlns:a="http://schemas.openxmlformats.org/drawingml/2006/main" xmlns:r="http://schemas.openxmlformats.org/officeDocument/2006/relationships" xmlns:p="http://schemas.openxmlformats.org/presentationml/2006/main">
  <p:tag name="KSO_WM_SLIDE_ID" val="custom20202661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61"/>
  <p:tag name="KSO_WM_SLIDE_TYPE" val="sectionTitle"/>
  <p:tag name="KSO_WM_SLIDE_SUBTYPE" val="pureTxt"/>
  <p:tag name="KSO_WM_SLIDE_LAYOUT" val="a_e"/>
  <p:tag name="KSO_WM_SLIDE_LAYOUT_CNT" val="1_1"/>
</p:tagLst>
</file>

<file path=ppt/tags/tag1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e*1"/>
  <p:tag name="KSO_WM_TEMPLATE_CATEGORY" val="custom"/>
  <p:tag name="KSO_WM_TEMPLATE_INDEX" val="20202661"/>
  <p:tag name="KSO_WM_UNIT_LAYERLEVEL" val="1"/>
  <p:tag name="KSO_WM_TAG_VERSION" val="1.0"/>
  <p:tag name="KSO_WM_BEAUTIFY_FLAG" val="#wm#"/>
  <p:tag name="KSO_WM_UNIT_PRESET_TEXT" val="PART  01"/>
  <p:tag name="KSO_WM_UNIT_NOCLEAR" val="0"/>
  <p:tag name="KSO_WM_UNIT_VALUE" val="4"/>
  <p:tag name="KSO_WM_UNIT_TYPE" val="e"/>
  <p:tag name="KSO_WM_UNIT_INDEX" val="1"/>
</p:tagLst>
</file>

<file path=ppt/tags/tag1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12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8463"/>
  <p:tag name="KSO_WM_TAG_VERSION" val="1.0"/>
  <p:tag name="KSO_WM_SLIDE_INDEX" val="4"/>
  <p:tag name="KSO_WM_SLIDE_ITEM_CNT" val="6"/>
  <p:tag name="KSO_WM_SLIDE_LAYOUT" val="q"/>
  <p:tag name="KSO_WM_SLIDE_LAYOUT_CNT" val="1"/>
  <p:tag name="KSO_WM_SLIDE_TYPE" val="text"/>
  <p:tag name="KSO_WM_SLIDE_SUBTYPE" val="diag"/>
  <p:tag name="KSO_WM_SLIDE_POSITION" val="30.8941*99.9864"/>
  <p:tag name="KSO_WM_SLIDE_SIZE" val="895.535*340.027"/>
  <p:tag name="KSO_WM_SLIDE_ID" val="diagram20188463_4"/>
  <p:tag name="KSO_WM_SLIDE_COLORSCHEME_VERSION" val="3.2"/>
  <p:tag name="KSO_WM_TEMPLATE_SUBCATEGORY" val="0"/>
  <p:tag name="KSO_WM_DIAGRAM_GROUP_CODE" val="q1-1"/>
  <p:tag name="KSO_WM_SLIDE_DIAGTYPE" val="q"/>
</p:tagLst>
</file>

<file path=ppt/tags/tag122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12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8463"/>
  <p:tag name="KSO_WM_TAG_VERSION" val="1.0"/>
  <p:tag name="KSO_WM_SLIDE_INDEX" val="4"/>
  <p:tag name="KSO_WM_SLIDE_ITEM_CNT" val="6"/>
  <p:tag name="KSO_WM_SLIDE_LAYOUT" val="q"/>
  <p:tag name="KSO_WM_SLIDE_LAYOUT_CNT" val="1"/>
  <p:tag name="KSO_WM_SLIDE_TYPE" val="text"/>
  <p:tag name="KSO_WM_SLIDE_SUBTYPE" val="diag"/>
  <p:tag name="KSO_WM_SLIDE_POSITION" val="30.8941*99.9864"/>
  <p:tag name="KSO_WM_SLIDE_SIZE" val="895.535*340.027"/>
  <p:tag name="KSO_WM_SLIDE_ID" val="diagram20188463_4"/>
  <p:tag name="KSO_WM_SLIDE_COLORSCHEME_VERSION" val="3.2"/>
  <p:tag name="KSO_WM_TEMPLATE_SUBCATEGORY" val="0"/>
  <p:tag name="KSO_WM_DIAGRAM_GROUP_CODE" val="q1-1"/>
  <p:tag name="KSO_WM_SLIDE_DIAGTYPE" val="q"/>
</p:tagLst>
</file>

<file path=ppt/tags/tag123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1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12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8463"/>
  <p:tag name="KSO_WM_TAG_VERSION" val="1.0"/>
  <p:tag name="KSO_WM_SLIDE_INDEX" val="4"/>
  <p:tag name="KSO_WM_SLIDE_ITEM_CNT" val="6"/>
  <p:tag name="KSO_WM_SLIDE_LAYOUT" val="q"/>
  <p:tag name="KSO_WM_SLIDE_LAYOUT_CNT" val="1"/>
  <p:tag name="KSO_WM_SLIDE_TYPE" val="text"/>
  <p:tag name="KSO_WM_SLIDE_SUBTYPE" val="diag"/>
  <p:tag name="KSO_WM_SLIDE_POSITION" val="30.8941*99.9864"/>
  <p:tag name="KSO_WM_SLIDE_SIZE" val="895.535*340.027"/>
  <p:tag name="KSO_WM_SLIDE_ID" val="diagram20188463_4"/>
  <p:tag name="KSO_WM_SLIDE_COLORSCHEME_VERSION" val="3.2"/>
  <p:tag name="KSO_WM_TEMPLATE_SUBCATEGORY" val="0"/>
  <p:tag name="KSO_WM_DIAGRAM_GROUP_CODE" val="q1-1"/>
  <p:tag name="KSO_WM_SLIDE_DIAGTYPE" val="q"/>
</p:tagLst>
</file>

<file path=ppt/tags/tag123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1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12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8463"/>
  <p:tag name="KSO_WM_TAG_VERSION" val="1.0"/>
  <p:tag name="KSO_WM_SLIDE_INDEX" val="4"/>
  <p:tag name="KSO_WM_SLIDE_ITEM_CNT" val="6"/>
  <p:tag name="KSO_WM_SLIDE_LAYOUT" val="q"/>
  <p:tag name="KSO_WM_SLIDE_LAYOUT_CNT" val="1"/>
  <p:tag name="KSO_WM_SLIDE_TYPE" val="text"/>
  <p:tag name="KSO_WM_SLIDE_SUBTYPE" val="diag"/>
  <p:tag name="KSO_WM_SLIDE_POSITION" val="30.8941*99.9864"/>
  <p:tag name="KSO_WM_SLIDE_SIZE" val="895.535*340.027"/>
  <p:tag name="KSO_WM_SLIDE_ID" val="diagram20188463_4"/>
  <p:tag name="KSO_WM_SLIDE_COLORSCHEME_VERSION" val="3.2"/>
  <p:tag name="KSO_WM_TEMPLATE_SUBCATEGORY" val="0"/>
  <p:tag name="KSO_WM_DIAGRAM_GROUP_CODE" val="q1-1"/>
  <p:tag name="KSO_WM_SLIDE_DIAGTYPE" val="q"/>
</p:tagLst>
</file>

<file path=ppt/tags/tag123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1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8463"/>
  <p:tag name="KSO_WM_TAG_VERSION" val="1.0"/>
  <p:tag name="KSO_WM_SLIDE_INDEX" val="4"/>
  <p:tag name="KSO_WM_SLIDE_ITEM_CNT" val="6"/>
  <p:tag name="KSO_WM_SLIDE_LAYOUT" val="q"/>
  <p:tag name="KSO_WM_SLIDE_LAYOUT_CNT" val="1"/>
  <p:tag name="KSO_WM_SLIDE_TYPE" val="text"/>
  <p:tag name="KSO_WM_SLIDE_SUBTYPE" val="diag"/>
  <p:tag name="KSO_WM_SLIDE_POSITION" val="30.8941*99.9864"/>
  <p:tag name="KSO_WM_SLIDE_SIZE" val="895.535*340.027"/>
  <p:tag name="KSO_WM_SLIDE_ID" val="diagram20188463_4"/>
  <p:tag name="KSO_WM_SLIDE_COLORSCHEME_VERSION" val="3.2"/>
  <p:tag name="KSO_WM_TEMPLATE_SUBCATEGORY" val="0"/>
  <p:tag name="KSO_WM_DIAGRAM_GROUP_CODE" val="q1-1"/>
  <p:tag name="KSO_WM_SLIDE_DIAGTYPE" val="q"/>
</p:tagLst>
</file>

<file path=ppt/tags/tag124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1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12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8463"/>
  <p:tag name="KSO_WM_TAG_VERSION" val="1.0"/>
  <p:tag name="KSO_WM_SLIDE_INDEX" val="4"/>
  <p:tag name="KSO_WM_SLIDE_ITEM_CNT" val="6"/>
  <p:tag name="KSO_WM_SLIDE_LAYOUT" val="q"/>
  <p:tag name="KSO_WM_SLIDE_LAYOUT_CNT" val="1"/>
  <p:tag name="KSO_WM_SLIDE_TYPE" val="text"/>
  <p:tag name="KSO_WM_SLIDE_SUBTYPE" val="diag"/>
  <p:tag name="KSO_WM_SLIDE_POSITION" val="30.8941*99.9864"/>
  <p:tag name="KSO_WM_SLIDE_SIZE" val="895.535*340.027"/>
  <p:tag name="KSO_WM_SLIDE_ID" val="diagram20188463_4"/>
  <p:tag name="KSO_WM_SLIDE_COLORSCHEME_VERSION" val="3.2"/>
  <p:tag name="KSO_WM_TEMPLATE_SUBCATEGORY" val="0"/>
  <p:tag name="KSO_WM_DIAGRAM_GROUP_CODE" val="q1-1"/>
  <p:tag name="KSO_WM_SLIDE_DIAGTYPE" val="q"/>
</p:tagLst>
</file>

<file path=ppt/tags/tag124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1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12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1555"/>
  <p:tag name="KSO_WM_SLIDE_ID" val="diagram20201555_1"/>
  <p:tag name="KSO_WM_TEMPLATE_SUBCATEGORY" val="11"/>
  <p:tag name="KSO_WM_SLIDE_TYPE" val="text"/>
  <p:tag name="KSO_WM_SLIDE_SUBTYPE" val="picTxt"/>
  <p:tag name="KSO_WM_SLIDE_ITEM_CNT" val="0"/>
  <p:tag name="KSO_WM_SLIDE_INDEX" val="1"/>
  <p:tag name="KSO_WM_UNIT_SHOW_EDIT_AREA_INDICATION" val="1"/>
  <p:tag name="KSO_WM_SLIDE_SIZE" val="866*471"/>
  <p:tag name="KSO_WM_SLIDE_POSITION" val="47*20"/>
  <p:tag name="KSO_WM_TAG_VERSION" val="1.0"/>
  <p:tag name="KSO_WM_SLIDE_LAYOUT" val="d_f"/>
  <p:tag name="KSO_WM_SLIDE_LAYOUT_CNT" val="1_1"/>
  <p:tag name="KSO_WM_TEMPLATE_MASTER_TYPE" val="0"/>
  <p:tag name="KSO_WM_TEMPLATE_COLOR_TYPE" val="1"/>
  <p:tag name="KSO_WM_SLIDE_LAYOUT_INFO" val="{&quot;direction&quot;:0,&quot;horizontalAlign&quot;:-1,&quot;verticalAlign&quot;:-1,&quot;type&quot;:1,&quot;diagramDirection&quot;:0,&quot;canSetOverLayout&quot;:0,&quot;isOverLayout&quot;:0,&quot;marginOverLayout&quot;:{&quot;left&quot;:-0.035,&quot;top&quot;:-0.035,&quot;right&quot;:-0.035,&quot;bottom&quot;:-0.035},&quot;normalSize&quot;:{&quot;size1&quot;:12.4},&quot;minSize&quot;:{&quot;size1&quot;:12.4},&quot;maxSize&quot;:{&quot;size1&quot;:12.4},&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74,&quot;right&quot;:1.69,&quot;bottom&quot;:0.6},&quot;marginOverLayout&quot;:{&quot;left&quot;:-0.035,&quot;top&quot;:-0.035,&quot;right&quot;:-0.035,&quot;bottom&quot;:-0.035},&quot;edge&quot;:{&quot;left&quot;:true,&quot;top&quot;:true,&quot;right&quot;:true,&quot;bottom&quot;:false},&quot;backgroundInfo&quot;:[{&quot;type&quot;:&quot;navigation&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marginOverLayout&quot;:{&quot;left&quot;:-0.035,&quot;top&quot;:-0.035,&quot;right&quot;:-0.035,&quot;bottom&quot;:-0.035},&quot;normalSize&quot;:{&quot;size1&quot;:70.5},&quot;minSize&quot;:{&quot;size1&quot;:40.1},&quot;maxSize&quot;:{&quot;size1&quot;:83.2},&quot;edge&quot;:{&quot;left&quot;:true,&quot;top&quot;:false,&quot;right&quot;:true,&quot;bottom&quot;:true},&quot;subLayout&quot;:[{&quot;direction&quot;:0,&quot;horizontalAlign&quot;:1,&quot;verticalAlign&quot;:1,&quot;type&quot;:1,&quot;diagramDirection&quot;:0,&quot;canSetOverLayout&quot;:1,&quot;isOverLayout&quot;:0,&quot;margin&quot;:{&quot;left&quot;:1.69,&quot;top&quot;:1.244,&quot;right&quot;:1.69,&quot;bottom&quot;:0.58},&quot;marginOverLayout&quot;:{&quot;left&quot;:0.0,&quot;top&quot;:1.244,&quot;right&quot;:0.0,&quot;bottom&quot;:0.58},&quot;edge&quot;:{&quot;left&quot;:true,&quot;top&quot;:false,&quot;right&quot;:true,&quot;bottom&quot;:false}},{&quot;direction&quot;:0,&quot;horizontalAlign&quot;:1,&quot;verticalAlign&quot;:1,&quot;type&quot;:0,&quot;diagramDirection&quot;:0,&quot;canSetOverLayout&quot;:0,&quot;isOverLayout&quot;:0,&quot;margin&quot;:{&quot;left&quot;:1.69,&quot;top&quot;:0.026,&quot;right&quot;:1.69,&quot;bottom&quot;:1.69},&quot;marginOverLayout&quot;:{&quot;left&quot;:-0.035,&quot;top&quot;:-0.035,&quot;right&quot;:-0.035,&quot;bottom&quot;:-0.035},&quot;edge&quot;:{&quot;left&quot;:true,&quot;top&quot;:false,&quot;right&quot;:true,&quot;bottom&quot;:true}}]}]}"/>
  <p:tag name="KSO_WM_SLIDE_CAN_ADD_NAVIGATION" val="1"/>
  <p:tag name="KSO_WM_SLIDE_BACKGROUND" val="[&quot;general&quot;,&quot;frame&quot;,&quot;navigation&quot;]"/>
  <p:tag name="KSO_WM_SLIDE_RATIO" val="1.777778"/>
</p:tagLst>
</file>

<file path=ppt/tags/tag1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1555_1*i*1"/>
  <p:tag name="KSO_WM_TEMPLATE_CATEGORY" val="diagram"/>
  <p:tag name="KSO_WM_TEMPLATE_INDEX" val="20201555"/>
  <p:tag name="KSO_WM_UNIT_LAYERLEVEL" val="1"/>
  <p:tag name="KSO_WM_TAG_VERSION" val="1.0"/>
  <p:tag name="KSO_WM_BEAUTIFY_FLAG" val="#wm#"/>
  <p:tag name="KSO_WM_UNIT_BLOCK" val="0"/>
  <p:tag name="KSO_WM_UNIT_SM_LIMIT_TYPE" val="1"/>
  <p:tag name="KSO_WM_UNIT_DECORATE_INFO" val="{&quot;DecorateInfoX&quot;:{&quot;IsLeft&quot;:true,&quot;IsRight&quot;:false,&quot;IsAbs&quot;:false},&quot;DecorateInfoY&quot;:{&quot;IsTop&quot;:true,&quot;IsBottom&quot;:false,&quot;IsAbs&quot;:false},&quot;DecorateInfoW&quot;:{&quot;IsAbs&quot;:true},&quot;DecorateInfoH&quot;:{&quot;IsAbs&quot;:true}}"/>
</p:tagLst>
</file>

<file path=ppt/tags/tag1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1555_1*i*2"/>
  <p:tag name="KSO_WM_TEMPLATE_CATEGORY" val="diagram"/>
  <p:tag name="KSO_WM_TEMPLATE_INDEX" val="20201555"/>
  <p:tag name="KSO_WM_UNIT_LAYERLEVEL" val="1"/>
  <p:tag name="KSO_WM_TAG_VERSION" val="1.0"/>
  <p:tag name="KSO_WM_BEAUTIFY_FLAG" val="#wm#"/>
  <p:tag name="KSO_WM_UNIT_SM_LIMIT_TYPE" val="1"/>
</p:tagLst>
</file>

<file path=ppt/tags/tag1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1555_1*i*3"/>
  <p:tag name="KSO_WM_TEMPLATE_CATEGORY" val="diagram"/>
  <p:tag name="KSO_WM_TEMPLATE_INDEX" val="20201555"/>
  <p:tag name="KSO_WM_UNIT_LAYERLEVEL" val="1"/>
  <p:tag name="KSO_WM_TAG_VERSION" val="1.0"/>
  <p:tag name="KSO_WM_BEAUTIFY_FLAG" val="#wm#"/>
  <p:tag name="KSO_WM_UNIT_SM_LIMIT_TYPE" val="1"/>
</p:tagLst>
</file>

<file path=ppt/tags/tag12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2"/>
  <p:tag name="KSO_WM_UNIT_LAYERLEVEL" val="1"/>
  <p:tag name="KSO_WM_TAG_VERSION" val="1.0"/>
  <p:tag name="KSO_WM_BEAUTIFY_FLAG" val="#wm#"/>
  <p:tag name="KSO_WM_UNIT_TYPE" val="i"/>
  <p:tag name="KSO_WM_UNIT_INDEX" val="2"/>
</p:tagLst>
</file>

<file path=ppt/tags/tag12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1470"/>
  <p:tag name="KSO_WM_SLIDE_ID" val="diagram20201470_2"/>
  <p:tag name="KSO_WM_TEMPLATE_SUBCATEGORY" val="0"/>
  <p:tag name="KSO_WM_TEMPLATE_MASTER_TYPE" val="0"/>
  <p:tag name="KSO_WM_TEMPLATE_COLOR_TYPE" val="0"/>
  <p:tag name="KSO_WM_SLIDE_TYPE" val="text"/>
  <p:tag name="KSO_WM_SLIDE_SUBTYPE" val="diag"/>
  <p:tag name="KSO_WM_SLIDE_ITEM_CNT" val="3"/>
  <p:tag name="KSO_WM_SLIDE_INDEX" val="2"/>
  <p:tag name="KSO_WM_SLIDE_SIZE" val="655.45*307.9"/>
  <p:tag name="KSO_WM_SLIDE_POSITION" val="152.3*164.75"/>
  <p:tag name="KSO_WM_DIAGRAM_GROUP_CODE" val="m1-1"/>
  <p:tag name="KSO_WM_SLIDE_DIAGTYPE" val="m"/>
  <p:tag name="KSO_WM_TAG_VERSION" val="1.0"/>
  <p:tag name="KSO_WM_SLIDE_LAYOUT" val="a_f_m"/>
  <p:tag name="KSO_WM_SLIDE_LAYOUT_CNT" val="1_1_1"/>
</p:tagLst>
</file>

<file path=ppt/tags/tag125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125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TYPE" val="i"/>
  <p:tag name="KSO_WM_UNIT_INDEX" val="2"/>
  <p:tag name="KSO_WM_UNIT_ID" val="custom20204543_22*i*2"/>
  <p:tag name="KSO_WM_TEMPLATE_CATEGORY" val="custom"/>
  <p:tag name="KSO_WM_TEMPLATE_INDEX" val="20204543"/>
  <p:tag name="KSO_WM_UNIT_LAYERLEVEL" val="1"/>
  <p:tag name="KSO_WM_TAG_VERSION" val="1.0"/>
  <p:tag name="KSO_WM_BEAUTIFY_FLAG" val="#wm#"/>
  <p:tag name="KSO_WM_UNIT_USESOURCEFORMAT_APPLY" val="1"/>
</p:tagLst>
</file>

<file path=ppt/tags/tag125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TYPE" val="i"/>
  <p:tag name="KSO_WM_UNIT_INDEX" val="3"/>
  <p:tag name="KSO_WM_UNIT_ID" val="custom20204543_22*i*3"/>
  <p:tag name="KSO_WM_TEMPLATE_CATEGORY" val="custom"/>
  <p:tag name="KSO_WM_TEMPLATE_INDEX" val="20204543"/>
  <p:tag name="KSO_WM_UNIT_LAYERLEVEL" val="1"/>
  <p:tag name="KSO_WM_TAG_VERSION" val="1.0"/>
  <p:tag name="KSO_WM_BEAUTIFY_FLAG" val="#wm#"/>
  <p:tag name="KSO_WM_UNIT_USESOURCEFORMAT_APPLY" val="1"/>
</p:tagLst>
</file>

<file path=ppt/tags/tag12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1985"/>
  <p:tag name="KSO_WM_SLIDE_COLORSCHEME_VERSION" val="3.2"/>
  <p:tag name="KSO_WM_SLIDE_ID" val="diagram20191985_3"/>
  <p:tag name="KSO_WM_TEMPLATE_SUBCATEGORY" val="0"/>
  <p:tag name="KSO_WM_SLIDE_TYPE" val="text"/>
  <p:tag name="KSO_WM_SLIDE_SUBTYPE" val="diag"/>
  <p:tag name="KSO_WM_SLIDE_ITEM_CNT" val="4"/>
  <p:tag name="KSO_WM_SLIDE_INDEX" val="3"/>
  <p:tag name="KSO_WM_SLIDE_SIZE" val="853.56*234.867"/>
  <p:tag name="KSO_WM_SLIDE_POSITION" val="53.0002*251.314"/>
  <p:tag name="KSO_WM_DIAGRAM_GROUP_CODE" val="m1-1"/>
  <p:tag name="KSO_WM_SLIDE_DIAGTYPE" val="m"/>
  <p:tag name="KSO_WM_TAG_VERSION" val="1.0"/>
  <p:tag name="KSO_WM_SLIDE_LAYOUT" val="a_f_m"/>
  <p:tag name="KSO_WM_SLIDE_LAYOUT_CNT" val="1_1_1"/>
</p:tagLst>
</file>

<file path=ppt/tags/tag1255.xml><?xml version="1.0" encoding="utf-8"?>
<p:tagLst xmlns:a="http://schemas.openxmlformats.org/drawingml/2006/main" xmlns:r="http://schemas.openxmlformats.org/officeDocument/2006/relationships" xmlns:p="http://schemas.openxmlformats.org/presentationml/2006/main">
  <p:tag name="KSO_WM_UNIT_COLOR_SCHEME_SHAPE_ID" val="3"/>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1985_3*m_h_i*1_1_1"/>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256.xml><?xml version="1.0" encoding="utf-8"?>
<p:tagLst xmlns:a="http://schemas.openxmlformats.org/drawingml/2006/main" xmlns:r="http://schemas.openxmlformats.org/officeDocument/2006/relationships" xmlns:p="http://schemas.openxmlformats.org/presentationml/2006/main">
  <p:tag name="KSO_WM_UNIT_COLOR_SCHEME_SHAPE_ID" val="7"/>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91985_3*m_h_i*1_2_1"/>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257.xml><?xml version="1.0" encoding="utf-8"?>
<p:tagLst xmlns:a="http://schemas.openxmlformats.org/drawingml/2006/main" xmlns:r="http://schemas.openxmlformats.org/officeDocument/2006/relationships" xmlns:p="http://schemas.openxmlformats.org/presentationml/2006/main">
  <p:tag name="KSO_WM_UNIT_COLOR_SCHEME_SHAPE_ID" val="11"/>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91985_3*m_h_i*1_3_1"/>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258.xml><?xml version="1.0" encoding="utf-8"?>
<p:tagLst xmlns:a="http://schemas.openxmlformats.org/drawingml/2006/main" xmlns:r="http://schemas.openxmlformats.org/officeDocument/2006/relationships" xmlns:p="http://schemas.openxmlformats.org/presentationml/2006/main">
  <p:tag name="KSO_WM_UNIT_COLOR_SCHEME_SHAPE_ID" val="15"/>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191985_3*m_h_i*1_4_1"/>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259.xml><?xml version="1.0" encoding="utf-8"?>
<p:tagLst xmlns:a="http://schemas.openxmlformats.org/drawingml/2006/main" xmlns:r="http://schemas.openxmlformats.org/officeDocument/2006/relationships" xmlns:p="http://schemas.openxmlformats.org/presentationml/2006/main">
  <p:tag name="KSO_WM_UNIT_COLOR_SCHEME_SHAPE_ID" val="2"/>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91985_3*m_h_i*1_1_2"/>
  <p:tag name="KSO_WM_TEMPLATE_CATEGORY" val="diagram"/>
  <p:tag name="KSO_WM_TEMPLATE_INDEX" val="2019198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2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4"/>
  <p:tag name="KSO_WM_UNIT_LAYERLEVEL" val="1"/>
  <p:tag name="KSO_WM_TAG_VERSION" val="1.0"/>
  <p:tag name="KSO_WM_BEAUTIFY_FLAG" val="#wm#"/>
  <p:tag name="KSO_WM_UNIT_TYPE" val="i"/>
  <p:tag name="KSO_WM_UNIT_INDEX" val="4"/>
</p:tagLst>
</file>

<file path=ppt/tags/tag1260.xml><?xml version="1.0" encoding="utf-8"?>
<p:tagLst xmlns:a="http://schemas.openxmlformats.org/drawingml/2006/main" xmlns:r="http://schemas.openxmlformats.org/officeDocument/2006/relationships" xmlns:p="http://schemas.openxmlformats.org/presentationml/2006/main">
  <p:tag name="KSO_WM_UNIT_COLOR_SCHEME_SHAPE_ID" val="29"/>
  <p:tag name="KSO_WM_UNIT_COLOR_SCHEME_PARENT_PAGE" val="0_3"/>
  <p:tag name="KSO_WM_UNIT_ISCONTENTSTITLE" val="0"/>
  <p:tag name="KSO_WM_UNIT_PRESET_TEXT" val="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91985_3*m_h_a*1_1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261.xml><?xml version="1.0" encoding="utf-8"?>
<p:tagLst xmlns:a="http://schemas.openxmlformats.org/drawingml/2006/main" xmlns:r="http://schemas.openxmlformats.org/officeDocument/2006/relationships" xmlns:p="http://schemas.openxmlformats.org/presentationml/2006/main">
  <p:tag name="KSO_WM_UNIT_COLOR_SCHEME_SHAPE_ID" val="30"/>
  <p:tag name="KSO_WM_UNIT_COLOR_SCHEME_PARENT_PAGE" val="0_3"/>
  <p:tag name="KSO_WM_UNIT_PRESET_TEXT" val="单击此处添加文本"/>
  <p:tag name="KSO_WM_UNIT_NOCLEAR" val="0"/>
  <p:tag name="KSO_WM_UNIT_VALUE" val="42"/>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91985_3*m_h_f*1_1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262.xml><?xml version="1.0" encoding="utf-8"?>
<p:tagLst xmlns:a="http://schemas.openxmlformats.org/drawingml/2006/main" xmlns:r="http://schemas.openxmlformats.org/officeDocument/2006/relationships" xmlns:p="http://schemas.openxmlformats.org/presentationml/2006/main">
  <p:tag name="KSO_WM_UNIT_COLOR_SCHEME_SHAPE_ID" val="46"/>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191985_3*m_h_i*1_1_3"/>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1263.xml><?xml version="1.0" encoding="utf-8"?>
<p:tagLst xmlns:a="http://schemas.openxmlformats.org/drawingml/2006/main" xmlns:r="http://schemas.openxmlformats.org/officeDocument/2006/relationships" xmlns:p="http://schemas.openxmlformats.org/presentationml/2006/main">
  <p:tag name="KSO_WM_UNIT_COLOR_SCHEME_SHAPE_ID" val="6"/>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1985_3*m_h_i*1_2_2"/>
  <p:tag name="KSO_WM_TEMPLATE_CATEGORY" val="diagram"/>
  <p:tag name="KSO_WM_TEMPLATE_INDEX" val="20191985"/>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1264.xml><?xml version="1.0" encoding="utf-8"?>
<p:tagLst xmlns:a="http://schemas.openxmlformats.org/drawingml/2006/main" xmlns:r="http://schemas.openxmlformats.org/officeDocument/2006/relationships" xmlns:p="http://schemas.openxmlformats.org/presentationml/2006/main">
  <p:tag name="KSO_WM_UNIT_COLOR_SCHEME_SHAPE_ID" val="32"/>
  <p:tag name="KSO_WM_UNIT_COLOR_SCHEME_PARENT_PAGE" val="0_3"/>
  <p:tag name="KSO_WM_UNIT_ISCONTENTSTITLE" val="0"/>
  <p:tag name="KSO_WM_UNIT_PRESET_TEXT" val="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1985_3*m_h_a*1_2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265.xml><?xml version="1.0" encoding="utf-8"?>
<p:tagLst xmlns:a="http://schemas.openxmlformats.org/drawingml/2006/main" xmlns:r="http://schemas.openxmlformats.org/officeDocument/2006/relationships" xmlns:p="http://schemas.openxmlformats.org/presentationml/2006/main">
  <p:tag name="KSO_WM_UNIT_COLOR_SCHEME_SHAPE_ID" val="33"/>
  <p:tag name="KSO_WM_UNIT_COLOR_SCHEME_PARENT_PAGE" val="0_3"/>
  <p:tag name="KSO_WM_UNIT_PRESET_TEXT" val="单击此处添加文本"/>
  <p:tag name="KSO_WM_UNIT_NOCLEAR" val="0"/>
  <p:tag name="KSO_WM_UNIT_VALUE" val="42"/>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91985_3*m_h_f*1_2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266.xml><?xml version="1.0" encoding="utf-8"?>
<p:tagLst xmlns:a="http://schemas.openxmlformats.org/drawingml/2006/main" xmlns:r="http://schemas.openxmlformats.org/officeDocument/2006/relationships" xmlns:p="http://schemas.openxmlformats.org/presentationml/2006/main">
  <p:tag name="KSO_WM_UNIT_COLOR_SCHEME_SHAPE_ID" val="47"/>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191985_3*m_h_i*1_2_3"/>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1267.xml><?xml version="1.0" encoding="utf-8"?>
<p:tagLst xmlns:a="http://schemas.openxmlformats.org/drawingml/2006/main" xmlns:r="http://schemas.openxmlformats.org/officeDocument/2006/relationships" xmlns:p="http://schemas.openxmlformats.org/presentationml/2006/main">
  <p:tag name="KSO_WM_UNIT_COLOR_SCHEME_SHAPE_ID" val="10"/>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191985_3*m_h_i*1_3_2"/>
  <p:tag name="KSO_WM_TEMPLATE_CATEGORY" val="diagram"/>
  <p:tag name="KSO_WM_TEMPLATE_INDEX" val="20191985"/>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 name="KSO_WM_UNIT_USESOURCEFORMAT_APPLY" val="1"/>
</p:tagLst>
</file>

<file path=ppt/tags/tag1268.xml><?xml version="1.0" encoding="utf-8"?>
<p:tagLst xmlns:a="http://schemas.openxmlformats.org/drawingml/2006/main" xmlns:r="http://schemas.openxmlformats.org/officeDocument/2006/relationships" xmlns:p="http://schemas.openxmlformats.org/presentationml/2006/main">
  <p:tag name="KSO_WM_UNIT_COLOR_SCHEME_SHAPE_ID" val="35"/>
  <p:tag name="KSO_WM_UNIT_COLOR_SCHEME_PARENT_PAGE" val="0_3"/>
  <p:tag name="KSO_WM_UNIT_ISCONTENTSTITLE" val="0"/>
  <p:tag name="KSO_WM_UNIT_PRESET_TEXT" val="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91985_3*m_h_a*1_3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269.xml><?xml version="1.0" encoding="utf-8"?>
<p:tagLst xmlns:a="http://schemas.openxmlformats.org/drawingml/2006/main" xmlns:r="http://schemas.openxmlformats.org/officeDocument/2006/relationships" xmlns:p="http://schemas.openxmlformats.org/presentationml/2006/main">
  <p:tag name="KSO_WM_UNIT_COLOR_SCHEME_SHAPE_ID" val="36"/>
  <p:tag name="KSO_WM_UNIT_COLOR_SCHEME_PARENT_PAGE" val="0_3"/>
  <p:tag name="KSO_WM_UNIT_PRESET_TEXT" val="单击此处添加文本"/>
  <p:tag name="KSO_WM_UNIT_NOCLEAR" val="0"/>
  <p:tag name="KSO_WM_UNIT_VALUE" val="42"/>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191985_3*m_h_f*1_3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2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3"/>
  <p:tag name="KSO_WM_UNIT_LAYERLEVEL" val="1"/>
  <p:tag name="KSO_WM_TAG_VERSION" val="1.0"/>
  <p:tag name="KSO_WM_BEAUTIFY_FLAG" val="#wm#"/>
  <p:tag name="KSO_WM_UNIT_TYPE" val="i"/>
  <p:tag name="KSO_WM_UNIT_INDEX" val="3"/>
</p:tagLst>
</file>

<file path=ppt/tags/tag1270.xml><?xml version="1.0" encoding="utf-8"?>
<p:tagLst xmlns:a="http://schemas.openxmlformats.org/drawingml/2006/main" xmlns:r="http://schemas.openxmlformats.org/officeDocument/2006/relationships" xmlns:p="http://schemas.openxmlformats.org/presentationml/2006/main">
  <p:tag name="KSO_WM_UNIT_COLOR_SCHEME_SHAPE_ID" val="48"/>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191985_3*m_h_i*1_3_3"/>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1271.xml><?xml version="1.0" encoding="utf-8"?>
<p:tagLst xmlns:a="http://schemas.openxmlformats.org/drawingml/2006/main" xmlns:r="http://schemas.openxmlformats.org/officeDocument/2006/relationships" xmlns:p="http://schemas.openxmlformats.org/presentationml/2006/main">
  <p:tag name="KSO_WM_UNIT_COLOR_SCHEME_SHAPE_ID" val="14"/>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191985_3*m_h_i*1_4_2"/>
  <p:tag name="KSO_WM_TEMPLATE_CATEGORY" val="diagram"/>
  <p:tag name="KSO_WM_TEMPLATE_INDEX" val="20191985"/>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 name="KSO_WM_UNIT_USESOURCEFORMAT_APPLY" val="1"/>
</p:tagLst>
</file>

<file path=ppt/tags/tag1272.xml><?xml version="1.0" encoding="utf-8"?>
<p:tagLst xmlns:a="http://schemas.openxmlformats.org/drawingml/2006/main" xmlns:r="http://schemas.openxmlformats.org/officeDocument/2006/relationships" xmlns:p="http://schemas.openxmlformats.org/presentationml/2006/main">
  <p:tag name="KSO_WM_UNIT_COLOR_SCHEME_SHAPE_ID" val="38"/>
  <p:tag name="KSO_WM_UNIT_COLOR_SCHEME_PARENT_PAGE" val="0_3"/>
  <p:tag name="KSO_WM_UNIT_ISCONTENTSTITLE" val="0"/>
  <p:tag name="KSO_WM_UNIT_PRESET_TEXT" val="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191985_3*m_h_a*1_4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273.xml><?xml version="1.0" encoding="utf-8"?>
<p:tagLst xmlns:a="http://schemas.openxmlformats.org/drawingml/2006/main" xmlns:r="http://schemas.openxmlformats.org/officeDocument/2006/relationships" xmlns:p="http://schemas.openxmlformats.org/presentationml/2006/main">
  <p:tag name="KSO_WM_UNIT_COLOR_SCHEME_SHAPE_ID" val="39"/>
  <p:tag name="KSO_WM_UNIT_COLOR_SCHEME_PARENT_PAGE" val="0_3"/>
  <p:tag name="KSO_WM_UNIT_PRESET_TEXT" val="单击此处添加文本"/>
  <p:tag name="KSO_WM_UNIT_NOCLEAR" val="0"/>
  <p:tag name="KSO_WM_UNIT_VALUE" val="42"/>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191985_3*m_h_f*1_4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274.xml><?xml version="1.0" encoding="utf-8"?>
<p:tagLst xmlns:a="http://schemas.openxmlformats.org/drawingml/2006/main" xmlns:r="http://schemas.openxmlformats.org/officeDocument/2006/relationships" xmlns:p="http://schemas.openxmlformats.org/presentationml/2006/main">
  <p:tag name="KSO_WM_UNIT_COLOR_SCHEME_SHAPE_ID" val="49"/>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191985_3*m_h_i*1_4_3"/>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1275.xml><?xml version="1.0" encoding="utf-8"?>
<p:tagLst xmlns:a="http://schemas.openxmlformats.org/drawingml/2006/main" xmlns:r="http://schemas.openxmlformats.org/officeDocument/2006/relationships" xmlns:p="http://schemas.openxmlformats.org/presentationml/2006/main">
  <p:tag name="KSO_WM_UNIT_COLOR_SCHEME_SHAPE_ID" val="4"/>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191985_3*m_h_i*1_1_4"/>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1"/>
</p:tagLst>
</file>

<file path=ppt/tags/tag1276.xml><?xml version="1.0" encoding="utf-8"?>
<p:tagLst xmlns:a="http://schemas.openxmlformats.org/drawingml/2006/main" xmlns:r="http://schemas.openxmlformats.org/officeDocument/2006/relationships" xmlns:p="http://schemas.openxmlformats.org/presentationml/2006/main">
  <p:tag name="KSO_WM_UNIT_COLOR_SCHEME_SHAPE_ID" val="5"/>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191985_3*m_h_i*1_1_5"/>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277.xml><?xml version="1.0" encoding="utf-8"?>
<p:tagLst xmlns:a="http://schemas.openxmlformats.org/drawingml/2006/main" xmlns:r="http://schemas.openxmlformats.org/officeDocument/2006/relationships" xmlns:p="http://schemas.openxmlformats.org/presentationml/2006/main">
  <p:tag name="KSO_WM_UNIT_COLOR_SCHEME_SHAPE_ID" val="8"/>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191985_3*m_h_i*1_2_4"/>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1"/>
</p:tagLst>
</file>

<file path=ppt/tags/tag1278.xml><?xml version="1.0" encoding="utf-8"?>
<p:tagLst xmlns:a="http://schemas.openxmlformats.org/drawingml/2006/main" xmlns:r="http://schemas.openxmlformats.org/officeDocument/2006/relationships" xmlns:p="http://schemas.openxmlformats.org/presentationml/2006/main">
  <p:tag name="KSO_WM_UNIT_COLOR_SCHEME_SHAPE_ID" val="9"/>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191985_3*m_h_i*1_2_5"/>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279.xml><?xml version="1.0" encoding="utf-8"?>
<p:tagLst xmlns:a="http://schemas.openxmlformats.org/drawingml/2006/main" xmlns:r="http://schemas.openxmlformats.org/officeDocument/2006/relationships" xmlns:p="http://schemas.openxmlformats.org/presentationml/2006/main">
  <p:tag name="KSO_WM_UNIT_COLOR_SCHEME_SHAPE_ID" val="12"/>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191985_3*m_h_i*1_3_4"/>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1"/>
</p:tagLst>
</file>

<file path=ppt/tags/tag12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6"/>
  <p:tag name="KSO_WM_UNIT_LAYERLEVEL" val="1"/>
  <p:tag name="KSO_WM_TAG_VERSION" val="1.0"/>
  <p:tag name="KSO_WM_BEAUTIFY_FLAG" val="#wm#"/>
  <p:tag name="KSO_WM_UNIT_TYPE" val="i"/>
  <p:tag name="KSO_WM_UNIT_INDEX" val="6"/>
</p:tagLst>
</file>

<file path=ppt/tags/tag1280.xml><?xml version="1.0" encoding="utf-8"?>
<p:tagLst xmlns:a="http://schemas.openxmlformats.org/drawingml/2006/main" xmlns:r="http://schemas.openxmlformats.org/officeDocument/2006/relationships" xmlns:p="http://schemas.openxmlformats.org/presentationml/2006/main">
  <p:tag name="KSO_WM_UNIT_COLOR_SCHEME_SHAPE_ID" val="13"/>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3_5"/>
  <p:tag name="KSO_WM_UNIT_ID" val="diagram20191985_3*m_h_i*1_3_5"/>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281.xml><?xml version="1.0" encoding="utf-8"?>
<p:tagLst xmlns:a="http://schemas.openxmlformats.org/drawingml/2006/main" xmlns:r="http://schemas.openxmlformats.org/officeDocument/2006/relationships" xmlns:p="http://schemas.openxmlformats.org/presentationml/2006/main">
  <p:tag name="KSO_WM_UNIT_COLOR_SCHEME_SHAPE_ID" val="16"/>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4_4"/>
  <p:tag name="KSO_WM_UNIT_ID" val="diagram20191985_3*m_h_i*1_4_4"/>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1"/>
</p:tagLst>
</file>

<file path=ppt/tags/tag1282.xml><?xml version="1.0" encoding="utf-8"?>
<p:tagLst xmlns:a="http://schemas.openxmlformats.org/drawingml/2006/main" xmlns:r="http://schemas.openxmlformats.org/officeDocument/2006/relationships" xmlns:p="http://schemas.openxmlformats.org/presentationml/2006/main">
  <p:tag name="KSO_WM_UNIT_COLOR_SCHEME_SHAPE_ID" val="17"/>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4_5"/>
  <p:tag name="KSO_WM_UNIT_ID" val="diagram20191985_3*m_h_i*1_4_5"/>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283.xml><?xml version="1.0" encoding="utf-8"?>
<p:tagLst xmlns:a="http://schemas.openxmlformats.org/drawingml/2006/main" xmlns:r="http://schemas.openxmlformats.org/officeDocument/2006/relationships" xmlns:p="http://schemas.openxmlformats.org/presentationml/2006/main">
  <p:tag name="KSO_WM_UNIT_COLOR_SCHEME_SHAPE_ID" val="27"/>
  <p:tag name="KSO_WM_UNIT_COLOR_SCHEME_PARENT_PAGE" val="0_1"/>
  <p:tag name="KSO_WM_UNIT_PRESET_TEXT" val="单击此处添加文本具体内容，简明扼要的阐述您的观点。"/>
  <p:tag name="KSO_WM_UNIT_NOCLEAR" val="0"/>
  <p:tag name="KSO_WM_UNIT_VALUE" val="138"/>
  <p:tag name="KSO_WM_UNIT_HIGHLIGHT" val="0"/>
  <p:tag name="KSO_WM_UNIT_COMPATIBLE" val="0"/>
  <p:tag name="KSO_WM_UNIT_DIAGRAM_ISNUMVISUAL" val="0"/>
  <p:tag name="KSO_WM_UNIT_DIAGRAM_ISREFERUNIT" val="0"/>
  <p:tag name="KSO_WM_DIAGRAM_GROUP_CODE" val="m1-1"/>
  <p:tag name="KSO_WM_UNIT_TYPE" val="f"/>
  <p:tag name="KSO_WM_UNIT_INDEX" val="1"/>
  <p:tag name="KSO_WM_UNIT_ID" val="diagram20191985_3*f*1"/>
  <p:tag name="KSO_WM_TEMPLATE_CATEGORY" val="diagram"/>
  <p:tag name="KSO_WM_TEMPLATE_INDEX" val="20191985"/>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1284.xml><?xml version="1.0" encoding="utf-8"?>
<p:tagLst xmlns:a="http://schemas.openxmlformats.org/drawingml/2006/main" xmlns:r="http://schemas.openxmlformats.org/officeDocument/2006/relationships" xmlns:p="http://schemas.openxmlformats.org/presentationml/2006/main">
  <p:tag name="KSO_WM_UNIT_COLOR_SCHEME_SHAPE_ID" val="18"/>
  <p:tag name="KSO_WM_UNIT_COLOR_SCHEME_PARENT_PAGE" val="0_1"/>
  <p:tag name="KSO_WM_UNIT_ISCONTENTSTITLE" val="0"/>
  <p:tag name="KSO_WM_UNIT_PRESET_TEXT" val="单击此处添加标题"/>
  <p:tag name="KSO_WM_UNIT_NOCLEAR" val="0"/>
  <p:tag name="KSO_WM_UNIT_VALUE" val="41"/>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20191985_3*a*1"/>
  <p:tag name="KSO_WM_TEMPLATE_CATEGORY" val="diagram"/>
  <p:tag name="KSO_WM_TEMPLATE_INDEX" val="20191985"/>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128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1286.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SLIDE_LAYOUT" val="a_l"/>
  <p:tag name="KSO_WM_SLIDE_LAYOUT_CNT" val="1_1"/>
  <p:tag name="KSO_WM_TEMPLATE_MASTER_TYPE" val="1"/>
  <p:tag name="KSO_WM_TEMPLATE_COLOR_TYPE" val="1"/>
  <p:tag name="KSO_WM_TEMPLATE_CATEGORY" val="custom"/>
  <p:tag name="KSO_WM_TEMPLATE_INDEX" val="20204363"/>
  <p:tag name="KSO_WM_SLIDE_ID" val="custom20204363_4"/>
</p:tagLst>
</file>

<file path=ppt/tags/tag128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1288.xml><?xml version="1.0" encoding="utf-8"?>
<p:tagLst xmlns:a="http://schemas.openxmlformats.org/drawingml/2006/main" xmlns:r="http://schemas.openxmlformats.org/officeDocument/2006/relationships" xmlns:p="http://schemas.openxmlformats.org/presentationml/2006/main">
  <p:tag name="KSO_WM_SLIDE_ID" val="custom20202661_15"/>
  <p:tag name="KSO_WM_TEMPLATE_SUBCATEGORY" val="0"/>
  <p:tag name="KSO_WM_TEMPLATE_MASTER_TYPE" val="1"/>
  <p:tag name="KSO_WM_TEMPLATE_COLOR_TYPE" val="1"/>
  <p:tag name="KSO_WM_SLIDE_ITEM_CNT" val="0"/>
  <p:tag name="KSO_WM_SLIDE_INDEX" val="15"/>
  <p:tag name="KSO_WM_TAG_VERSION" val="1.0"/>
  <p:tag name="KSO_WM_BEAUTIFY_FLAG" val="#wm#"/>
  <p:tag name="KSO_WM_TEMPLATE_CATEGORY" val="custom"/>
  <p:tag name="KSO_WM_TEMPLATE_INDEX" val="20202661"/>
  <p:tag name="KSO_WM_SLIDE_TYPE" val="endPage"/>
  <p:tag name="KSO_WM_SLIDE_SUBTYPE" val="pureTxt"/>
  <p:tag name="KSO_WM_SLIDE_LAYOUT" val="a_b"/>
  <p:tag name="KSO_WM_SLIDE_LAYOUT_CNT" val="1_1"/>
</p:tagLst>
</file>

<file path=ppt/tags/tag1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15*a*1"/>
  <p:tag name="KSO_WM_TEMPLATE_CATEGORY" val="custom"/>
  <p:tag name="KSO_WM_TEMPLATE_INDEX" val="20202661"/>
  <p:tag name="KSO_WM_UNIT_LAYERLEVEL" val="1"/>
  <p:tag name="KSO_WM_TAG_VERSION" val="1.0"/>
  <p:tag name="KSO_WM_BEAUTIFY_FLAG" val="#wm#"/>
  <p:tag name="KSO_WM_UNIT_ISCONTENTSTITLE" val="0"/>
  <p:tag name="KSO_WM_UNIT_NOCLEAR" val="1"/>
  <p:tag name="KSO_WM_UNIT_TYPE" val="a"/>
  <p:tag name="KSO_WM_UNIT_INDEX" val="1"/>
  <p:tag name="KSO_WM_UNIT_PRESET_TEXT" val="感谢聆听"/>
</p:tagLst>
</file>

<file path=ppt/tags/tag12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5"/>
  <p:tag name="KSO_WM_UNIT_LAYERLEVEL" val="1"/>
  <p:tag name="KSO_WM_TAG_VERSION" val="1.0"/>
  <p:tag name="KSO_WM_BEAUTIFY_FLAG" val="#wm#"/>
  <p:tag name="KSO_WM_UNIT_TYPE" val="i"/>
  <p:tag name="KSO_WM_UNIT_INDEX" val="5"/>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7"/>
  <p:tag name="KSO_WM_UNIT_LAYERLEVEL" val="1"/>
  <p:tag name="KSO_WM_TAG_VERSION" val="1.0"/>
  <p:tag name="KSO_WM_BEAUTIFY_FLAG" val="#wm#"/>
  <p:tag name="KSO_WM_UNIT_TYPE" val="i"/>
  <p:tag name="KSO_WM_UNIT_INDEX" val="7"/>
</p:tagLst>
</file>

<file path=ppt/tags/tag13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8"/>
  <p:tag name="KSO_WM_UNIT_LAYERLEVEL" val="1"/>
  <p:tag name="KSO_WM_TAG_VERSION" val="1.0"/>
  <p:tag name="KSO_WM_BEAUTIFY_FLAG" val="#wm#"/>
  <p:tag name="KSO_WM_UNIT_TYPE" val="i"/>
  <p:tag name="KSO_WM_UNIT_INDEX" val="8"/>
</p:tagLst>
</file>

<file path=ppt/tags/tag13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0"/>
  <p:tag name="KSO_WM_UNIT_LAYERLEVEL" val="1"/>
  <p:tag name="KSO_WM_TAG_VERSION" val="1.0"/>
  <p:tag name="KSO_WM_BEAUTIFY_FLAG" val="#wm#"/>
  <p:tag name="KSO_WM_UNIT_TYPE" val="i"/>
  <p:tag name="KSO_WM_UNIT_INDEX" val="10"/>
</p:tagLst>
</file>

<file path=ppt/tags/tag13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9"/>
  <p:tag name="KSO_WM_UNIT_LAYERLEVEL" val="1"/>
  <p:tag name="KSO_WM_TAG_VERSION" val="1.0"/>
  <p:tag name="KSO_WM_BEAUTIFY_FLAG" val="#wm#"/>
  <p:tag name="KSO_WM_UNIT_TYPE" val="i"/>
  <p:tag name="KSO_WM_UNIT_INDEX" val="9"/>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3"/>
  <p:tag name="KSO_WM_UNIT_LAYERLEVEL" val="1"/>
  <p:tag name="KSO_WM_TAG_VERSION" val="1.0"/>
  <p:tag name="KSO_WM_BEAUTIFY_FLAG" val="#wm#"/>
  <p:tag name="KSO_WM_UNIT_TYPE" val="i"/>
  <p:tag name="KSO_WM_UNIT_INDEX" val="3"/>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35"/>
  <p:tag name="KSO_WM_UNIT_LAYERLEVEL" val="1"/>
  <p:tag name="KSO_WM_TAG_VERSION" val="1.0"/>
  <p:tag name="KSO_WM_BEAUTIFY_FLAG" val="#wm#"/>
  <p:tag name="KSO_WM_UNIT_TYPE" val="i"/>
  <p:tag name="KSO_WM_UNIT_INDEX" val="35"/>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37"/>
  <p:tag name="KSO_WM_UNIT_LAYERLEVEL" val="1"/>
  <p:tag name="KSO_WM_TAG_VERSION" val="1.0"/>
  <p:tag name="KSO_WM_BEAUTIFY_FLAG" val="#wm#"/>
  <p:tag name="KSO_WM_UNIT_TYPE" val="i"/>
  <p:tag name="KSO_WM_UNIT_INDEX" val="37"/>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2"/>
</p:tagLst>
</file>

<file path=ppt/tags/tag14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UNIT_TYPE" val="i"/>
  <p:tag name="KSO_WM_UNIT_INDEX" val="2"/>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
  <p:tag name="KSO_WM_UNIT_LAYERLEVEL" val="1"/>
  <p:tag name="KSO_WM_TAG_VERSION" val="1.0"/>
  <p:tag name="KSO_WM_BEAUTIFY_FLAG" val="#wm#"/>
  <p:tag name="KSO_WM_UNIT_TYPE" val="i"/>
  <p:tag name="KSO_WM_UNIT_INDEX" val="3"/>
</p:tagLst>
</file>

<file path=ppt/tags/tag15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5"/>
  <p:tag name="KSO_WM_UNIT_LAYERLEVEL" val="1"/>
  <p:tag name="KSO_WM_TAG_VERSION" val="1.0"/>
  <p:tag name="KSO_WM_BEAUTIFY_FLAG" val="#wm#"/>
  <p:tag name="KSO_WM_UNIT_TYPE" val="i"/>
  <p:tag name="KSO_WM_UNIT_INDEX" val="35"/>
</p:tagLst>
</file>

<file path=ppt/tags/tag15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6"/>
  <p:tag name="KSO_WM_UNIT_LAYERLEVEL" val="1"/>
  <p:tag name="KSO_WM_TAG_VERSION" val="1.0"/>
  <p:tag name="KSO_WM_BEAUTIFY_FLAG" val="#wm#"/>
  <p:tag name="KSO_WM_UNIT_TYPE" val="i"/>
  <p:tag name="KSO_WM_UNIT_INDEX" val="36"/>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61"/>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6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2661"/>
  <p:tag name="KSO_WM_TEMPLATE_THUMBS_INDEX" val="1、4、7、8、9、10、11、12、13、14、15"/>
  <p:tag name="KSO_WM_TEMPLATE_MASTER_THUMB_INDEX" val="12"/>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 name="KSO_WM_SLIDE_BACKGROUND_MASK_FLAG" val="1"/>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6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3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Lst>
</file>

<file path=ppt/tags/tag23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Lst>
</file>

<file path=ppt/tags/tag24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Lst>
</file>

<file path=ppt/tags/tag24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Lst>
</file>

<file path=ppt/tags/tag24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Lst>
</file>

<file path=ppt/tags/tag24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Lst>
</file>

<file path=ppt/tags/tag24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Lst>
</file>

<file path=ppt/tags/tag24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Lst>
</file>

<file path=ppt/tags/tag24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Lst>
</file>

<file path=ppt/tags/tag24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SLIDE_BACKGROUND_TYPE" val="frame"/>
  <p:tag name="KSO_WM_SLIDE_BK_DARK_LIGHT" val="2"/>
  <p:tag name="KSO_WM_UNIT_TYPE" val="i"/>
  <p:tag name="KSO_WM_UNIT_INDEX" val="2"/>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SLIDE_BACKGROUND_TYPE" val="leftRight"/>
  <p:tag name="KSO_WM_SLIDE_BK_DARK_LIGHT" val="2"/>
</p:tagLst>
</file>

<file path=ppt/tags/tag25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 name="KSO_WM_SLIDE_BACKGROUND_TYPE" val="topBottom"/>
  <p:tag name="KSO_WM_SLIDE_BK_DARK_LIGHT" val="2"/>
</p:tagLst>
</file>

<file path=ppt/tags/tag26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7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2"/>
  <p:tag name="KSO_WM_UNIT_LAYERLEVEL" val="1"/>
  <p:tag name="KSO_WM_TAG_VERSION" val="1.0"/>
  <p:tag name="KSO_WM_BEAUTIFY_FLAG" val="#wm#"/>
  <p:tag name="KSO_WM_UNIT_TYPE" val="i"/>
  <p:tag name="KSO_WM_UNIT_INDEX" val="2"/>
</p:tagLst>
</file>

<file path=ppt/tags/tag27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3"/>
  <p:tag name="KSO_WM_UNIT_LAYERLEVEL" val="1"/>
  <p:tag name="KSO_WM_TAG_VERSION" val="1.0"/>
  <p:tag name="KSO_WM_BEAUTIFY_FLAG" val="#wm#"/>
  <p:tag name="KSO_WM_UNIT_TYPE" val="i"/>
  <p:tag name="KSO_WM_UNIT_INDEX" val="3"/>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Lst>
</file>

<file path=ppt/tags/tag27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8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2"/>
  <p:tag name="KSO_WM_UNIT_LAYERLEVEL" val="1"/>
  <p:tag name="KSO_WM_TAG_VERSION" val="1.0"/>
  <p:tag name="KSO_WM_BEAUTIFY_FLAG" val="#wm#"/>
  <p:tag name="KSO_WM_UNIT_TYPE" val="i"/>
  <p:tag name="KSO_WM_UNIT_INDEX" val="2"/>
</p:tagLst>
</file>

<file path=ppt/tags/tag28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4"/>
  <p:tag name="KSO_WM_UNIT_LAYERLEVEL" val="1"/>
  <p:tag name="KSO_WM_TAG_VERSION" val="1.0"/>
  <p:tag name="KSO_WM_BEAUTIFY_FLAG" val="#wm#"/>
  <p:tag name="KSO_WM_UNIT_TYPE" val="i"/>
  <p:tag name="KSO_WM_UNIT_INDEX" val="4"/>
</p:tagLst>
</file>

<file path=ppt/tags/tag28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3"/>
  <p:tag name="KSO_WM_UNIT_LAYERLEVEL" val="1"/>
  <p:tag name="KSO_WM_TAG_VERSION" val="1.0"/>
  <p:tag name="KSO_WM_BEAUTIFY_FLAG" val="#wm#"/>
  <p:tag name="KSO_WM_UNIT_TYPE" val="i"/>
  <p:tag name="KSO_WM_UNIT_INDEX" val="3"/>
</p:tagLst>
</file>

<file path=ppt/tags/tag28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6"/>
  <p:tag name="KSO_WM_UNIT_LAYERLEVEL" val="1"/>
  <p:tag name="KSO_WM_TAG_VERSION" val="1.0"/>
  <p:tag name="KSO_WM_BEAUTIFY_FLAG" val="#wm#"/>
  <p:tag name="KSO_WM_UNIT_TYPE" val="i"/>
  <p:tag name="KSO_WM_UNIT_INDEX" val="6"/>
</p:tagLst>
</file>

<file path=ppt/tags/tag28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5"/>
  <p:tag name="KSO_WM_UNIT_LAYERLEVEL" val="1"/>
  <p:tag name="KSO_WM_TAG_VERSION" val="1.0"/>
  <p:tag name="KSO_WM_BEAUTIFY_FLAG" val="#wm#"/>
  <p:tag name="KSO_WM_UNIT_TYPE" val="i"/>
  <p:tag name="KSO_WM_UNIT_INDEX" val="5"/>
</p:tagLst>
</file>

<file path=ppt/tags/tag28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7"/>
  <p:tag name="KSO_WM_UNIT_LAYERLEVEL" val="1"/>
  <p:tag name="KSO_WM_TAG_VERSION" val="1.0"/>
  <p:tag name="KSO_WM_BEAUTIFY_FLAG" val="#wm#"/>
  <p:tag name="KSO_WM_UNIT_TYPE" val="i"/>
  <p:tag name="KSO_WM_UNIT_INDEX" val="7"/>
</p:tagLst>
</file>

<file path=ppt/tags/tag28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8"/>
  <p:tag name="KSO_WM_UNIT_LAYERLEVEL" val="1"/>
  <p:tag name="KSO_WM_TAG_VERSION" val="1.0"/>
  <p:tag name="KSO_WM_BEAUTIFY_FLAG" val="#wm#"/>
  <p:tag name="KSO_WM_UNIT_TYPE" val="i"/>
  <p:tag name="KSO_WM_UNIT_INDEX" val="8"/>
</p:tagLst>
</file>

<file path=ppt/tags/tag28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0"/>
  <p:tag name="KSO_WM_UNIT_LAYERLEVEL" val="1"/>
  <p:tag name="KSO_WM_TAG_VERSION" val="1.0"/>
  <p:tag name="KSO_WM_BEAUTIFY_FLAG" val="#wm#"/>
  <p:tag name="KSO_WM_UNIT_TYPE" val="i"/>
  <p:tag name="KSO_WM_UNIT_INDEX" val="10"/>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9"/>
  <p:tag name="KSO_WM_UNIT_LAYERLEVEL" val="1"/>
  <p:tag name="KSO_WM_TAG_VERSION" val="1.0"/>
  <p:tag name="KSO_WM_BEAUTIFY_FLAG" val="#wm#"/>
  <p:tag name="KSO_WM_UNIT_TYPE" val="i"/>
  <p:tag name="KSO_WM_UNIT_INDEX" val="9"/>
</p:tagLst>
</file>

<file path=ppt/tags/tag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3"/>
  <p:tag name="KSO_WM_UNIT_LAYERLEVEL" val="1"/>
  <p:tag name="KSO_WM_TAG_VERSION" val="1.0"/>
  <p:tag name="KSO_WM_BEAUTIFY_FLAG" val="#wm#"/>
  <p:tag name="KSO_WM_UNIT_TYPE" val="i"/>
  <p:tag name="KSO_WM_UNIT_INDEX" val="3"/>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35"/>
  <p:tag name="KSO_WM_UNIT_LAYERLEVEL" val="1"/>
  <p:tag name="KSO_WM_TAG_VERSION" val="1.0"/>
  <p:tag name="KSO_WM_BEAUTIFY_FLAG" val="#wm#"/>
  <p:tag name="KSO_WM_UNIT_TYPE" val="i"/>
  <p:tag name="KSO_WM_UNIT_INDEX" val="35"/>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37"/>
  <p:tag name="KSO_WM_UNIT_LAYERLEVEL" val="1"/>
  <p:tag name="KSO_WM_TAG_VERSION" val="1.0"/>
  <p:tag name="KSO_WM_BEAUTIFY_FLAG" val="#wm#"/>
  <p:tag name="KSO_WM_UNIT_TYPE" val="i"/>
  <p:tag name="KSO_WM_UNIT_INDEX" val="37"/>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2"/>
</p:tagLst>
</file>

<file path=ppt/tags/tag30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UNIT_TYPE" val="i"/>
  <p:tag name="KSO_WM_UNIT_INDEX" val="2"/>
</p:tagLst>
</file>

<file path=ppt/tags/tag30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
  <p:tag name="KSO_WM_UNIT_LAYERLEVEL" val="1"/>
  <p:tag name="KSO_WM_TAG_VERSION" val="1.0"/>
  <p:tag name="KSO_WM_BEAUTIFY_FLAG" val="#wm#"/>
  <p:tag name="KSO_WM_UNIT_TYPE" val="i"/>
  <p:tag name="KSO_WM_UNIT_INDEX" val="3"/>
</p:tagLst>
</file>

<file path=ppt/tags/tag30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5"/>
  <p:tag name="KSO_WM_UNIT_LAYERLEVEL" val="1"/>
  <p:tag name="KSO_WM_TAG_VERSION" val="1.0"/>
  <p:tag name="KSO_WM_BEAUTIFY_FLAG" val="#wm#"/>
  <p:tag name="KSO_WM_UNIT_TYPE" val="i"/>
  <p:tag name="KSO_WM_UNIT_INDEX" val="35"/>
</p:tagLst>
</file>

<file path=ppt/tags/tag30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6"/>
  <p:tag name="KSO_WM_UNIT_LAYERLEVEL" val="1"/>
  <p:tag name="KSO_WM_TAG_VERSION" val="1.0"/>
  <p:tag name="KSO_WM_BEAUTIFY_FLAG" val="#wm#"/>
  <p:tag name="KSO_WM_UNIT_TYPE" val="i"/>
  <p:tag name="KSO_WM_UNIT_INDEX" val="36"/>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63"/>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63"/>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4363"/>
  <p:tag name="KSO_WM_TEMPLATE_SUBCATEGORY" val="0"/>
  <p:tag name="KSO_WM_TEMPLATE_MASTER_TYPE" val="1"/>
  <p:tag name="KSO_WM_TEMPLATE_COLOR_TYPE" val="1"/>
  <p:tag name="KSO_WM_TEMPLATE_MASTER_THUMB_INDEX" val="12"/>
  <p:tag name="KSO_WM_TEMPLATE_THUMBS_INDEX" val="1、4、7、9、12、13、17、20、21、22、23、26、31、34、36"/>
</p:tagLst>
</file>

<file path=ppt/tags/tag321.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2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23.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24.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25.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26.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9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99.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1"/>
  <p:tag name="KSO_WM_UNIT_ID" val="_13*i*1"/>
  <p:tag name="KSO_WM_UNIT_BK_DARK_LIGHT" val="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0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07.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1"/>
  <p:tag name="KSO_WM_UNIT_ID" val="_14*i*1"/>
  <p:tag name="KSO_WM_UNIT_BK_DARK_LIGHT" val="2"/>
  <p:tag name="KSO_WM_UNIT_LAYERLEVEL" val="1"/>
  <p:tag name="KSO_WM_TAG_VERSION" val="1.0"/>
  <p:tag name="KSO_WM_BEAUTIFY_FLAG" val="#wm#"/>
</p:tagLst>
</file>

<file path=ppt/tags/tag40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15.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1"/>
  <p:tag name="KSO_WM_UNIT_ID" val="_15*i*1"/>
  <p:tag name="KSO_WM_UNIT_BK_DARK_LIGHT" val="2"/>
  <p:tag name="KSO_WM_UNIT_LAYERLEVEL" val="1"/>
  <p:tag name="KSO_WM_TAG_VERSION" val="1.0"/>
  <p:tag name="KSO_WM_BEAUTIFY_FLAG" val="#wm#"/>
</p:tagLst>
</file>

<file path=ppt/tags/tag41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1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24.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1"/>
  <p:tag name="KSO_WM_UNIT_ID" val="_16*i*1"/>
  <p:tag name="KSO_WM_UNIT_BK_DARK_LIGHT" val="2"/>
  <p:tag name="KSO_WM_UNIT_LAYERLEVEL" val="1"/>
  <p:tag name="KSO_WM_TAG_VERSION" val="1.0"/>
  <p:tag name="KSO_WM_BEAUTIFY_FLAG" val="#wm#"/>
</p:tagLst>
</file>

<file path=ppt/tags/tag42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2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33.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1"/>
  <p:tag name="KSO_WM_UNIT_ID" val="_17*i*1"/>
  <p:tag name="KSO_WM_UNIT_BK_DARK_LIGHT" val="2"/>
  <p:tag name="KSO_WM_UNIT_LAYERLEVEL" val="1"/>
  <p:tag name="KSO_WM_TAG_VERSION" val="1.0"/>
  <p:tag name="KSO_WM_BEAUTIFY_FLAG" val="#wm#"/>
</p:tagLst>
</file>

<file path=ppt/tags/tag43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3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44.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1"/>
  <p:tag name="KSO_WM_UNIT_ID" val="_18*i*1"/>
  <p:tag name="KSO_WM_UNIT_BK_DARK_LIGHT" val="2"/>
  <p:tag name="KSO_WM_UNIT_LAYERLEVEL" val="1"/>
  <p:tag name="KSO_WM_TAG_VERSION" val="1.0"/>
  <p:tag name="KSO_WM_BEAUTIFY_FLAG" val="#wm#"/>
</p:tagLst>
</file>

<file path=ppt/tags/tag44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4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5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61"/>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1470"/>
  <p:tag name="KSO_WM_SLIDE_ID" val="diagram20201470_2"/>
  <p:tag name="KSO_WM_TEMPLATE_SUBCATEGORY" val="0"/>
  <p:tag name="KSO_WM_TEMPLATE_MASTER_TYPE" val="0"/>
  <p:tag name="KSO_WM_TEMPLATE_COLOR_TYPE" val="0"/>
  <p:tag name="KSO_WM_SLIDE_TYPE" val="text"/>
  <p:tag name="KSO_WM_SLIDE_SUBTYPE" val="diag"/>
  <p:tag name="KSO_WM_SLIDE_ITEM_CNT" val="3"/>
  <p:tag name="KSO_WM_SLIDE_INDEX" val="2"/>
  <p:tag name="KSO_WM_SLIDE_SIZE" val="655.45*307.9"/>
  <p:tag name="KSO_WM_SLIDE_POSITION" val="152.3*164.75"/>
  <p:tag name="KSO_WM_DIAGRAM_GROUP_CODE" val="m1-1"/>
  <p:tag name="KSO_WM_SLIDE_DIAGTYPE" val="m"/>
  <p:tag name="KSO_WM_TAG_VERSION" val="1.0"/>
  <p:tag name="KSO_WM_SLIDE_LAYOUT" val="a_f_m"/>
  <p:tag name="KSO_WM_SLIDE_LAYOUT_CNT" val="1_1_1"/>
</p:tagLst>
</file>

<file path=ppt/tags/tag45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45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TYPE" val="i"/>
  <p:tag name="KSO_WM_UNIT_INDEX" val="2"/>
  <p:tag name="KSO_WM_UNIT_ID" val="custom20204543_22*i*2"/>
  <p:tag name="KSO_WM_TEMPLATE_CATEGORY" val="custom"/>
  <p:tag name="KSO_WM_TEMPLATE_INDEX" val="20204543"/>
  <p:tag name="KSO_WM_UNIT_LAYERLEVEL" val="1"/>
  <p:tag name="KSO_WM_TAG_VERSION" val="1.0"/>
  <p:tag name="KSO_WM_BEAUTIFY_FLAG" val="#wm#"/>
  <p:tag name="KSO_WM_UNIT_USESOURCEFORMAT_APPLY" val="1"/>
</p:tagLst>
</file>

<file path=ppt/tags/tag45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TYPE" val="i"/>
  <p:tag name="KSO_WM_UNIT_INDEX" val="3"/>
  <p:tag name="KSO_WM_UNIT_ID" val="custom20204543_22*i*3"/>
  <p:tag name="KSO_WM_TEMPLATE_CATEGORY" val="custom"/>
  <p:tag name="KSO_WM_TEMPLATE_INDEX" val="20204543"/>
  <p:tag name="KSO_WM_UNIT_LAYERLEVEL" val="1"/>
  <p:tag name="KSO_WM_TAG_VERSION" val="1.0"/>
  <p:tag name="KSO_WM_BEAUTIFY_FLAG" val="#wm#"/>
  <p:tag name="KSO_WM_UNIT_USESOURCEFORMAT_APPLY" val="1"/>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1985"/>
  <p:tag name="KSO_WM_SLIDE_COLORSCHEME_VERSION" val="3.2"/>
  <p:tag name="KSO_WM_SLIDE_ID" val="diagram20191985_3"/>
  <p:tag name="KSO_WM_TEMPLATE_SUBCATEGORY" val="0"/>
  <p:tag name="KSO_WM_SLIDE_TYPE" val="text"/>
  <p:tag name="KSO_WM_SLIDE_SUBTYPE" val="diag"/>
  <p:tag name="KSO_WM_SLIDE_ITEM_CNT" val="4"/>
  <p:tag name="KSO_WM_SLIDE_INDEX" val="3"/>
  <p:tag name="KSO_WM_SLIDE_SIZE" val="853.56*234.867"/>
  <p:tag name="KSO_WM_SLIDE_POSITION" val="53.0002*251.314"/>
  <p:tag name="KSO_WM_DIAGRAM_GROUP_CODE" val="m1-1"/>
  <p:tag name="KSO_WM_SLIDE_DIAGTYPE" val="m"/>
  <p:tag name="KSO_WM_TAG_VERSION" val="1.0"/>
  <p:tag name="KSO_WM_SLIDE_LAYOUT" val="a_f_m"/>
  <p:tag name="KSO_WM_SLIDE_LAYOUT_CNT" val="1_1_1"/>
</p:tagLst>
</file>

<file path=ppt/tags/tag458.xml><?xml version="1.0" encoding="utf-8"?>
<p:tagLst xmlns:a="http://schemas.openxmlformats.org/drawingml/2006/main" xmlns:r="http://schemas.openxmlformats.org/officeDocument/2006/relationships" xmlns:p="http://schemas.openxmlformats.org/presentationml/2006/main">
  <p:tag name="KSO_WM_UNIT_COLOR_SCHEME_SHAPE_ID" val="3"/>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1985_3*m_h_i*1_1_1"/>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459.xml><?xml version="1.0" encoding="utf-8"?>
<p:tagLst xmlns:a="http://schemas.openxmlformats.org/drawingml/2006/main" xmlns:r="http://schemas.openxmlformats.org/officeDocument/2006/relationships" xmlns:p="http://schemas.openxmlformats.org/presentationml/2006/main">
  <p:tag name="KSO_WM_UNIT_COLOR_SCHEME_SHAPE_ID" val="7"/>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91985_3*m_h_i*1_2_1"/>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0.xml><?xml version="1.0" encoding="utf-8"?>
<p:tagLst xmlns:a="http://schemas.openxmlformats.org/drawingml/2006/main" xmlns:r="http://schemas.openxmlformats.org/officeDocument/2006/relationships" xmlns:p="http://schemas.openxmlformats.org/presentationml/2006/main">
  <p:tag name="KSO_WM_UNIT_COLOR_SCHEME_SHAPE_ID" val="11"/>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91985_3*m_h_i*1_3_1"/>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461.xml><?xml version="1.0" encoding="utf-8"?>
<p:tagLst xmlns:a="http://schemas.openxmlformats.org/drawingml/2006/main" xmlns:r="http://schemas.openxmlformats.org/officeDocument/2006/relationships" xmlns:p="http://schemas.openxmlformats.org/presentationml/2006/main">
  <p:tag name="KSO_WM_UNIT_COLOR_SCHEME_SHAPE_ID" val="15"/>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191985_3*m_h_i*1_4_1"/>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462.xml><?xml version="1.0" encoding="utf-8"?>
<p:tagLst xmlns:a="http://schemas.openxmlformats.org/drawingml/2006/main" xmlns:r="http://schemas.openxmlformats.org/officeDocument/2006/relationships" xmlns:p="http://schemas.openxmlformats.org/presentationml/2006/main">
  <p:tag name="KSO_WM_UNIT_COLOR_SCHEME_SHAPE_ID" val="2"/>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91985_3*m_h_i*1_1_2"/>
  <p:tag name="KSO_WM_TEMPLATE_CATEGORY" val="diagram"/>
  <p:tag name="KSO_WM_TEMPLATE_INDEX" val="2019198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463.xml><?xml version="1.0" encoding="utf-8"?>
<p:tagLst xmlns:a="http://schemas.openxmlformats.org/drawingml/2006/main" xmlns:r="http://schemas.openxmlformats.org/officeDocument/2006/relationships" xmlns:p="http://schemas.openxmlformats.org/presentationml/2006/main">
  <p:tag name="KSO_WM_UNIT_COLOR_SCHEME_SHAPE_ID" val="29"/>
  <p:tag name="KSO_WM_UNIT_COLOR_SCHEME_PARENT_PAGE" val="0_3"/>
  <p:tag name="KSO_WM_UNIT_ISCONTENTSTITLE" val="0"/>
  <p:tag name="KSO_WM_UNIT_PRESET_TEXT" val="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91985_3*m_h_a*1_1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64.xml><?xml version="1.0" encoding="utf-8"?>
<p:tagLst xmlns:a="http://schemas.openxmlformats.org/drawingml/2006/main" xmlns:r="http://schemas.openxmlformats.org/officeDocument/2006/relationships" xmlns:p="http://schemas.openxmlformats.org/presentationml/2006/main">
  <p:tag name="KSO_WM_UNIT_COLOR_SCHEME_SHAPE_ID" val="30"/>
  <p:tag name="KSO_WM_UNIT_COLOR_SCHEME_PARENT_PAGE" val="0_3"/>
  <p:tag name="KSO_WM_UNIT_PRESET_TEXT" val="单击此处添加文本"/>
  <p:tag name="KSO_WM_UNIT_NOCLEAR" val="0"/>
  <p:tag name="KSO_WM_UNIT_VALUE" val="42"/>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91985_3*m_h_f*1_1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65.xml><?xml version="1.0" encoding="utf-8"?>
<p:tagLst xmlns:a="http://schemas.openxmlformats.org/drawingml/2006/main" xmlns:r="http://schemas.openxmlformats.org/officeDocument/2006/relationships" xmlns:p="http://schemas.openxmlformats.org/presentationml/2006/main">
  <p:tag name="KSO_WM_UNIT_COLOR_SCHEME_SHAPE_ID" val="46"/>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191985_3*m_h_i*1_1_3"/>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466.xml><?xml version="1.0" encoding="utf-8"?>
<p:tagLst xmlns:a="http://schemas.openxmlformats.org/drawingml/2006/main" xmlns:r="http://schemas.openxmlformats.org/officeDocument/2006/relationships" xmlns:p="http://schemas.openxmlformats.org/presentationml/2006/main">
  <p:tag name="KSO_WM_UNIT_COLOR_SCHEME_SHAPE_ID" val="6"/>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1985_3*m_h_i*1_2_2"/>
  <p:tag name="KSO_WM_TEMPLATE_CATEGORY" val="diagram"/>
  <p:tag name="KSO_WM_TEMPLATE_INDEX" val="20191985"/>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467.xml><?xml version="1.0" encoding="utf-8"?>
<p:tagLst xmlns:a="http://schemas.openxmlformats.org/drawingml/2006/main" xmlns:r="http://schemas.openxmlformats.org/officeDocument/2006/relationships" xmlns:p="http://schemas.openxmlformats.org/presentationml/2006/main">
  <p:tag name="KSO_WM_UNIT_COLOR_SCHEME_SHAPE_ID" val="32"/>
  <p:tag name="KSO_WM_UNIT_COLOR_SCHEME_PARENT_PAGE" val="0_3"/>
  <p:tag name="KSO_WM_UNIT_ISCONTENTSTITLE" val="0"/>
  <p:tag name="KSO_WM_UNIT_PRESET_TEXT" val="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1985_3*m_h_a*1_2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68.xml><?xml version="1.0" encoding="utf-8"?>
<p:tagLst xmlns:a="http://schemas.openxmlformats.org/drawingml/2006/main" xmlns:r="http://schemas.openxmlformats.org/officeDocument/2006/relationships" xmlns:p="http://schemas.openxmlformats.org/presentationml/2006/main">
  <p:tag name="KSO_WM_UNIT_COLOR_SCHEME_SHAPE_ID" val="33"/>
  <p:tag name="KSO_WM_UNIT_COLOR_SCHEME_PARENT_PAGE" val="0_3"/>
  <p:tag name="KSO_WM_UNIT_PRESET_TEXT" val="单击此处添加文本"/>
  <p:tag name="KSO_WM_UNIT_NOCLEAR" val="0"/>
  <p:tag name="KSO_WM_UNIT_VALUE" val="42"/>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91985_3*m_h_f*1_2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69.xml><?xml version="1.0" encoding="utf-8"?>
<p:tagLst xmlns:a="http://schemas.openxmlformats.org/drawingml/2006/main" xmlns:r="http://schemas.openxmlformats.org/officeDocument/2006/relationships" xmlns:p="http://schemas.openxmlformats.org/presentationml/2006/main">
  <p:tag name="KSO_WM_UNIT_COLOR_SCHEME_SHAPE_ID" val="47"/>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191985_3*m_h_i*1_2_3"/>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0.xml><?xml version="1.0" encoding="utf-8"?>
<p:tagLst xmlns:a="http://schemas.openxmlformats.org/drawingml/2006/main" xmlns:r="http://schemas.openxmlformats.org/officeDocument/2006/relationships" xmlns:p="http://schemas.openxmlformats.org/presentationml/2006/main">
  <p:tag name="KSO_WM_UNIT_COLOR_SCHEME_SHAPE_ID" val="10"/>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191985_3*m_h_i*1_3_2"/>
  <p:tag name="KSO_WM_TEMPLATE_CATEGORY" val="diagram"/>
  <p:tag name="KSO_WM_TEMPLATE_INDEX" val="20191985"/>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 name="KSO_WM_UNIT_USESOURCEFORMAT_APPLY" val="1"/>
</p:tagLst>
</file>

<file path=ppt/tags/tag471.xml><?xml version="1.0" encoding="utf-8"?>
<p:tagLst xmlns:a="http://schemas.openxmlformats.org/drawingml/2006/main" xmlns:r="http://schemas.openxmlformats.org/officeDocument/2006/relationships" xmlns:p="http://schemas.openxmlformats.org/presentationml/2006/main">
  <p:tag name="KSO_WM_UNIT_COLOR_SCHEME_SHAPE_ID" val="35"/>
  <p:tag name="KSO_WM_UNIT_COLOR_SCHEME_PARENT_PAGE" val="0_3"/>
  <p:tag name="KSO_WM_UNIT_ISCONTENTSTITLE" val="0"/>
  <p:tag name="KSO_WM_UNIT_PRESET_TEXT" val="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91985_3*m_h_a*1_3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72.xml><?xml version="1.0" encoding="utf-8"?>
<p:tagLst xmlns:a="http://schemas.openxmlformats.org/drawingml/2006/main" xmlns:r="http://schemas.openxmlformats.org/officeDocument/2006/relationships" xmlns:p="http://schemas.openxmlformats.org/presentationml/2006/main">
  <p:tag name="KSO_WM_UNIT_COLOR_SCHEME_SHAPE_ID" val="36"/>
  <p:tag name="KSO_WM_UNIT_COLOR_SCHEME_PARENT_PAGE" val="0_3"/>
  <p:tag name="KSO_WM_UNIT_PRESET_TEXT" val="单击此处添加文本"/>
  <p:tag name="KSO_WM_UNIT_NOCLEAR" val="0"/>
  <p:tag name="KSO_WM_UNIT_VALUE" val="42"/>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191985_3*m_h_f*1_3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73.xml><?xml version="1.0" encoding="utf-8"?>
<p:tagLst xmlns:a="http://schemas.openxmlformats.org/drawingml/2006/main" xmlns:r="http://schemas.openxmlformats.org/officeDocument/2006/relationships" xmlns:p="http://schemas.openxmlformats.org/presentationml/2006/main">
  <p:tag name="KSO_WM_UNIT_COLOR_SCHEME_SHAPE_ID" val="48"/>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191985_3*m_h_i*1_3_3"/>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474.xml><?xml version="1.0" encoding="utf-8"?>
<p:tagLst xmlns:a="http://schemas.openxmlformats.org/drawingml/2006/main" xmlns:r="http://schemas.openxmlformats.org/officeDocument/2006/relationships" xmlns:p="http://schemas.openxmlformats.org/presentationml/2006/main">
  <p:tag name="KSO_WM_UNIT_COLOR_SCHEME_SHAPE_ID" val="14"/>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191985_3*m_h_i*1_4_2"/>
  <p:tag name="KSO_WM_TEMPLATE_CATEGORY" val="diagram"/>
  <p:tag name="KSO_WM_TEMPLATE_INDEX" val="20191985"/>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 name="KSO_WM_UNIT_USESOURCEFORMAT_APPLY" val="1"/>
</p:tagLst>
</file>

<file path=ppt/tags/tag475.xml><?xml version="1.0" encoding="utf-8"?>
<p:tagLst xmlns:a="http://schemas.openxmlformats.org/drawingml/2006/main" xmlns:r="http://schemas.openxmlformats.org/officeDocument/2006/relationships" xmlns:p="http://schemas.openxmlformats.org/presentationml/2006/main">
  <p:tag name="KSO_WM_UNIT_COLOR_SCHEME_SHAPE_ID" val="38"/>
  <p:tag name="KSO_WM_UNIT_COLOR_SCHEME_PARENT_PAGE" val="0_3"/>
  <p:tag name="KSO_WM_UNIT_ISCONTENTSTITLE" val="0"/>
  <p:tag name="KSO_WM_UNIT_PRESET_TEXT" val="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191985_3*m_h_a*1_4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76.xml><?xml version="1.0" encoding="utf-8"?>
<p:tagLst xmlns:a="http://schemas.openxmlformats.org/drawingml/2006/main" xmlns:r="http://schemas.openxmlformats.org/officeDocument/2006/relationships" xmlns:p="http://schemas.openxmlformats.org/presentationml/2006/main">
  <p:tag name="KSO_WM_UNIT_COLOR_SCHEME_SHAPE_ID" val="39"/>
  <p:tag name="KSO_WM_UNIT_COLOR_SCHEME_PARENT_PAGE" val="0_3"/>
  <p:tag name="KSO_WM_UNIT_PRESET_TEXT" val="单击此处添加文本"/>
  <p:tag name="KSO_WM_UNIT_NOCLEAR" val="0"/>
  <p:tag name="KSO_WM_UNIT_VALUE" val="42"/>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191985_3*m_h_f*1_4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77.xml><?xml version="1.0" encoding="utf-8"?>
<p:tagLst xmlns:a="http://schemas.openxmlformats.org/drawingml/2006/main" xmlns:r="http://schemas.openxmlformats.org/officeDocument/2006/relationships" xmlns:p="http://schemas.openxmlformats.org/presentationml/2006/main">
  <p:tag name="KSO_WM_UNIT_COLOR_SCHEME_SHAPE_ID" val="49"/>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191985_3*m_h_i*1_4_3"/>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478.xml><?xml version="1.0" encoding="utf-8"?>
<p:tagLst xmlns:a="http://schemas.openxmlformats.org/drawingml/2006/main" xmlns:r="http://schemas.openxmlformats.org/officeDocument/2006/relationships" xmlns:p="http://schemas.openxmlformats.org/presentationml/2006/main">
  <p:tag name="KSO_WM_UNIT_COLOR_SCHEME_SHAPE_ID" val="4"/>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191985_3*m_h_i*1_1_4"/>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1"/>
</p:tagLst>
</file>

<file path=ppt/tags/tag479.xml><?xml version="1.0" encoding="utf-8"?>
<p:tagLst xmlns:a="http://schemas.openxmlformats.org/drawingml/2006/main" xmlns:r="http://schemas.openxmlformats.org/officeDocument/2006/relationships" xmlns:p="http://schemas.openxmlformats.org/presentationml/2006/main">
  <p:tag name="KSO_WM_UNIT_COLOR_SCHEME_SHAPE_ID" val="5"/>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191985_3*m_h_i*1_1_5"/>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0.xml><?xml version="1.0" encoding="utf-8"?>
<p:tagLst xmlns:a="http://schemas.openxmlformats.org/drawingml/2006/main" xmlns:r="http://schemas.openxmlformats.org/officeDocument/2006/relationships" xmlns:p="http://schemas.openxmlformats.org/presentationml/2006/main">
  <p:tag name="KSO_WM_UNIT_COLOR_SCHEME_SHAPE_ID" val="8"/>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191985_3*m_h_i*1_2_4"/>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1"/>
</p:tagLst>
</file>

<file path=ppt/tags/tag481.xml><?xml version="1.0" encoding="utf-8"?>
<p:tagLst xmlns:a="http://schemas.openxmlformats.org/drawingml/2006/main" xmlns:r="http://schemas.openxmlformats.org/officeDocument/2006/relationships" xmlns:p="http://schemas.openxmlformats.org/presentationml/2006/main">
  <p:tag name="KSO_WM_UNIT_COLOR_SCHEME_SHAPE_ID" val="9"/>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191985_3*m_h_i*1_2_5"/>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482.xml><?xml version="1.0" encoding="utf-8"?>
<p:tagLst xmlns:a="http://schemas.openxmlformats.org/drawingml/2006/main" xmlns:r="http://schemas.openxmlformats.org/officeDocument/2006/relationships" xmlns:p="http://schemas.openxmlformats.org/presentationml/2006/main">
  <p:tag name="KSO_WM_UNIT_COLOR_SCHEME_SHAPE_ID" val="12"/>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191985_3*m_h_i*1_3_4"/>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1"/>
</p:tagLst>
</file>

<file path=ppt/tags/tag483.xml><?xml version="1.0" encoding="utf-8"?>
<p:tagLst xmlns:a="http://schemas.openxmlformats.org/drawingml/2006/main" xmlns:r="http://schemas.openxmlformats.org/officeDocument/2006/relationships" xmlns:p="http://schemas.openxmlformats.org/presentationml/2006/main">
  <p:tag name="KSO_WM_UNIT_COLOR_SCHEME_SHAPE_ID" val="13"/>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3_5"/>
  <p:tag name="KSO_WM_UNIT_ID" val="diagram20191985_3*m_h_i*1_3_5"/>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484.xml><?xml version="1.0" encoding="utf-8"?>
<p:tagLst xmlns:a="http://schemas.openxmlformats.org/drawingml/2006/main" xmlns:r="http://schemas.openxmlformats.org/officeDocument/2006/relationships" xmlns:p="http://schemas.openxmlformats.org/presentationml/2006/main">
  <p:tag name="KSO_WM_UNIT_COLOR_SCHEME_SHAPE_ID" val="16"/>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4_4"/>
  <p:tag name="KSO_WM_UNIT_ID" val="diagram20191985_3*m_h_i*1_4_4"/>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1"/>
</p:tagLst>
</file>

<file path=ppt/tags/tag485.xml><?xml version="1.0" encoding="utf-8"?>
<p:tagLst xmlns:a="http://schemas.openxmlformats.org/drawingml/2006/main" xmlns:r="http://schemas.openxmlformats.org/officeDocument/2006/relationships" xmlns:p="http://schemas.openxmlformats.org/presentationml/2006/main">
  <p:tag name="KSO_WM_UNIT_COLOR_SCHEME_SHAPE_ID" val="17"/>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4_5"/>
  <p:tag name="KSO_WM_UNIT_ID" val="diagram20191985_3*m_h_i*1_4_5"/>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486.xml><?xml version="1.0" encoding="utf-8"?>
<p:tagLst xmlns:a="http://schemas.openxmlformats.org/drawingml/2006/main" xmlns:r="http://schemas.openxmlformats.org/officeDocument/2006/relationships" xmlns:p="http://schemas.openxmlformats.org/presentationml/2006/main">
  <p:tag name="KSO_WM_UNIT_COLOR_SCHEME_SHAPE_ID" val="27"/>
  <p:tag name="KSO_WM_UNIT_COLOR_SCHEME_PARENT_PAGE" val="0_1"/>
  <p:tag name="KSO_WM_UNIT_PRESET_TEXT" val="单击此处添加文本具体内容，简明扼要的阐述您的观点。"/>
  <p:tag name="KSO_WM_UNIT_NOCLEAR" val="0"/>
  <p:tag name="KSO_WM_UNIT_VALUE" val="138"/>
  <p:tag name="KSO_WM_UNIT_HIGHLIGHT" val="0"/>
  <p:tag name="KSO_WM_UNIT_COMPATIBLE" val="0"/>
  <p:tag name="KSO_WM_UNIT_DIAGRAM_ISNUMVISUAL" val="0"/>
  <p:tag name="KSO_WM_UNIT_DIAGRAM_ISREFERUNIT" val="0"/>
  <p:tag name="KSO_WM_DIAGRAM_GROUP_CODE" val="m1-1"/>
  <p:tag name="KSO_WM_UNIT_TYPE" val="f"/>
  <p:tag name="KSO_WM_UNIT_INDEX" val="1"/>
  <p:tag name="KSO_WM_UNIT_ID" val="diagram20191985_3*f*1"/>
  <p:tag name="KSO_WM_TEMPLATE_CATEGORY" val="diagram"/>
  <p:tag name="KSO_WM_TEMPLATE_INDEX" val="20191985"/>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8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488.xml><?xml version="1.0" encoding="utf-8"?>
<p:tagLst xmlns:a="http://schemas.openxmlformats.org/drawingml/2006/main" xmlns:r="http://schemas.openxmlformats.org/officeDocument/2006/relationships" xmlns:p="http://schemas.openxmlformats.org/presentationml/2006/main">
  <p:tag name="KSO_WM_SLIDE_ID" val="custom20202661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61"/>
  <p:tag name="KSO_WM_SLIDE_TYPE" val="sectionTitle"/>
  <p:tag name="KSO_WM_SLIDE_SUBTYPE" val="pureTxt"/>
  <p:tag name="KSO_WM_SLIDE_LAYOUT" val="a_e"/>
  <p:tag name="KSO_WM_SLIDE_LAYOUT_CNT" val="1_1"/>
</p:tagLst>
</file>

<file path=ppt/tags/tag4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e*1"/>
  <p:tag name="KSO_WM_TEMPLATE_CATEGORY" val="custom"/>
  <p:tag name="KSO_WM_TEMPLATE_INDEX" val="20202661"/>
  <p:tag name="KSO_WM_UNIT_LAYERLEVEL" val="1"/>
  <p:tag name="KSO_WM_TAG_VERSION" val="1.0"/>
  <p:tag name="KSO_WM_BEAUTIFY_FLAG" val="#wm#"/>
  <p:tag name="KSO_WM_UNIT_PRESET_TEXT" val="PART  01"/>
  <p:tag name="KSO_WM_UNIT_NOCLEAR" val="0"/>
  <p:tag name="KSO_WM_UNIT_VALUE" val="4"/>
  <p:tag name="KSO_WM_UNIT_TYPE" val="e"/>
  <p:tag name="KSO_WM_UNIT_INDEX" val="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491.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CAN_ADD_NAVIGATION" val="1"/>
  <p:tag name="KSO_WM_SLIDE_BACKGROUND" val="[&quot;navigation&quot;]"/>
  <p:tag name="KSO_WM_SLIDE_RATIO" val="1.777778"/>
  <p:tag name="KSO_WM_SLIDE_ID" val="custom20204543_26"/>
  <p:tag name="KSO_WM_TEMPLATE_SUBCATEGORY" val="0"/>
  <p:tag name="KSO_WM_TEMPLATE_MASTER_TYPE" val="1"/>
  <p:tag name="KSO_WM_TEMPLATE_COLOR_TYPE" val="1"/>
  <p:tag name="KSO_WM_SLIDE_TYPE" val="text"/>
  <p:tag name="KSO_WM_SLIDE_SUBTYPE" val="diag"/>
  <p:tag name="KSO_WM_SLIDE_ITEM_CNT" val="4"/>
  <p:tag name="KSO_WM_SLIDE_INDEX" val="26"/>
  <p:tag name="KSO_WM_SLIDE_SIZE" val="838.992*354.726"/>
  <p:tag name="KSO_WM_SLIDE_POSITION" val="60.3224*122.684"/>
  <p:tag name="KSO_WM_DIAGRAM_GROUP_CODE" val="l1-3"/>
  <p:tag name="KSO_WM_SLIDE_DIAGTYPE" val="l"/>
  <p:tag name="KSO_WM_TAG_VERSION" val="1.0"/>
  <p:tag name="KSO_WM_BEAUTIFY_FLAG" val="#wm#"/>
  <p:tag name="KSO_WM_TEMPLATE_CATEGORY" val="custom"/>
  <p:tag name="KSO_WM_TEMPLATE_INDEX" val="20204543"/>
  <p:tag name="KSO_WM_SLIDE_LAYOUT" val="a_i_l"/>
  <p:tag name="KSO_WM_SLIDE_LAYOUT_CNT" val="1_1_1"/>
</p:tagLst>
</file>

<file path=ppt/tags/tag49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49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TYPE" val="i"/>
  <p:tag name="KSO_WM_UNIT_INDEX" val="2"/>
  <p:tag name="KSO_WM_UNIT_ID" val="custom20204543_22*i*2"/>
  <p:tag name="KSO_WM_TEMPLATE_CATEGORY" val="custom"/>
  <p:tag name="KSO_WM_TEMPLATE_INDEX" val="20204543"/>
  <p:tag name="KSO_WM_UNIT_LAYERLEVEL" val="1"/>
  <p:tag name="KSO_WM_TAG_VERSION" val="1.0"/>
  <p:tag name="KSO_WM_BEAUTIFY_FLAG" val="#wm#"/>
  <p:tag name="KSO_WM_UNIT_USESOURCEFORMAT_APPLY" val="1"/>
</p:tagLst>
</file>

<file path=ppt/tags/tag49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TYPE" val="i"/>
  <p:tag name="KSO_WM_UNIT_INDEX" val="3"/>
  <p:tag name="KSO_WM_UNIT_ID" val="custom20204543_22*i*3"/>
  <p:tag name="KSO_WM_TEMPLATE_CATEGORY" val="custom"/>
  <p:tag name="KSO_WM_TEMPLATE_INDEX" val="20204543"/>
  <p:tag name="KSO_WM_UNIT_LAYERLEVEL" val="1"/>
  <p:tag name="KSO_WM_TAG_VERSION" val="1.0"/>
  <p:tag name="KSO_WM_BEAUTIFY_FLAG" val="#wm#"/>
  <p:tag name="KSO_WM_UNIT_USESOURCEFORMAT_APPLY" val="1"/>
</p:tagLst>
</file>

<file path=ppt/tags/tag4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1_2"/>
  <p:tag name="KSO_WM_UNIT_ID" val="custom20204543_22*l_h_i*1_1_2"/>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496.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1_2"/>
  <p:tag name="KSO_WM_UNIT_ID" val="custom20204543_22*l_h_x*1_1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49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3"/>
  <p:tag name="KSO_WM_UNIT_TYPE" val="l_h_a"/>
  <p:tag name="KSO_WM_UNIT_INDEX" val="1_1_1"/>
  <p:tag name="KSO_WM_UNIT_ID" val="custom20204543_22*l_h_a*1_1_1"/>
  <p:tag name="KSO_WM_TEMPLATE_CATEGORY" val="custom"/>
  <p:tag name="KSO_WM_TEMPLATE_INDEX" val="2020454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2_2"/>
  <p:tag name="KSO_WM_UNIT_ID" val="custom20204543_22*l_h_i*1_2_2"/>
  <p:tag name="KSO_WM_TEMPLATE_CATEGORY" val="custom"/>
  <p:tag name="KSO_WM_TEMPLATE_INDEX" val="20204543"/>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499.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2_2"/>
  <p:tag name="KSO_WM_UNIT_ID" val="custom20204543_22*l_h_x*1_2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0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3"/>
  <p:tag name="KSO_WM_UNIT_TYPE" val="l_h_a"/>
  <p:tag name="KSO_WM_UNIT_INDEX" val="1_2_1"/>
  <p:tag name="KSO_WM_UNIT_ID" val="custom20204543_22*l_h_a*1_2_1"/>
  <p:tag name="KSO_WM_TEMPLATE_CATEGORY" val="custom"/>
  <p:tag name="KSO_WM_TEMPLATE_INDEX" val="2020454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5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3_1"/>
  <p:tag name="KSO_WM_UNIT_ID" val="custom20204543_22*l_h_i*1_3_1"/>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502.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3_1"/>
  <p:tag name="KSO_WM_UNIT_ID" val="custom20204543_22*l_h_x*1_3_1"/>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50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3"/>
  <p:tag name="KSO_WM_UNIT_TYPE" val="l_h_a"/>
  <p:tag name="KSO_WM_UNIT_INDEX" val="1_3_1"/>
  <p:tag name="KSO_WM_UNIT_ID" val="custom20204543_22*l_h_a*1_3_1"/>
  <p:tag name="KSO_WM_TEMPLATE_CATEGORY" val="custom"/>
  <p:tag name="KSO_WM_TEMPLATE_INDEX" val="2020454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5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4_1"/>
  <p:tag name="KSO_WM_UNIT_ID" val="custom20204543_22*l_h_i*1_4_1"/>
  <p:tag name="KSO_WM_TEMPLATE_CATEGORY" val="custom"/>
  <p:tag name="KSO_WM_TEMPLATE_INDEX" val="20204543"/>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505.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4_1"/>
  <p:tag name="KSO_WM_UNIT_ID" val="custom20204543_22*l_h_x*1_4_1"/>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50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3"/>
  <p:tag name="KSO_WM_UNIT_TYPE" val="l_h_a"/>
  <p:tag name="KSO_WM_UNIT_INDEX" val="1_4_1"/>
  <p:tag name="KSO_WM_UNIT_ID" val="custom20204543_22*l_h_a*1_4_1"/>
  <p:tag name="KSO_WM_TEMPLATE_CATEGORY" val="custom"/>
  <p:tag name="KSO_WM_TEMPLATE_INDEX" val="2020454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5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7"/>
  <p:tag name="KSO_WM_UNIT_ID" val="custom20204543_22*l_i*1_7"/>
  <p:tag name="KSO_WM_TEMPLATE_CATEGORY" val="custom"/>
  <p:tag name="KSO_WM_TEMPLATE_INDEX" val="20204543"/>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5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9"/>
  <p:tag name="KSO_WM_UNIT_ID" val="custom20204543_22*l_i*1_9"/>
  <p:tag name="KSO_WM_TEMPLATE_CATEGORY" val="custom"/>
  <p:tag name="KSO_WM_TEMPLATE_INDEX" val="20204543"/>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5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0"/>
  <p:tag name="KSO_WM_UNIT_ID" val="custom20204543_22*l_i*1_10"/>
  <p:tag name="KSO_WM_TEMPLATE_CATEGORY" val="custom"/>
  <p:tag name="KSO_WM_TEMPLATE_INDEX" val="20204543"/>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
  <p:tag name="KSO_WM_UNIT_ID" val="custom20204543_22*l_i*1_1"/>
  <p:tag name="KSO_WM_TEMPLATE_CATEGORY" val="custom"/>
  <p:tag name="KSO_WM_TEMPLATE_INDEX" val="20204543"/>
  <p:tag name="KSO_WM_UNIT_LAYERLEVEL" val="1_1"/>
  <p:tag name="KSO_WM_TAG_VERSION" val="1.0"/>
  <p:tag name="KSO_WM_BEAUTIFY_FLAG" val="#wm#"/>
  <p:tag name="KSO_WM_UNIT_LINE_FORE_SCHEMECOLOR_INDEX" val="14"/>
  <p:tag name="KSO_WM_UNIT_LINE_FILL_TYPE" val="2"/>
  <p:tag name="KSO_WM_UNIT_TEXT_FILL_FORE_SCHEMECOLOR_INDEX" val="2"/>
  <p:tag name="KSO_WM_UNIT_TEXT_FILL_TYPE" val="1"/>
  <p:tag name="KSO_WM_UNIT_USESOURCEFORMAT_APPLY" val="1"/>
</p:tagLst>
</file>

<file path=ppt/tags/tag5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2_1"/>
  <p:tag name="KSO_WM_UNIT_ID" val="custom20204543_22*l_h_i*1_2_1"/>
  <p:tag name="KSO_WM_TEMPLATE_CATEGORY" val="custom"/>
  <p:tag name="KSO_WM_TEMPLATE_INDEX" val="20204543"/>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512.xml><?xml version="1.0" encoding="utf-8"?>
<p:tagLst xmlns:a="http://schemas.openxmlformats.org/drawingml/2006/main" xmlns:r="http://schemas.openxmlformats.org/officeDocument/2006/relationships"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l1-3"/>
  <p:tag name="KSO_WM_UNIT_TYPE" val="l_h_x"/>
  <p:tag name="KSO_WM_UNIT_INDEX" val="1_2_1"/>
  <p:tag name="KSO_WM_UNIT_ID" val="custom20204543_22*l_h_x*1_2_1"/>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5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1_1"/>
  <p:tag name="KSO_WM_UNIT_ID" val="custom20204543_22*l_h_i*1_1_1"/>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514.xml><?xml version="1.0" encoding="utf-8"?>
<p:tagLst xmlns:a="http://schemas.openxmlformats.org/drawingml/2006/main" xmlns:r="http://schemas.openxmlformats.org/officeDocument/2006/relationships"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l1-3"/>
  <p:tag name="KSO_WM_UNIT_TYPE" val="l_h_x"/>
  <p:tag name="KSO_WM_UNIT_INDEX" val="1_1_1"/>
  <p:tag name="KSO_WM_UNIT_ID" val="custom20204543_22*l_h_x*1_1_1"/>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5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4_2"/>
  <p:tag name="KSO_WM_UNIT_ID" val="custom20204543_22*l_h_i*1_4_2"/>
  <p:tag name="KSO_WM_TEMPLATE_CATEGORY" val="custom"/>
  <p:tag name="KSO_WM_TEMPLATE_INDEX" val="20204543"/>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516.xml><?xml version="1.0" encoding="utf-8"?>
<p:tagLst xmlns:a="http://schemas.openxmlformats.org/drawingml/2006/main" xmlns:r="http://schemas.openxmlformats.org/officeDocument/2006/relationships"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l1-3"/>
  <p:tag name="KSO_WM_UNIT_TYPE" val="l_h_x"/>
  <p:tag name="KSO_WM_UNIT_INDEX" val="1_4_2"/>
  <p:tag name="KSO_WM_UNIT_ID" val="custom20204543_22*l_h_x*1_4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5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3_2"/>
  <p:tag name="KSO_WM_UNIT_ID" val="custom20204543_22*l_h_i*1_3_2"/>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518.xml><?xml version="1.0" encoding="utf-8"?>
<p:tagLst xmlns:a="http://schemas.openxmlformats.org/drawingml/2006/main" xmlns:r="http://schemas.openxmlformats.org/officeDocument/2006/relationships"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l1-3"/>
  <p:tag name="KSO_WM_UNIT_TYPE" val="l_h_x"/>
  <p:tag name="KSO_WM_UNIT_INDEX" val="1_3_2"/>
  <p:tag name="KSO_WM_UNIT_ID" val="custom20204543_22*l_h_x*1_3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5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3"/>
  <p:tag name="KSO_WM_UNIT_ID" val="custom20204543_22*l_i*1_13"/>
  <p:tag name="KSO_WM_TEMPLATE_CATEGORY" val="custom"/>
  <p:tag name="KSO_WM_TEMPLATE_INDEX" val="20204543"/>
  <p:tag name="KSO_WM_UNIT_LAYERLEVEL" val="1_1"/>
  <p:tag name="KSO_WM_TAG_VERSION" val="1.0"/>
  <p:tag name="KSO_WM_BEAUTIFY_FLAG" val="#wm#"/>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8"/>
  <p:tag name="KSO_WM_UNIT_ID" val="custom20204543_22*l_i*1_8"/>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5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1"/>
  <p:tag name="KSO_WM_UNIT_ID" val="custom20204543_22*l_i*1_11"/>
  <p:tag name="KSO_WM_TEMPLATE_CATEGORY" val="custom"/>
  <p:tag name="KSO_WM_TEMPLATE_INDEX" val="20204543"/>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5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2"/>
  <p:tag name="KSO_WM_UNIT_ID" val="custom20204543_22*l_i*1_12"/>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5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2"/>
  <p:tag name="KSO_WM_UNIT_ID" val="custom20204543_22*l_i*1_2"/>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5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3"/>
  <p:tag name="KSO_WM_UNIT_ID" val="custom20204543_22*l_i*1_3"/>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5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4"/>
  <p:tag name="KSO_WM_UNIT_ID" val="custom20204543_22*l_i*1_4"/>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5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5"/>
  <p:tag name="KSO_WM_UNIT_ID" val="custom20204543_22*l_i*1_5"/>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5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6"/>
  <p:tag name="KSO_WM_UNIT_ID" val="custom20204543_22*l_i*1_6"/>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5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5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1470"/>
  <p:tag name="KSO_WM_SLIDE_ID" val="diagram20201470_2"/>
  <p:tag name="KSO_WM_TEMPLATE_SUBCATEGORY" val="0"/>
  <p:tag name="KSO_WM_TEMPLATE_MASTER_TYPE" val="0"/>
  <p:tag name="KSO_WM_TEMPLATE_COLOR_TYPE" val="0"/>
  <p:tag name="KSO_WM_SLIDE_TYPE" val="text"/>
  <p:tag name="KSO_WM_SLIDE_SUBTYPE" val="diag"/>
  <p:tag name="KSO_WM_SLIDE_ITEM_CNT" val="3"/>
  <p:tag name="KSO_WM_SLIDE_INDEX" val="2"/>
  <p:tag name="KSO_WM_SLIDE_SIZE" val="655.45*307.9"/>
  <p:tag name="KSO_WM_SLIDE_POSITION" val="152.3*164.75"/>
  <p:tag name="KSO_WM_DIAGRAM_GROUP_CODE" val="m1-1"/>
  <p:tag name="KSO_WM_SLIDE_DIAGTYPE" val="m"/>
  <p:tag name="KSO_WM_TAG_VERSION" val="1.0"/>
  <p:tag name="KSO_WM_SLIDE_LAYOUT" val="a_f_m"/>
  <p:tag name="KSO_WM_SLIDE_LAYOUT_CNT" val="1_1_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1470_2*m_h_i*1_1_1"/>
  <p:tag name="KSO_WM_TEMPLATE_CATEGORY" val="diagram"/>
  <p:tag name="KSO_WM_TEMPLATE_INDEX" val="20201470"/>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5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1470_2*m_h_i*1_1_2"/>
  <p:tag name="KSO_WM_TEMPLATE_CATEGORY" val="diagram"/>
  <p:tag name="KSO_WM_TEMPLATE_INDEX" val="20201470"/>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5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1470_2*m_h_i*1_1_3"/>
  <p:tag name="KSO_WM_TEMPLATE_CATEGORY" val="diagram"/>
  <p:tag name="KSO_WM_TEMPLATE_INDEX" val="20201470"/>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5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1470_2*m_h_i*1_1_4"/>
  <p:tag name="KSO_WM_TEMPLATE_CATEGORY" val="diagram"/>
  <p:tag name="KSO_WM_TEMPLATE_INDEX" val="20201470"/>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5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01470_2*m_h_i*1_1_5"/>
  <p:tag name="KSO_WM_TEMPLATE_CATEGORY" val="diagram"/>
  <p:tag name="KSO_WM_TEMPLATE_INDEX" val="20201470"/>
  <p:tag name="KSO_WM_UNIT_LAYERLEVEL" val="1_1_1"/>
  <p:tag name="KSO_WM_TAG_VERSION" val="1.0"/>
  <p:tag name="KSO_WM_BEAUTIFY_FLAG" val="#wm#"/>
  <p:tag name="KSO_WM_UNIT_FILL_FORE_SCHEMECOLOR_INDEX" val="13"/>
  <p:tag name="KSO_WM_UNIT_FILL_TYPE" val="1"/>
  <p:tag name="KSO_WM_UNIT_USESOURCEFORMAT_APPLY" val="1"/>
</p:tagLst>
</file>

<file path=ppt/tags/tag5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6"/>
  <p:tag name="KSO_WM_UNIT_ID" val="diagram20201470_2*m_h_i*1_1_6"/>
  <p:tag name="KSO_WM_TEMPLATE_CATEGORY" val="diagram"/>
  <p:tag name="KSO_WM_TEMPLATE_INDEX" val="20201470"/>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53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7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1470_2*m_h_f*1_1_1"/>
  <p:tag name="KSO_WM_TEMPLATE_CATEGORY" val="diagram"/>
  <p:tag name="KSO_WM_TEMPLATE_INDEX" val="20201470"/>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 name="KSO_WM_UNIT_USESOURCEFORMAT_APPLY" val="1"/>
</p:tagLst>
</file>

<file path=ppt/tags/tag5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01470_2*m_h_a*1_1_1"/>
  <p:tag name="KSO_WM_TEMPLATE_CATEGORY" val="diagram"/>
  <p:tag name="KSO_WM_TEMPLATE_INDEX" val="20201470"/>
  <p:tag name="KSO_WM_UNIT_LAYERLEVEL" val="1_1_1"/>
  <p:tag name="KSO_WM_TAG_VERSION" val="1.0"/>
  <p:tag name="KSO_WM_BEAUTIFY_FLAG" val="#wm#"/>
  <p:tag name="KSO_WM_UNIT_PRESET_TEXT" val="添加标题"/>
  <p:tag name="KSO_WM_UNIT_TEXT_FILL_FORE_SCHEMECOLOR_INDEX" val="13"/>
  <p:tag name="KSO_WM_UNIT_TEXT_FILL_TYPE" val="1"/>
  <p:tag name="KSO_WM_UNIT_USESOURCEFORMAT_APPLY" val="1"/>
</p:tagLst>
</file>

<file path=ppt/tags/tag5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1470_2*m_h_i*1_2_1"/>
  <p:tag name="KSO_WM_TEMPLATE_CATEGORY" val="diagram"/>
  <p:tag name="KSO_WM_TEMPLATE_INDEX" val="20201470"/>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5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1470_2*m_h_i*1_2_2"/>
  <p:tag name="KSO_WM_TEMPLATE_CATEGORY" val="diagram"/>
  <p:tag name="KSO_WM_TEMPLATE_INDEX" val="20201470"/>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6"/>
  <p:tag name="KSO_WM_UNIT_ID" val="diagram20201470_2*m_h_i*1_2_6"/>
  <p:tag name="KSO_WM_TEMPLATE_CATEGORY" val="diagram"/>
  <p:tag name="KSO_WM_TEMPLATE_INDEX" val="20201470"/>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5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1470_2*m_h_i*1_2_3"/>
  <p:tag name="KSO_WM_TEMPLATE_CATEGORY" val="diagram"/>
  <p:tag name="KSO_WM_TEMPLATE_INDEX" val="20201470"/>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5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1470_2*m_h_i*1_2_4"/>
  <p:tag name="KSO_WM_TEMPLATE_CATEGORY" val="diagram"/>
  <p:tag name="KSO_WM_TEMPLATE_INDEX" val="20201470"/>
  <p:tag name="KSO_WM_UNIT_LAYERLEVEL" val="1_1_1"/>
  <p:tag name="KSO_WM_TAG_VERSION" val="1.0"/>
  <p:tag name="KSO_WM_BEAUTIFY_FLAG" val="#wm#"/>
  <p:tag name="KSO_WM_UNIT_FILL_FORE_SCHEMECOLOR_INDEX" val="13"/>
  <p:tag name="KSO_WM_UNIT_FILL_TYPE" val="1"/>
  <p:tag name="KSO_WM_UNIT_USESOURCEFORMAT_APPLY" val="1"/>
</p:tagLst>
</file>

<file path=ppt/tags/tag5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201470_2*m_h_i*1_2_5"/>
  <p:tag name="KSO_WM_TEMPLATE_CATEGORY" val="diagram"/>
  <p:tag name="KSO_WM_TEMPLATE_INDEX" val="20201470"/>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54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7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1470_2*m_h_f*1_2_1"/>
  <p:tag name="KSO_WM_TEMPLATE_CATEGORY" val="diagram"/>
  <p:tag name="KSO_WM_TEMPLATE_INDEX" val="20201470"/>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 name="KSO_WM_UNIT_USESOURCEFORMAT_APPLY" val="1"/>
</p:tagLst>
</file>

<file path=ppt/tags/tag54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01470_2*m_h_a*1_2_1"/>
  <p:tag name="KSO_WM_TEMPLATE_CATEGORY" val="diagram"/>
  <p:tag name="KSO_WM_TEMPLATE_INDEX" val="20201470"/>
  <p:tag name="KSO_WM_UNIT_LAYERLEVEL" val="1_1_1"/>
  <p:tag name="KSO_WM_TAG_VERSION" val="1.0"/>
  <p:tag name="KSO_WM_BEAUTIFY_FLAG" val="#wm#"/>
  <p:tag name="KSO_WM_UNIT_PRESET_TEXT" val="添加标题"/>
  <p:tag name="KSO_WM_UNIT_TEXT_FILL_FORE_SCHEMECOLOR_INDEX" val="13"/>
  <p:tag name="KSO_WM_UNIT_TEXT_FILL_TYPE" val="1"/>
  <p:tag name="KSO_WM_UNIT_USESOURCEFORMAT_APPLY" val="1"/>
</p:tagLst>
</file>

<file path=ppt/tags/tag5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1470_2*m_h_i*1_3_1"/>
  <p:tag name="KSO_WM_TEMPLATE_CATEGORY" val="diagram"/>
  <p:tag name="KSO_WM_TEMPLATE_INDEX" val="20201470"/>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5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1470_2*m_h_i*1_3_2"/>
  <p:tag name="KSO_WM_TEMPLATE_CATEGORY" val="diagram"/>
  <p:tag name="KSO_WM_TEMPLATE_INDEX" val="20201470"/>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5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01470_2*m_h_i*1_3_3"/>
  <p:tag name="KSO_WM_TEMPLATE_CATEGORY" val="diagram"/>
  <p:tag name="KSO_WM_TEMPLATE_INDEX" val="20201470"/>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5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01470_2*m_h_i*1_3_4"/>
  <p:tag name="KSO_WM_TEMPLATE_CATEGORY" val="diagram"/>
  <p:tag name="KSO_WM_TEMPLATE_INDEX" val="20201470"/>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5"/>
  <p:tag name="KSO_WM_UNIT_ID" val="diagram20201470_2*m_h_i*1_3_5"/>
  <p:tag name="KSO_WM_TEMPLATE_CATEGORY" val="diagram"/>
  <p:tag name="KSO_WM_TEMPLATE_INDEX" val="20201470"/>
  <p:tag name="KSO_WM_UNIT_LAYERLEVEL" val="1_1_1"/>
  <p:tag name="KSO_WM_TAG_VERSION" val="1.0"/>
  <p:tag name="KSO_WM_BEAUTIFY_FLAG" val="#wm#"/>
  <p:tag name="KSO_WM_UNIT_FILL_FORE_SCHEMECOLOR_INDEX" val="13"/>
  <p:tag name="KSO_WM_UNIT_FILL_TYPE" val="1"/>
  <p:tag name="KSO_WM_UNIT_USESOURCEFORMAT_APPLY" val="1"/>
</p:tagLst>
</file>

<file path=ppt/tags/tag5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6"/>
  <p:tag name="KSO_WM_UNIT_ID" val="diagram20201470_2*m_h_i*1_3_6"/>
  <p:tag name="KSO_WM_TEMPLATE_CATEGORY" val="diagram"/>
  <p:tag name="KSO_WM_TEMPLATE_INDEX" val="20201470"/>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55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7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1470_2*m_h_f*1_3_1"/>
  <p:tag name="KSO_WM_TEMPLATE_CATEGORY" val="diagram"/>
  <p:tag name="KSO_WM_TEMPLATE_INDEX" val="20201470"/>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 name="KSO_WM_UNIT_USESOURCEFORMAT_APPLY" val="1"/>
</p:tagLst>
</file>

<file path=ppt/tags/tag55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01470_2*m_h_a*1_3_1"/>
  <p:tag name="KSO_WM_TEMPLATE_CATEGORY" val="diagram"/>
  <p:tag name="KSO_WM_TEMPLATE_INDEX" val="20201470"/>
  <p:tag name="KSO_WM_UNIT_LAYERLEVEL" val="1_1_1"/>
  <p:tag name="KSO_WM_TAG_VERSION" val="1.0"/>
  <p:tag name="KSO_WM_BEAUTIFY_FLAG" val="#wm#"/>
  <p:tag name="KSO_WM_UNIT_PRESET_TEXT" val="添加标题"/>
  <p:tag name="KSO_WM_UNIT_TEXT_FILL_FORE_SCHEMECOLOR_INDEX" val="13"/>
  <p:tag name="KSO_WM_UNIT_TEXT_FILL_TYPE" val="1"/>
  <p:tag name="KSO_WM_UNIT_USESOURCEFORMAT_APPLY" val="1"/>
</p:tagLst>
</file>

<file path=ppt/tags/tag55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55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6"/>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20201470_2*a*1"/>
  <p:tag name="KSO_WM_TEMPLATE_CATEGORY" val="diagram"/>
  <p:tag name="KSO_WM_TEMPLATE_INDEX" val="20201470"/>
  <p:tag name="KSO_WM_UNIT_LAYERLEVEL" val="1"/>
  <p:tag name="KSO_WM_TAG_VERSION" val="1.0"/>
  <p:tag name="KSO_WM_BEAUTIFY_FLAG" val="#wm#"/>
  <p:tag name="KSO_WM_UNIT_PRESET_TEXT" val="单击此处添加标题"/>
  <p:tag name="KSO_WM_UNIT_TEXT_FILL_FORE_SCHEMECOLOR_INDEX" val="13"/>
  <p:tag name="KSO_WM_UNIT_TEXT_FILL_TYPE" val="1"/>
  <p:tag name="KSO_WM_UNIT_USESOURCEFORMAT_APPLY" val="1"/>
</p:tagLst>
</file>

<file path=ppt/tags/tag55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TYPE" val="i"/>
  <p:tag name="KSO_WM_UNIT_INDEX" val="2"/>
  <p:tag name="KSO_WM_UNIT_ID" val="custom20204543_22*i*2"/>
  <p:tag name="KSO_WM_TEMPLATE_CATEGORY" val="custom"/>
  <p:tag name="KSO_WM_TEMPLATE_INDEX" val="20204543"/>
  <p:tag name="KSO_WM_UNIT_LAYERLEVEL" val="1"/>
  <p:tag name="KSO_WM_TAG_VERSION" val="1.0"/>
  <p:tag name="KSO_WM_BEAUTIFY_FLAG" val="#wm#"/>
  <p:tag name="KSO_WM_UNIT_USESOURCEFORMAT_APPLY" val="1"/>
</p:tagLst>
</file>

<file path=ppt/tags/tag55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TYPE" val="i"/>
  <p:tag name="KSO_WM_UNIT_INDEX" val="3"/>
  <p:tag name="KSO_WM_UNIT_ID" val="custom20204543_22*i*3"/>
  <p:tag name="KSO_WM_TEMPLATE_CATEGORY" val="custom"/>
  <p:tag name="KSO_WM_TEMPLATE_INDEX" val="20204543"/>
  <p:tag name="KSO_WM_UNIT_LAYERLEVEL" val="1"/>
  <p:tag name="KSO_WM_TAG_VERSION" val="1.0"/>
  <p:tag name="KSO_WM_BEAUTIFY_FLAG" val="#wm#"/>
  <p:tag name="KSO_WM_UNIT_USESOURCEFORMAT_APPLY" val="1"/>
</p:tagLst>
</file>

<file path=ppt/tags/tag5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1454"/>
  <p:tag name="KSO_WM_SLIDE_ID" val="diagram20201454_2"/>
  <p:tag name="KSO_WM_TEMPLATE_SUBCATEGORY" val="22"/>
  <p:tag name="KSO_WM_TEMPLATE_MASTER_TYPE" val="0"/>
  <p:tag name="KSO_WM_TEMPLATE_COLOR_TYPE" val="0"/>
  <p:tag name="KSO_WM_SLIDE_TYPE" val="text"/>
  <p:tag name="KSO_WM_SLIDE_SUBTYPE" val="diag"/>
  <p:tag name="KSO_WM_SLIDE_ITEM_CNT" val="3"/>
  <p:tag name="KSO_WM_SLIDE_INDEX" val="2"/>
  <p:tag name="KSO_WM_SLIDE_SIZE" val="740.5*339.6"/>
  <p:tag name="KSO_WM_SLIDE_POSITION" val="109.75*100.2"/>
  <p:tag name="KSO_WM_DIAGRAM_GROUP_CODE" val="m1-1"/>
  <p:tag name="KSO_WM_SLIDE_DIAGTYPE" val="m"/>
  <p:tag name="KSO_WM_TAG_VERSION" val="1.0"/>
  <p:tag name="KSO_WM_SLIDE_LAYOUT" val="m"/>
  <p:tag name="KSO_WM_SLIDE_LAYOUT_CNT" val="1"/>
</p:tagLst>
</file>

<file path=ppt/tags/tag5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1454_2*m_h_i*1_1_1"/>
  <p:tag name="KSO_WM_TEMPLATE_CATEGORY" val="diagram"/>
  <p:tag name="KSO_WM_TEMPLATE_INDEX" val="20201454"/>
  <p:tag name="KSO_WM_UNIT_LAYERLEVEL" val="1_1_1"/>
  <p:tag name="KSO_WM_TAG_VERSION" val="1.0"/>
  <p:tag name="KSO_WM_BEAUTIFY_FLAG" val="#wm#"/>
  <p:tag name="KSO_WM_UNIT_USESOURCEFORMAT_APPLY"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5"/>
  <p:tag name="KSO_WM_UNIT_ID" val="diagram20201454_2*m_h_i*1_1_5"/>
  <p:tag name="KSO_WM_TEMPLATE_CATEGORY" val="diagram"/>
  <p:tag name="KSO_WM_TEMPLATE_INDEX" val="20201454"/>
  <p:tag name="KSO_WM_UNIT_LAYERLEVEL" val="1_1_1"/>
  <p:tag name="KSO_WM_TAG_VERSION" val="1.0"/>
  <p:tag name="KSO_WM_BEAUTIFY_FLAG" val="#wm#"/>
  <p:tag name="KSO_WM_UNIT_USESOURCEFORMAT_APPLY" val="1"/>
</p:tagLst>
</file>

<file path=ppt/tags/tag5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1454_2*m_h_i*1_2_1"/>
  <p:tag name="KSO_WM_TEMPLATE_CATEGORY" val="diagram"/>
  <p:tag name="KSO_WM_TEMPLATE_INDEX" val="20201454"/>
  <p:tag name="KSO_WM_UNIT_LAYERLEVEL" val="1_1_1"/>
  <p:tag name="KSO_WM_TAG_VERSION" val="1.0"/>
  <p:tag name="KSO_WM_BEAUTIFY_FLAG" val="#wm#"/>
  <p:tag name="KSO_WM_UNIT_USESOURCEFORMAT_APPLY" val="1"/>
</p:tagLst>
</file>

<file path=ppt/tags/tag5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5"/>
  <p:tag name="KSO_WM_UNIT_ID" val="diagram20201454_2*m_h_i*1_2_5"/>
  <p:tag name="KSO_WM_TEMPLATE_CATEGORY" val="diagram"/>
  <p:tag name="KSO_WM_TEMPLATE_INDEX" val="20201454"/>
  <p:tag name="KSO_WM_UNIT_LAYERLEVEL" val="1_1_1"/>
  <p:tag name="KSO_WM_TAG_VERSION" val="1.0"/>
  <p:tag name="KSO_WM_BEAUTIFY_FLAG" val="#wm#"/>
  <p:tag name="KSO_WM_UNIT_USESOURCEFORMAT_APPLY" val="1"/>
</p:tagLst>
</file>

<file path=ppt/tags/tag5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1454_2*m_h_i*1_3_1"/>
  <p:tag name="KSO_WM_TEMPLATE_CATEGORY" val="diagram"/>
  <p:tag name="KSO_WM_TEMPLATE_INDEX" val="20201454"/>
  <p:tag name="KSO_WM_UNIT_LAYERLEVEL" val="1_1_1"/>
  <p:tag name="KSO_WM_TAG_VERSION" val="1.0"/>
  <p:tag name="KSO_WM_BEAUTIFY_FLAG" val="#wm#"/>
  <p:tag name="KSO_WM_UNIT_USESOURCEFORMAT_APPLY" val="1"/>
</p:tagLst>
</file>

<file path=ppt/tags/tag5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5"/>
  <p:tag name="KSO_WM_UNIT_ID" val="diagram20201454_2*m_h_i*1_3_5"/>
  <p:tag name="KSO_WM_TEMPLATE_CATEGORY" val="diagram"/>
  <p:tag name="KSO_WM_TEMPLATE_INDEX" val="20201454"/>
  <p:tag name="KSO_WM_UNIT_LAYERLEVEL" val="1_1_1"/>
  <p:tag name="KSO_WM_TAG_VERSION" val="1.0"/>
  <p:tag name="KSO_WM_BEAUTIFY_FLAG" val="#wm#"/>
  <p:tag name="KSO_WM_UNIT_USESOURCEFORMAT_APPLY" val="1"/>
</p:tagLst>
</file>

<file path=ppt/tags/tag565.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添加文本具体内容，简明扼要的阐述您的观点。根据需要可酌情增减文字，以便观者准确的理解您传达的思想。"/>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1454_2*m_h_f*1_1_1"/>
  <p:tag name="KSO_WM_TEMPLATE_CATEGORY" val="diagram"/>
  <p:tag name="KSO_WM_TEMPLATE_INDEX" val="20201454"/>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56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567.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添加文本具体内容，简明扼要的阐述您的观点。根据需要可酌情增减文字，以便观者准确的理解您传达的思想。"/>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1454_2*m_h_f*1_1_1"/>
  <p:tag name="KSO_WM_TEMPLATE_CATEGORY" val="diagram"/>
  <p:tag name="KSO_WM_TEMPLATE_INDEX" val="20201454"/>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568.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添加文本具体内容，简明扼要的阐述您的观点。根据需要可酌情增减文字，以便观者准确的理解您传达的思想。"/>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1454_2*m_h_f*1_1_1"/>
  <p:tag name="KSO_WM_TEMPLATE_CATEGORY" val="diagram"/>
  <p:tag name="KSO_WM_TEMPLATE_INDEX" val="20201454"/>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56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6"/>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20201470_2*a*1"/>
  <p:tag name="KSO_WM_TEMPLATE_CATEGORY" val="diagram"/>
  <p:tag name="KSO_WM_TEMPLATE_INDEX" val="20201470"/>
  <p:tag name="KSO_WM_UNIT_LAYERLEVEL" val="1"/>
  <p:tag name="KSO_WM_TAG_VERSION" val="1.0"/>
  <p:tag name="KSO_WM_BEAUTIFY_FLAG" val="#wm#"/>
  <p:tag name="KSO_WM_UNIT_PRESET_TEXT" val="单击此处添加标题"/>
  <p:tag name="KSO_WM_UNIT_TEXT_FILL_FORE_SCHEMECOLOR_INDEX" val="13"/>
  <p:tag name="KSO_WM_UNIT_TEXT_FILL_TYPE" val="1"/>
  <p:tag name="KSO_WM_UNIT_USESOURCEFORMAT_APPLY" val="1"/>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TYPE" val="i"/>
  <p:tag name="KSO_WM_UNIT_INDEX" val="2"/>
  <p:tag name="KSO_WM_UNIT_ID" val="custom20204543_22*i*2"/>
  <p:tag name="KSO_WM_TEMPLATE_CATEGORY" val="custom"/>
  <p:tag name="KSO_WM_TEMPLATE_INDEX" val="20204543"/>
  <p:tag name="KSO_WM_UNIT_LAYERLEVEL" val="1"/>
  <p:tag name="KSO_WM_TAG_VERSION" val="1.0"/>
  <p:tag name="KSO_WM_BEAUTIFY_FLAG" val="#wm#"/>
  <p:tag name="KSO_WM_UNIT_USESOURCEFORMAT_APPLY" val="1"/>
</p:tagLst>
</file>

<file path=ppt/tags/tag57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TYPE" val="i"/>
  <p:tag name="KSO_WM_UNIT_INDEX" val="3"/>
  <p:tag name="KSO_WM_UNIT_ID" val="custom20204543_22*i*3"/>
  <p:tag name="KSO_WM_TEMPLATE_CATEGORY" val="custom"/>
  <p:tag name="KSO_WM_TEMPLATE_INDEX" val="20204543"/>
  <p:tag name="KSO_WM_UNIT_LAYERLEVEL" val="1"/>
  <p:tag name="KSO_WM_TAG_VERSION" val="1.0"/>
  <p:tag name="KSO_WM_BEAUTIFY_FLAG" val="#wm#"/>
  <p:tag name="KSO_WM_UNIT_USESOURCEFORMAT_APPLY" val="1"/>
</p:tagLst>
</file>

<file path=ppt/tags/tag5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1454_2*m_h_i*1_3_2"/>
  <p:tag name="KSO_WM_TEMPLATE_CATEGORY" val="diagram"/>
  <p:tag name="KSO_WM_TEMPLATE_INDEX" val="20201454"/>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5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01454_2*m_h_i*1_3_3"/>
  <p:tag name="KSO_WM_TEMPLATE_CATEGORY" val="diagram"/>
  <p:tag name="KSO_WM_TEMPLATE_INDEX" val="20201454"/>
  <p:tag name="KSO_WM_UNIT_LAYERLEVEL" val="1_1_1"/>
  <p:tag name="KSO_WM_TAG_VERSION" val="1.0"/>
  <p:tag name="KSO_WM_BEAUTIFY_FLAG" val="#wm#"/>
  <p:tag name="KSO_WM_UNIT_LINE_FORE_SCHEMECOLOR_INDEX" val="5"/>
  <p:tag name="KSO_WM_UNIT_LINE_FILL_TYPE" val="2"/>
  <p:tag name="KSO_WM_UNIT_USESOURCEFORMAT_APPLY" val="1"/>
</p:tagLst>
</file>

<file path=ppt/tags/tag5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01454_2*m_h_i*1_3_4"/>
  <p:tag name="KSO_WM_TEMPLATE_CATEGORY" val="diagram"/>
  <p:tag name="KSO_WM_TEMPLATE_INDEX" val="20201454"/>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5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1454_2*m_h_i*1_2_2"/>
  <p:tag name="KSO_WM_TEMPLATE_CATEGORY" val="diagram"/>
  <p:tag name="KSO_WM_TEMPLATE_INDEX" val="20201454"/>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5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1454_2*m_h_i*1_2_3"/>
  <p:tag name="KSO_WM_TEMPLATE_CATEGORY" val="diagram"/>
  <p:tag name="KSO_WM_TEMPLATE_INDEX" val="20201454"/>
  <p:tag name="KSO_WM_UNIT_LAYERLEVEL" val="1_1_1"/>
  <p:tag name="KSO_WM_TAG_VERSION" val="1.0"/>
  <p:tag name="KSO_WM_BEAUTIFY_FLAG" val="#wm#"/>
  <p:tag name="KSO_WM_UNIT_LINE_FORE_SCHEMECOLOR_INDEX" val="5"/>
  <p:tag name="KSO_WM_UNIT_LINE_FILL_TYPE" val="2"/>
  <p:tag name="KSO_WM_UNIT_USESOURCEFORMAT_APPLY" val="1"/>
</p:tagLst>
</file>

<file path=ppt/tags/tag5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1454_2*m_h_i*1_2_4"/>
  <p:tag name="KSO_WM_TEMPLATE_CATEGORY" val="diagram"/>
  <p:tag name="KSO_WM_TEMPLATE_INDEX" val="20201454"/>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5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1454_2*m_h_i*1_1_2"/>
  <p:tag name="KSO_WM_TEMPLATE_CATEGORY" val="diagram"/>
  <p:tag name="KSO_WM_TEMPLATE_INDEX" val="20201454"/>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5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1454_2*m_h_i*1_1_3"/>
  <p:tag name="KSO_WM_TEMPLATE_CATEGORY" val="diagram"/>
  <p:tag name="KSO_WM_TEMPLATE_INDEX" val="20201454"/>
  <p:tag name="KSO_WM_UNIT_LAYERLEVEL" val="1_1_1"/>
  <p:tag name="KSO_WM_TAG_VERSION" val="1.0"/>
  <p:tag name="KSO_WM_BEAUTIFY_FLAG" val="#wm#"/>
  <p:tag name="KSO_WM_UNIT_LINE_FORE_SCHEMECOLOR_INDEX" val="5"/>
  <p:tag name="KSO_WM_UNIT_LINE_FILL_TYPE" val="2"/>
  <p:tag name="KSO_WM_UNIT_USESOURCEFORMAT_APPLY" val="1"/>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1454_2*m_h_i*1_1_4"/>
  <p:tag name="KSO_WM_TEMPLATE_CATEGORY" val="diagram"/>
  <p:tag name="KSO_WM_TEMPLATE_INDEX" val="20201454"/>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5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191"/>
  <p:tag name="KSO_WM_SLIDE_ID" val="diagram20200191_1"/>
  <p:tag name="KSO_WM_TEMPLATE_SUBCATEGORY" val="0"/>
  <p:tag name="KSO_WM_SLIDE_TYPE" val="text"/>
  <p:tag name="KSO_WM_SLIDE_SUBTYPE" val="diag"/>
  <p:tag name="KSO_WM_SLIDE_ITEM_CNT" val="3"/>
  <p:tag name="KSO_WM_SLIDE_INDEX" val="1"/>
  <p:tag name="KSO_WM_SLIDE_SIZE" val="543.428*297.845"/>
  <p:tag name="KSO_WM_SLIDE_POSITION" val="208.286*173.727"/>
  <p:tag name="KSO_WM_DIAGRAM_GROUP_CODE" val="m1-1"/>
  <p:tag name="KSO_WM_SLIDE_DIAGTYPE" val="m"/>
  <p:tag name="KSO_WM_TAG_VERSION" val="1.0"/>
  <p:tag name="KSO_WM_SLIDE_LAYOUT" val="a_f_m"/>
  <p:tag name="KSO_WM_SLIDE_LAYOUT_CNT" val="1_1_1"/>
</p:tagLst>
</file>

<file path=ppt/tags/tag5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0191_1*m_h_i*1_1_1"/>
  <p:tag name="KSO_WM_TEMPLATE_CATEGORY" val="diagram"/>
  <p:tag name="KSO_WM_TEMPLATE_INDEX" val="2020019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5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0191_1*m_h_i*1_2_1"/>
  <p:tag name="KSO_WM_TEMPLATE_CATEGORY" val="diagram"/>
  <p:tag name="KSO_WM_TEMPLATE_INDEX" val="20200191"/>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5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0191_1*m_h_i*1_3_1"/>
  <p:tag name="KSO_WM_TEMPLATE_CATEGORY" val="diagram"/>
  <p:tag name="KSO_WM_TEMPLATE_INDEX" val="20200191"/>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USESOURCEFORMAT_APPLY" val="1"/>
</p:tagLst>
</file>

<file path=ppt/tags/tag585.xml><?xml version="1.0" encoding="utf-8"?>
<p:tagLst xmlns:a="http://schemas.openxmlformats.org/drawingml/2006/main" xmlns:r="http://schemas.openxmlformats.org/officeDocument/2006/relationships" xmlns:p="http://schemas.openxmlformats.org/presentationml/2006/main">
  <p:tag name="KSO_WM_UNIT_NOCLEAR" val="0"/>
  <p:tag name="KSO_WM_UNIT_VALUE" val="28"/>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0191_1*m_h_f*1_1_1"/>
  <p:tag name="KSO_WM_TEMPLATE_CATEGORY" val="diagram"/>
  <p:tag name="KSO_WM_TEMPLATE_INDEX" val="20200191"/>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 name="KSO_WM_UNIT_USESOURCEFORMAT_APPLY" val="1"/>
</p:tagLst>
</file>

<file path=ppt/tags/tag586.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00191_1*m_h_a*1_1_1"/>
  <p:tag name="KSO_WM_TEMPLATE_CATEGORY" val="diagram"/>
  <p:tag name="KSO_WM_TEMPLATE_INDEX" val="20200191"/>
  <p:tag name="KSO_WM_UNIT_LAYERLEVEL" val="1_1_1"/>
  <p:tag name="KSO_WM_TAG_VERSION" val="1.0"/>
  <p:tag name="KSO_WM_BEAUTIFY_FLAG" val="#wm#"/>
  <p:tag name="KSO_WM_UNIT_PRESET_TEXT" val="添加标题"/>
  <p:tag name="KSO_WM_UNIT_TEXT_FILL_FORE_SCHEMECOLOR_INDEX" val="14"/>
  <p:tag name="KSO_WM_UNIT_TEXT_FILL_TYPE" val="1"/>
  <p:tag name="KSO_WM_UNIT_USESOURCEFORMAT_APPLY" val="1"/>
</p:tagLst>
</file>

<file path=ppt/tags/tag587.xml><?xml version="1.0" encoding="utf-8"?>
<p:tagLst xmlns:a="http://schemas.openxmlformats.org/drawingml/2006/main" xmlns:r="http://schemas.openxmlformats.org/officeDocument/2006/relationships" xmlns:p="http://schemas.openxmlformats.org/presentationml/2006/main">
  <p:tag name="KSO_WM_UNIT_NOCLEAR" val="0"/>
  <p:tag name="KSO_WM_UNIT_VALUE" val="28"/>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0191_1*m_h_f*1_2_1"/>
  <p:tag name="KSO_WM_TEMPLATE_CATEGORY" val="diagram"/>
  <p:tag name="KSO_WM_TEMPLATE_INDEX" val="20200191"/>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 name="KSO_WM_UNIT_USESOURCEFORMAT_APPLY" val="1"/>
</p:tagLst>
</file>

<file path=ppt/tags/tag588.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00191_1*m_h_a*1_2_1"/>
  <p:tag name="KSO_WM_TEMPLATE_CATEGORY" val="diagram"/>
  <p:tag name="KSO_WM_TEMPLATE_INDEX" val="20200191"/>
  <p:tag name="KSO_WM_UNIT_LAYERLEVEL" val="1_1_1"/>
  <p:tag name="KSO_WM_TAG_VERSION" val="1.0"/>
  <p:tag name="KSO_WM_BEAUTIFY_FLAG" val="#wm#"/>
  <p:tag name="KSO_WM_UNIT_PRESET_TEXT" val="添加标题"/>
  <p:tag name="KSO_WM_UNIT_TEXT_FILL_FORE_SCHEMECOLOR_INDEX" val="14"/>
  <p:tag name="KSO_WM_UNIT_TEXT_FILL_TYPE" val="1"/>
  <p:tag name="KSO_WM_UNIT_USESOURCEFORMAT_APPLY" val="1"/>
</p:tagLst>
</file>

<file path=ppt/tags/tag589.xml><?xml version="1.0" encoding="utf-8"?>
<p:tagLst xmlns:a="http://schemas.openxmlformats.org/drawingml/2006/main" xmlns:r="http://schemas.openxmlformats.org/officeDocument/2006/relationships" xmlns:p="http://schemas.openxmlformats.org/presentationml/2006/main">
  <p:tag name="KSO_WM_UNIT_NOCLEAR" val="0"/>
  <p:tag name="KSO_WM_UNIT_VALUE" val="28"/>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0191_1*m_h_f*1_3_1"/>
  <p:tag name="KSO_WM_TEMPLATE_CATEGORY" val="diagram"/>
  <p:tag name="KSO_WM_TEMPLATE_INDEX" val="20200191"/>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 name="KSO_WM_UNIT_USESOURCEFORMAT_APPLY" val="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0.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00191_1*m_h_a*1_3_1"/>
  <p:tag name="KSO_WM_TEMPLATE_CATEGORY" val="diagram"/>
  <p:tag name="KSO_WM_TEMPLATE_INDEX" val="20200191"/>
  <p:tag name="KSO_WM_UNIT_LAYERLEVEL" val="1_1_1"/>
  <p:tag name="KSO_WM_TAG_VERSION" val="1.0"/>
  <p:tag name="KSO_WM_BEAUTIFY_FLAG" val="#wm#"/>
  <p:tag name="KSO_WM_UNIT_PRESET_TEXT" val="添加标题"/>
  <p:tag name="KSO_WM_UNIT_TEXT_FILL_FORE_SCHEMECOLOR_INDEX" val="14"/>
  <p:tag name="KSO_WM_UNIT_TEXT_FILL_TYPE" val="1"/>
  <p:tag name="KSO_WM_UNIT_USESOURCEFORMAT_APPLY" val="1"/>
</p:tagLst>
</file>

<file path=ppt/tags/tag5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0191_1*m_h_i*1_1_3"/>
  <p:tag name="KSO_WM_TEMPLATE_CATEGORY" val="diagram"/>
  <p:tag name="KSO_WM_TEMPLATE_INDEX" val="20200191"/>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5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0191_1*m_h_i*1_2_3"/>
  <p:tag name="KSO_WM_TEMPLATE_CATEGORY" val="diagram"/>
  <p:tag name="KSO_WM_TEMPLATE_INDEX" val="20200191"/>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5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00191_1*m_h_i*1_3_3"/>
  <p:tag name="KSO_WM_TEMPLATE_CATEGORY" val="diagram"/>
  <p:tag name="KSO_WM_TEMPLATE_INDEX" val="20200191"/>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59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59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6"/>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20201470_2*a*1"/>
  <p:tag name="KSO_WM_TEMPLATE_CATEGORY" val="diagram"/>
  <p:tag name="KSO_WM_TEMPLATE_INDEX" val="20201470"/>
  <p:tag name="KSO_WM_UNIT_LAYERLEVEL" val="1"/>
  <p:tag name="KSO_WM_TAG_VERSION" val="1.0"/>
  <p:tag name="KSO_WM_BEAUTIFY_FLAG" val="#wm#"/>
  <p:tag name="KSO_WM_UNIT_PRESET_TEXT" val="单击此处添加标题"/>
  <p:tag name="KSO_WM_UNIT_TEXT_FILL_FORE_SCHEMECOLOR_INDEX" val="13"/>
  <p:tag name="KSO_WM_UNIT_TEXT_FILL_TYPE" val="1"/>
  <p:tag name="KSO_WM_UNIT_USESOURCEFORMAT_APPLY" val="1"/>
</p:tagLst>
</file>

<file path=ppt/tags/tag59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TYPE" val="i"/>
  <p:tag name="KSO_WM_UNIT_INDEX" val="2"/>
  <p:tag name="KSO_WM_UNIT_ID" val="custom20204543_22*i*2"/>
  <p:tag name="KSO_WM_TEMPLATE_CATEGORY" val="custom"/>
  <p:tag name="KSO_WM_TEMPLATE_INDEX" val="20204543"/>
  <p:tag name="KSO_WM_UNIT_LAYERLEVEL" val="1"/>
  <p:tag name="KSO_WM_TAG_VERSION" val="1.0"/>
  <p:tag name="KSO_WM_BEAUTIFY_FLAG" val="#wm#"/>
  <p:tag name="KSO_WM_UNIT_USESOURCEFORMAT_APPLY" val="1"/>
</p:tagLst>
</file>

<file path=ppt/tags/tag59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TYPE" val="i"/>
  <p:tag name="KSO_WM_UNIT_INDEX" val="3"/>
  <p:tag name="KSO_WM_UNIT_ID" val="custom20204543_22*i*3"/>
  <p:tag name="KSO_WM_TEMPLATE_CATEGORY" val="custom"/>
  <p:tag name="KSO_WM_TEMPLATE_INDEX" val="20204543"/>
  <p:tag name="KSO_WM_UNIT_LAYERLEVEL" val="1"/>
  <p:tag name="KSO_WM_TAG_VERSION" val="1.0"/>
  <p:tag name="KSO_WM_BEAUTIFY_FLAG" val="#wm#"/>
  <p:tag name="KSO_WM_UNIT_USESOURCEFORMAT_APPLY" val="1"/>
</p:tagLst>
</file>

<file path=ppt/tags/tag5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00191_1*m_h_i*1_3_4"/>
  <p:tag name="KSO_WM_TEMPLATE_CATEGORY" val="diagram"/>
  <p:tag name="KSO_WM_TEMPLATE_INDEX" val="20200191"/>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 name="KSO_WM_UNIT_USESOURCEFORMAT_APPLY" val="1"/>
</p:tagLst>
</file>

<file path=ppt/tags/tag5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5"/>
  <p:tag name="KSO_WM_UNIT_ID" val="diagram20200191_1*m_h_i*1_3_5"/>
  <p:tag name="KSO_WM_TEMPLATE_CATEGORY" val="diagram"/>
  <p:tag name="KSO_WM_TEMPLATE_INDEX" val="20200191"/>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2661"/>
  <p:tag name="KSO_WM_TEMPLATE_THUMBS_INDEX" val="1、4、7、8、9、10、11、12、13、14、15"/>
  <p:tag name="KSO_WM_TEMPLATE_MASTER_THUMB_INDEX" val="12"/>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0191_1*m_h_i*1_2_4"/>
  <p:tag name="KSO_WM_TEMPLATE_CATEGORY" val="diagram"/>
  <p:tag name="KSO_WM_TEMPLATE_INDEX" val="20200191"/>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6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200191_1*m_h_i*1_2_5"/>
  <p:tag name="KSO_WM_TEMPLATE_CATEGORY" val="diagram"/>
  <p:tag name="KSO_WM_TEMPLATE_INDEX" val="20200191"/>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6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6"/>
  <p:tag name="KSO_WM_UNIT_ID" val="diagram20200191_1*m_h_i*1_2_6"/>
  <p:tag name="KSO_WM_TEMPLATE_CATEGORY" val="diagram"/>
  <p:tag name="KSO_WM_TEMPLATE_INDEX" val="20200191"/>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6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0191_1*m_h_i*1_1_4"/>
  <p:tag name="KSO_WM_TEMPLATE_CATEGORY" val="diagram"/>
  <p:tag name="KSO_WM_TEMPLATE_INDEX" val="20200191"/>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6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00191_1*m_h_i*1_1_5"/>
  <p:tag name="KSO_WM_TEMPLATE_CATEGORY" val="diagram"/>
  <p:tag name="KSO_WM_TEMPLATE_INDEX" val="20200191"/>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605.xml><?xml version="1.0" encoding="utf-8"?>
<p:tagLst xmlns:a="http://schemas.openxmlformats.org/drawingml/2006/main" xmlns:r="http://schemas.openxmlformats.org/officeDocument/2006/relationships" xmlns:p="http://schemas.openxmlformats.org/presentationml/2006/main">
  <p:tag name="KSO_WM_SLIDE_ID" val="custom20202661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61"/>
  <p:tag name="KSO_WM_SLIDE_TYPE" val="sectionTitle"/>
  <p:tag name="KSO_WM_SLIDE_SUBTYPE" val="pureTxt"/>
  <p:tag name="KSO_WM_SLIDE_LAYOUT" val="a_e"/>
  <p:tag name="KSO_WM_SLIDE_LAYOUT_CNT" val="1_1"/>
</p:tagLst>
</file>

<file path=ppt/tags/tag6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e*1"/>
  <p:tag name="KSO_WM_TEMPLATE_CATEGORY" val="custom"/>
  <p:tag name="KSO_WM_TEMPLATE_INDEX" val="20202661"/>
  <p:tag name="KSO_WM_UNIT_LAYERLEVEL" val="1"/>
  <p:tag name="KSO_WM_TAG_VERSION" val="1.0"/>
  <p:tag name="KSO_WM_BEAUTIFY_FLAG" val="#wm#"/>
  <p:tag name="KSO_WM_UNIT_PRESET_TEXT" val="PART  01"/>
  <p:tag name="KSO_WM_UNIT_NOCLEAR" val="0"/>
  <p:tag name="KSO_WM_UNIT_VALUE" val="4"/>
  <p:tag name="KSO_WM_UNIT_TYPE" val="e"/>
  <p:tag name="KSO_WM_UNIT_INDEX" val="1"/>
</p:tagLst>
</file>

<file path=ppt/tags/tag6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60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CAN_ADD_NAVIGATION" val="1"/>
  <p:tag name="KSO_WM_SLIDE_BACKGROUND" val="[&quot;navigation&quot;]"/>
  <p:tag name="KSO_WM_SLIDE_RATIO" val="1.777778"/>
  <p:tag name="KSO_WM_SLIDE_ID" val="custom20204543_26"/>
  <p:tag name="KSO_WM_TEMPLATE_SUBCATEGORY" val="0"/>
  <p:tag name="KSO_WM_TEMPLATE_MASTER_TYPE" val="1"/>
  <p:tag name="KSO_WM_TEMPLATE_COLOR_TYPE" val="1"/>
  <p:tag name="KSO_WM_SLIDE_TYPE" val="text"/>
  <p:tag name="KSO_WM_SLIDE_SUBTYPE" val="diag"/>
  <p:tag name="KSO_WM_SLIDE_ITEM_CNT" val="4"/>
  <p:tag name="KSO_WM_SLIDE_INDEX" val="26"/>
  <p:tag name="KSO_WM_SLIDE_SIZE" val="838.992*354.726"/>
  <p:tag name="KSO_WM_SLIDE_POSITION" val="60.3224*122.684"/>
  <p:tag name="KSO_WM_DIAGRAM_GROUP_CODE" val="l1-3"/>
  <p:tag name="KSO_WM_SLIDE_DIAGTYPE" val="l"/>
  <p:tag name="KSO_WM_TAG_VERSION" val="1.0"/>
  <p:tag name="KSO_WM_BEAUTIFY_FLAG" val="#wm#"/>
  <p:tag name="KSO_WM_TEMPLATE_CATEGORY" val="custom"/>
  <p:tag name="KSO_WM_TEMPLATE_INDEX" val="20204543"/>
  <p:tag name="KSO_WM_SLIDE_LAYOUT" val="a_i_l"/>
  <p:tag name="KSO_WM_SLIDE_LAYOUT_CNT" val="1_1_1"/>
</p:tagLst>
</file>

<file path=ppt/tags/tag60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TYPE" val="i"/>
  <p:tag name="KSO_WM_UNIT_INDEX" val="2"/>
  <p:tag name="KSO_WM_UNIT_ID" val="custom20204543_22*i*2"/>
  <p:tag name="KSO_WM_TEMPLATE_CATEGORY" val="custom"/>
  <p:tag name="KSO_WM_TEMPLATE_INDEX" val="20204543"/>
  <p:tag name="KSO_WM_UNIT_LAYERLEVEL" val="1"/>
  <p:tag name="KSO_WM_TAG_VERSION" val="1.0"/>
  <p:tag name="KSO_WM_BEAUTIFY_FLAG" val="#wm#"/>
  <p:tag name="KSO_WM_UNIT_USESOURCEFORMAT_APPLY" val="1"/>
</p:tagLst>
</file>

<file path=ppt/tags/tag61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TYPE" val="i"/>
  <p:tag name="KSO_WM_UNIT_INDEX" val="3"/>
  <p:tag name="KSO_WM_UNIT_ID" val="custom20204543_22*i*3"/>
  <p:tag name="KSO_WM_TEMPLATE_CATEGORY" val="custom"/>
  <p:tag name="KSO_WM_TEMPLATE_INDEX" val="20204543"/>
  <p:tag name="KSO_WM_UNIT_LAYERLEVEL" val="1"/>
  <p:tag name="KSO_WM_TAG_VERSION" val="1.0"/>
  <p:tag name="KSO_WM_BEAUTIFY_FLAG" val="#wm#"/>
  <p:tag name="KSO_WM_UNIT_USESOURCEFORMAT_APPLY" val="1"/>
</p:tagLst>
</file>

<file path=ppt/tags/tag6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1_2"/>
  <p:tag name="KSO_WM_UNIT_ID" val="custom20204543_22*l_h_i*1_1_2"/>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613.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1_2"/>
  <p:tag name="KSO_WM_UNIT_ID" val="custom20204543_22*l_h_x*1_1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6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3"/>
  <p:tag name="KSO_WM_UNIT_TYPE" val="l_h_a"/>
  <p:tag name="KSO_WM_UNIT_INDEX" val="1_1_1"/>
  <p:tag name="KSO_WM_UNIT_ID" val="custom20204543_22*l_h_a*1_1_1"/>
  <p:tag name="KSO_WM_TEMPLATE_CATEGORY" val="custom"/>
  <p:tag name="KSO_WM_TEMPLATE_INDEX" val="2020454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6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2_2"/>
  <p:tag name="KSO_WM_UNIT_ID" val="custom20204543_22*l_h_i*1_2_2"/>
  <p:tag name="KSO_WM_TEMPLATE_CATEGORY" val="custom"/>
  <p:tag name="KSO_WM_TEMPLATE_INDEX" val="20204543"/>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616.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2_2"/>
  <p:tag name="KSO_WM_UNIT_ID" val="custom20204543_22*l_h_x*1_2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61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3"/>
  <p:tag name="KSO_WM_UNIT_TYPE" val="l_h_a"/>
  <p:tag name="KSO_WM_UNIT_INDEX" val="1_2_1"/>
  <p:tag name="KSO_WM_UNIT_ID" val="custom20204543_22*l_h_a*1_2_1"/>
  <p:tag name="KSO_WM_TEMPLATE_CATEGORY" val="custom"/>
  <p:tag name="KSO_WM_TEMPLATE_INDEX" val="2020454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6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3_1"/>
  <p:tag name="KSO_WM_UNIT_ID" val="custom20204543_22*l_h_i*1_3_1"/>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619.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3_1"/>
  <p:tag name="KSO_WM_UNIT_ID" val="custom20204543_22*l_h_x*1_3_1"/>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3"/>
  <p:tag name="KSO_WM_UNIT_TYPE" val="l_h_a"/>
  <p:tag name="KSO_WM_UNIT_INDEX" val="1_3_1"/>
  <p:tag name="KSO_WM_UNIT_ID" val="custom20204543_22*l_h_a*1_3_1"/>
  <p:tag name="KSO_WM_TEMPLATE_CATEGORY" val="custom"/>
  <p:tag name="KSO_WM_TEMPLATE_INDEX" val="2020454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6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4_1"/>
  <p:tag name="KSO_WM_UNIT_ID" val="custom20204543_22*l_h_i*1_4_1"/>
  <p:tag name="KSO_WM_TEMPLATE_CATEGORY" val="custom"/>
  <p:tag name="KSO_WM_TEMPLATE_INDEX" val="20204543"/>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622.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4_1"/>
  <p:tag name="KSO_WM_UNIT_ID" val="custom20204543_22*l_h_x*1_4_1"/>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62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3"/>
  <p:tag name="KSO_WM_UNIT_TYPE" val="l_h_a"/>
  <p:tag name="KSO_WM_UNIT_INDEX" val="1_4_1"/>
  <p:tag name="KSO_WM_UNIT_ID" val="custom20204543_22*l_h_a*1_4_1"/>
  <p:tag name="KSO_WM_TEMPLATE_CATEGORY" val="custom"/>
  <p:tag name="KSO_WM_TEMPLATE_INDEX" val="2020454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6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7"/>
  <p:tag name="KSO_WM_UNIT_ID" val="custom20204543_22*l_i*1_7"/>
  <p:tag name="KSO_WM_TEMPLATE_CATEGORY" val="custom"/>
  <p:tag name="KSO_WM_TEMPLATE_INDEX" val="20204543"/>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6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9"/>
  <p:tag name="KSO_WM_UNIT_ID" val="custom20204543_22*l_i*1_9"/>
  <p:tag name="KSO_WM_TEMPLATE_CATEGORY" val="custom"/>
  <p:tag name="KSO_WM_TEMPLATE_INDEX" val="20204543"/>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6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0"/>
  <p:tag name="KSO_WM_UNIT_ID" val="custom20204543_22*l_i*1_10"/>
  <p:tag name="KSO_WM_TEMPLATE_CATEGORY" val="custom"/>
  <p:tag name="KSO_WM_TEMPLATE_INDEX" val="20204543"/>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6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
  <p:tag name="KSO_WM_UNIT_ID" val="custom20204543_22*l_i*1_1"/>
  <p:tag name="KSO_WM_TEMPLATE_CATEGORY" val="custom"/>
  <p:tag name="KSO_WM_TEMPLATE_INDEX" val="20204543"/>
  <p:tag name="KSO_WM_UNIT_LAYERLEVEL" val="1_1"/>
  <p:tag name="KSO_WM_TAG_VERSION" val="1.0"/>
  <p:tag name="KSO_WM_BEAUTIFY_FLAG" val="#wm#"/>
  <p:tag name="KSO_WM_UNIT_LINE_FORE_SCHEMECOLOR_INDEX" val="14"/>
  <p:tag name="KSO_WM_UNIT_LINE_FILL_TYPE" val="2"/>
  <p:tag name="KSO_WM_UNIT_TEXT_FILL_FORE_SCHEMECOLOR_INDEX" val="2"/>
  <p:tag name="KSO_WM_UNIT_TEXT_FILL_TYPE" val="1"/>
  <p:tag name="KSO_WM_UNIT_USESOURCEFORMAT_APPLY" val="1"/>
</p:tagLst>
</file>

<file path=ppt/tags/tag6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2_1"/>
  <p:tag name="KSO_WM_UNIT_ID" val="custom20204543_22*l_h_i*1_2_1"/>
  <p:tag name="KSO_WM_TEMPLATE_CATEGORY" val="custom"/>
  <p:tag name="KSO_WM_TEMPLATE_INDEX" val="20204543"/>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629.xml><?xml version="1.0" encoding="utf-8"?>
<p:tagLst xmlns:a="http://schemas.openxmlformats.org/drawingml/2006/main" xmlns:r="http://schemas.openxmlformats.org/officeDocument/2006/relationships"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l1-3"/>
  <p:tag name="KSO_WM_UNIT_TYPE" val="l_h_x"/>
  <p:tag name="KSO_WM_UNIT_INDEX" val="1_2_1"/>
  <p:tag name="KSO_WM_UNIT_ID" val="custom20204543_22*l_h_x*1_2_1"/>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1_1"/>
  <p:tag name="KSO_WM_UNIT_ID" val="custom20204543_22*l_h_i*1_1_1"/>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631.xml><?xml version="1.0" encoding="utf-8"?>
<p:tagLst xmlns:a="http://schemas.openxmlformats.org/drawingml/2006/main" xmlns:r="http://schemas.openxmlformats.org/officeDocument/2006/relationships"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l1-3"/>
  <p:tag name="KSO_WM_UNIT_TYPE" val="l_h_x"/>
  <p:tag name="KSO_WM_UNIT_INDEX" val="1_1_1"/>
  <p:tag name="KSO_WM_UNIT_ID" val="custom20204543_22*l_h_x*1_1_1"/>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6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4_2"/>
  <p:tag name="KSO_WM_UNIT_ID" val="custom20204543_22*l_h_i*1_4_2"/>
  <p:tag name="KSO_WM_TEMPLATE_CATEGORY" val="custom"/>
  <p:tag name="KSO_WM_TEMPLATE_INDEX" val="20204543"/>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633.xml><?xml version="1.0" encoding="utf-8"?>
<p:tagLst xmlns:a="http://schemas.openxmlformats.org/drawingml/2006/main" xmlns:r="http://schemas.openxmlformats.org/officeDocument/2006/relationships"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l1-3"/>
  <p:tag name="KSO_WM_UNIT_TYPE" val="l_h_x"/>
  <p:tag name="KSO_WM_UNIT_INDEX" val="1_4_2"/>
  <p:tag name="KSO_WM_UNIT_ID" val="custom20204543_22*l_h_x*1_4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6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3_2"/>
  <p:tag name="KSO_WM_UNIT_ID" val="custom20204543_22*l_h_i*1_3_2"/>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635.xml><?xml version="1.0" encoding="utf-8"?>
<p:tagLst xmlns:a="http://schemas.openxmlformats.org/drawingml/2006/main" xmlns:r="http://schemas.openxmlformats.org/officeDocument/2006/relationships"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l1-3"/>
  <p:tag name="KSO_WM_UNIT_TYPE" val="l_h_x"/>
  <p:tag name="KSO_WM_UNIT_INDEX" val="1_3_2"/>
  <p:tag name="KSO_WM_UNIT_ID" val="custom20204543_22*l_h_x*1_3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6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3"/>
  <p:tag name="KSO_WM_UNIT_ID" val="custom20204543_22*l_i*1_13"/>
  <p:tag name="KSO_WM_TEMPLATE_CATEGORY" val="custom"/>
  <p:tag name="KSO_WM_TEMPLATE_INDEX" val="20204543"/>
  <p:tag name="KSO_WM_UNIT_LAYERLEVEL" val="1_1"/>
  <p:tag name="KSO_WM_TAG_VERSION" val="1.0"/>
  <p:tag name="KSO_WM_BEAUTIFY_FLAG" val="#wm#"/>
  <p:tag name="KSO_WM_UNIT_USESOURCEFORMAT_APPLY" val="1"/>
</p:tagLst>
</file>

<file path=ppt/tags/tag6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8"/>
  <p:tag name="KSO_WM_UNIT_ID" val="custom20204543_22*l_i*1_8"/>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6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1"/>
  <p:tag name="KSO_WM_UNIT_ID" val="custom20204543_22*l_i*1_11"/>
  <p:tag name="KSO_WM_TEMPLATE_CATEGORY" val="custom"/>
  <p:tag name="KSO_WM_TEMPLATE_INDEX" val="20204543"/>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6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2"/>
  <p:tag name="KSO_WM_UNIT_ID" val="custom20204543_22*l_i*1_12"/>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2"/>
  <p:tag name="KSO_WM_UNIT_ID" val="custom20204543_22*l_i*1_2"/>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6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3"/>
  <p:tag name="KSO_WM_UNIT_ID" val="custom20204543_22*l_i*1_3"/>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6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4"/>
  <p:tag name="KSO_WM_UNIT_ID" val="custom20204543_22*l_i*1_4"/>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6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5"/>
  <p:tag name="KSO_WM_UNIT_ID" val="custom20204543_22*l_i*1_5"/>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6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6"/>
  <p:tag name="KSO_WM_UNIT_ID" val="custom20204543_22*l_i*1_6"/>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6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6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1_2"/>
  <p:tag name="KSO_WM_UNIT_ID" val="custom20204543_22*l_h_i*1_1_2"/>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647.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1_2"/>
  <p:tag name="KSO_WM_UNIT_ID" val="custom20204543_22*l_h_x*1_1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6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7"/>
  <p:tag name="KSO_WM_UNIT_ID" val="custom20204543_22*l_i*1_7"/>
  <p:tag name="KSO_WM_TEMPLATE_CATEGORY" val="custom"/>
  <p:tag name="KSO_WM_TEMPLATE_INDEX" val="20204543"/>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6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4543"/>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450,&quot;width&quot;:16500}"/>
</p:tagLst>
</file>

<file path=ppt/tags/tag651.xml><?xml version="1.0" encoding="utf-8"?>
<p:tagLst xmlns:a="http://schemas.openxmlformats.org/drawingml/2006/main" xmlns:r="http://schemas.openxmlformats.org/officeDocument/2006/relationships" xmlns:p="http://schemas.openxmlformats.org/presentationml/2006/main">
  <p:tag name="KSO_WM_SLIDE_ID" val="custom20202661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61"/>
  <p:tag name="KSO_WM_SLIDE_LAYOUT" val="a_f"/>
  <p:tag name="KSO_WM_SLIDE_LAYOUT_CNT" val="1_1"/>
  <p:tag name="KSO_WM_TEMPLATE_MASTER_TYPE" val="1"/>
  <p:tag name="KSO_WM_TEMPLATE_COLOR_TYPE" val="1"/>
</p:tagLst>
</file>

<file path=ppt/tags/tag65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61_9*a*1"/>
  <p:tag name="KSO_WM_TEMPLATE_CATEGORY" val="custom"/>
  <p:tag name="KSO_WM_TEMPLATE_INDEX" val="20202661"/>
  <p:tag name="KSO_WM_UNIT_LAYERLEVEL" val="1"/>
  <p:tag name="KSO_WM_TAG_VERSION" val="1.0"/>
  <p:tag name="KSO_WM_BEAUTIFY_FLAG" val="#wm#"/>
</p:tagLst>
</file>

<file path=ppt/tags/tag653.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演示发布的良好效果，请言简意赅的阐述您的观点。您的正文已经经简明扼要，字字珠玑，但信息却千丝万缕、错综复杂，需要用更多的文字来表述；但请您尽可能提炼思想的精髓，否则容易造成观者的阅读压力，适得其反。&#10;正如我们都希望改变世界，希望给别人带去光明，但更多时候我们只需要播下一颗种子，自然有微风吹拂，雨露滋养。恰如其分的表达观点，往往事半功倍。为了能让您有更直观的字数感受，并进一步方便使用，我们为您标注了最适合的位置。您输入的文字到这里时，就是最佳视觉效果，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61_9*f*1"/>
  <p:tag name="KSO_WM_TEMPLATE_CATEGORY" val="custom"/>
  <p:tag name="KSO_WM_TEMPLATE_INDEX" val="20202661"/>
  <p:tag name="KSO_WM_UNIT_LAYERLEVEL" val="1"/>
  <p:tag name="KSO_WM_TAG_VERSION" val="1.0"/>
  <p:tag name="KSO_WM_BEAUTIFY_FLAG" val="#wm#"/>
</p:tagLst>
</file>

<file path=ppt/tags/tag6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65018"/>
  <p:tag name="KSO_WM_SLIDE_ID" val="diagram20165018_1"/>
  <p:tag name="KSO_WM_TEMPLATE_SUBCATEGORY" val="0"/>
  <p:tag name="KSO_WM_TEMPLATE_MASTER_TYPE" val="0"/>
  <p:tag name="KSO_WM_TEMPLATE_COLOR_TYPE" val="1"/>
  <p:tag name="KSO_WM_SLIDE_TYPE" val="text"/>
  <p:tag name="KSO_WM_SLIDE_SUBTYPE" val="diag"/>
  <p:tag name="KSO_WM_SLIDE_ITEM_CNT" val="4"/>
  <p:tag name="KSO_WM_SLIDE_INDEX" val="1"/>
  <p:tag name="KSO_WM_SLIDE_SIZE" val="731.535*341.856"/>
  <p:tag name="KSO_WM_SLIDE_POSITION" val="114.693*125.374"/>
  <p:tag name="KSO_WM_DIAGRAM_GROUP_CODE" val="l1-1"/>
  <p:tag name="KSO_WM_SLIDE_DIAGTYPE" val="l"/>
  <p:tag name="KSO_WM_TAG_VERSION" val="1.0"/>
  <p:tag name="KSO_WM_SLIDE_LAYOUT" val="l"/>
  <p:tag name="KSO_WM_SLIDE_LAYOUT_CNT" val="1"/>
</p:tagLst>
</file>

<file path=ppt/tags/tag6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165018_1*l_i*1_2"/>
  <p:tag name="KSO_WM_TEMPLATE_CATEGORY" val="diagram"/>
  <p:tag name="KSO_WM_TEMPLATE_INDEX" val="20165018"/>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6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165018_1*l_h_i*1_4_2"/>
  <p:tag name="KSO_WM_TEMPLATE_CATEGORY" val="diagram"/>
  <p:tag name="KSO_WM_TEMPLATE_INDEX" val="20165018"/>
  <p:tag name="KSO_WM_UNIT_LAYERLEVEL" val="1_1_1"/>
  <p:tag name="KSO_WM_TAG_VERSION" val="1.0"/>
  <p:tag name="KSO_WM_BEAUTIFY_FLAG" val="#wm#"/>
  <p:tag name="KSO_WM_UNIT_FILL_FORE_SCHEMECOLOR_INDEX" val="8"/>
  <p:tag name="KSO_WM_UNIT_FILL_TYPE" val="1"/>
  <p:tag name="KSO_WM_UNIT_TEXT_FILL_FORE_SCHEMECOLOR_INDEX" val="7"/>
  <p:tag name="KSO_WM_UNIT_TEXT_FILL_TYPE" val="1"/>
  <p:tag name="KSO_WM_UNIT_USESOURCEFORMAT_APPLY" val="1"/>
</p:tagLst>
</file>

<file path=ppt/tags/tag6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65018_1*l_h_i*1_2_2"/>
  <p:tag name="KSO_WM_TEMPLATE_CATEGORY" val="diagram"/>
  <p:tag name="KSO_WM_TEMPLATE_INDEX" val="20165018"/>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6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65018_1*l_h_i*1_3_1"/>
  <p:tag name="KSO_WM_TEMPLATE_CATEGORY" val="diagram"/>
  <p:tag name="KSO_WM_TEMPLATE_INDEX" val="20165018"/>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 name="KSO_WM_UNIT_USESOURCEFORMAT_APPLY" val="1"/>
</p:tagLst>
</file>

<file path=ppt/tags/tag6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65018_1*l_h_i*1_1_1"/>
  <p:tag name="KSO_WM_TEMPLATE_CATEGORY" val="diagram"/>
  <p:tag name="KSO_WM_TEMPLATE_INDEX" val="20165018"/>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0.xml><?xml version="1.0" encoding="utf-8"?>
<p:tagLst xmlns:a="http://schemas.openxmlformats.org/drawingml/2006/main" xmlns:r="http://schemas.openxmlformats.org/officeDocument/2006/relationships" xmlns:p="http://schemas.openxmlformats.org/presentationml/2006/main">
  <p:tag name="KSO_WM_UNIT_RELATE_UNITID" val="layout_l1"/>
  <p:tag name="KSO_WM_UNIT_NOCLEAR" val="0"/>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165018_1*l_i*1_1"/>
  <p:tag name="KSO_WM_TEMPLATE_CATEGORY" val="diagram"/>
  <p:tag name="KSO_WM_TEMPLATE_INDEX" val="20165018"/>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6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65018_1*l_h_i*1_1_2"/>
  <p:tag name="KSO_WM_TEMPLATE_CATEGORY" val="diagram"/>
  <p:tag name="KSO_WM_TEMPLATE_INDEX" val="20165018"/>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6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65018_1*l_h_i*1_3_2"/>
  <p:tag name="KSO_WM_TEMPLATE_CATEGORY" val="diagram"/>
  <p:tag name="KSO_WM_TEMPLATE_INDEX" val="20165018"/>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6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65018_1*l_h_i*1_4_1"/>
  <p:tag name="KSO_WM_TEMPLATE_CATEGORY" val="diagram"/>
  <p:tag name="KSO_WM_TEMPLATE_INDEX" val="20165018"/>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6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65018_1*l_h_i*1_2_1"/>
  <p:tag name="KSO_WM_TEMPLATE_CATEGORY" val="diagram"/>
  <p:tag name="KSO_WM_TEMPLATE_INDEX" val="20165018"/>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66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65018_1*l_h_f*1_2_1"/>
  <p:tag name="KSO_WM_TEMPLATE_CATEGORY" val="diagram"/>
  <p:tag name="KSO_WM_TEMPLATE_INDEX" val="20165018"/>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66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65018_1*l_h_a*1_2_1"/>
  <p:tag name="KSO_WM_TEMPLATE_CATEGORY" val="diagram"/>
  <p:tag name="KSO_WM_TEMPLATE_INDEX" val="20165018"/>
  <p:tag name="KSO_WM_UNIT_LAYERLEVEL" val="1_1_1"/>
  <p:tag name="KSO_WM_TAG_VERSION" val="1.0"/>
  <p:tag name="KSO_WM_BEAUTIFY_FLAG" val="#wm#"/>
  <p:tag name="KSO_WM_UNIT_PRESET_TEXT" val="单击此处添加标题"/>
  <p:tag name="KSO_WM_UNIT_TEXT_FILL_FORE_SCHEMECOLOR_INDEX" val="6"/>
  <p:tag name="KSO_WM_UNIT_TEXT_FILL_TYPE" val="1"/>
  <p:tag name="KSO_WM_UNIT_USESOURCEFORMAT_APPLY" val="1"/>
</p:tagLst>
</file>

<file path=ppt/tags/tag66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65018_1*l_h_f*1_4_1"/>
  <p:tag name="KSO_WM_TEMPLATE_CATEGORY" val="diagram"/>
  <p:tag name="KSO_WM_TEMPLATE_INDEX" val="20165018"/>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66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165018_1*l_h_a*1_4_1"/>
  <p:tag name="KSO_WM_TEMPLATE_CATEGORY" val="diagram"/>
  <p:tag name="KSO_WM_TEMPLATE_INDEX" val="20165018"/>
  <p:tag name="KSO_WM_UNIT_LAYERLEVEL" val="1_1_1"/>
  <p:tag name="KSO_WM_TAG_VERSION" val="1.0"/>
  <p:tag name="KSO_WM_BEAUTIFY_FLAG" val="#wm#"/>
  <p:tag name="KSO_WM_UNIT_PRESET_TEXT" val="单击此处添加标题"/>
  <p:tag name="KSO_WM_UNIT_TEXT_FILL_FORE_SCHEMECOLOR_INDEX" val="8"/>
  <p:tag name="KSO_WM_UNIT_TEXT_FILL_TYPE" val="1"/>
  <p:tag name="KSO_WM_UNIT_USESOURCEFORMAT_APPLY" val="1"/>
</p:tagLst>
</file>

<file path=ppt/tags/tag66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65018_1*l_h_f*1_1_1"/>
  <p:tag name="KSO_WM_TEMPLATE_CATEGORY" val="diagram"/>
  <p:tag name="KSO_WM_TEMPLATE_INDEX" val="20165018"/>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65018_1*l_h_a*1_1_1"/>
  <p:tag name="KSO_WM_TEMPLATE_CATEGORY" val="diagram"/>
  <p:tag name="KSO_WM_TEMPLATE_INDEX" val="20165018"/>
  <p:tag name="KSO_WM_UNIT_LAYERLEVEL" val="1_1_1"/>
  <p:tag name="KSO_WM_TAG_VERSION" val="1.0"/>
  <p:tag name="KSO_WM_BEAUTIFY_FLAG" val="#wm#"/>
  <p:tag name="KSO_WM_UNIT_PRESET_TEXT" val="单击此处添加标题"/>
  <p:tag name="KSO_WM_UNIT_TEXT_FILL_FORE_SCHEMECOLOR_INDEX" val="5"/>
  <p:tag name="KSO_WM_UNIT_TEXT_FILL_TYPE" val="1"/>
  <p:tag name="KSO_WM_UNIT_USESOURCEFORMAT_APPLY" val="1"/>
</p:tagLst>
</file>

<file path=ppt/tags/tag67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65018_1*l_h_f*1_3_1"/>
  <p:tag name="KSO_WM_TEMPLATE_CATEGORY" val="diagram"/>
  <p:tag name="KSO_WM_TEMPLATE_INDEX" val="20165018"/>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67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65018_1*l_h_a*1_3_1"/>
  <p:tag name="KSO_WM_TEMPLATE_CATEGORY" val="diagram"/>
  <p:tag name="KSO_WM_TEMPLATE_INDEX" val="20165018"/>
  <p:tag name="KSO_WM_UNIT_LAYERLEVEL" val="1_1_1"/>
  <p:tag name="KSO_WM_TAG_VERSION" val="1.0"/>
  <p:tag name="KSO_WM_BEAUTIFY_FLAG" val="#wm#"/>
  <p:tag name="KSO_WM_UNIT_PRESET_TEXT" val="单击此处添加标题"/>
  <p:tag name="KSO_WM_UNIT_TEXT_FILL_FORE_SCHEMECOLOR_INDEX" val="7"/>
  <p:tag name="KSO_WM_UNIT_TEXT_FILL_TYPE" val="1"/>
  <p:tag name="KSO_WM_UNIT_USESOURCEFORMAT_APPLY" val="1"/>
</p:tagLst>
</file>

<file path=ppt/tags/tag673.xml><?xml version="1.0" encoding="utf-8"?>
<p:tagLst xmlns:a="http://schemas.openxmlformats.org/drawingml/2006/main" xmlns:r="http://schemas.openxmlformats.org/officeDocument/2006/relationships" xmlns:p="http://schemas.openxmlformats.org/presentationml/2006/main">
  <p:tag name="KSO_WM_UNIT_RELATE_UNITID" val="layout_l1"/>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g"/>
  <p:tag name="KSO_WM_UNIT_INDEX" val="1_1"/>
  <p:tag name="KSO_WM_UNIT_ID" val="diagram20165018_1*l_g*1_1"/>
  <p:tag name="KSO_WM_TEMPLATE_CATEGORY" val="diagram"/>
  <p:tag name="KSO_WM_TEMPLATE_INDEX" val="20165018"/>
  <p:tag name="KSO_WM_UNIT_LAYERLEVEL" val="1_1"/>
  <p:tag name="KSO_WM_TAG_VERSION" val="1.0"/>
  <p:tag name="KSO_WM_BEAUTIFY_FLAG" val="#wm#"/>
  <p:tag name="KSO_WM_UNIT_PRESET_TEXT" val="添加标题"/>
  <p:tag name="KSO_WM_UNIT_TEXT_FILL_FORE_SCHEMECOLOR_INDEX" val="13"/>
  <p:tag name="KSO_WM_UNIT_TEXT_FILL_TYPE" val="1"/>
  <p:tag name="KSO_WM_UNIT_USESOURCEFORMAT_APPLY" val="1"/>
</p:tagLst>
</file>

<file path=ppt/tags/tag67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67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6"/>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20201470_2*a*1"/>
  <p:tag name="KSO_WM_TEMPLATE_CATEGORY" val="diagram"/>
  <p:tag name="KSO_WM_TEMPLATE_INDEX" val="20201470"/>
  <p:tag name="KSO_WM_UNIT_LAYERLEVEL" val="1"/>
  <p:tag name="KSO_WM_TAG_VERSION" val="1.0"/>
  <p:tag name="KSO_WM_BEAUTIFY_FLAG" val="#wm#"/>
  <p:tag name="KSO_WM_UNIT_PRESET_TEXT" val="单击此处添加标题"/>
  <p:tag name="KSO_WM_UNIT_TEXT_FILL_FORE_SCHEMECOLOR_INDEX" val="13"/>
  <p:tag name="KSO_WM_UNIT_TEXT_FILL_TYPE" val="1"/>
  <p:tag name="KSO_WM_UNIT_USESOURCEFORMAT_APPLY" val="1"/>
</p:tagLst>
</file>

<file path=ppt/tags/tag6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1985"/>
  <p:tag name="KSO_WM_SLIDE_COLORSCHEME_VERSION" val="3.2"/>
  <p:tag name="KSO_WM_SLIDE_ID" val="diagram20191985_3"/>
  <p:tag name="KSO_WM_TEMPLATE_SUBCATEGORY" val="0"/>
  <p:tag name="KSO_WM_SLIDE_TYPE" val="text"/>
  <p:tag name="KSO_WM_SLIDE_SUBTYPE" val="diag"/>
  <p:tag name="KSO_WM_SLIDE_ITEM_CNT" val="4"/>
  <p:tag name="KSO_WM_SLIDE_INDEX" val="3"/>
  <p:tag name="KSO_WM_SLIDE_SIZE" val="853.56*234.867"/>
  <p:tag name="KSO_WM_SLIDE_POSITION" val="53.0002*251.314"/>
  <p:tag name="KSO_WM_DIAGRAM_GROUP_CODE" val="m1-1"/>
  <p:tag name="KSO_WM_SLIDE_DIAGTYPE" val="m"/>
  <p:tag name="KSO_WM_TAG_VERSION" val="1.0"/>
  <p:tag name="KSO_WM_SLIDE_LAYOUT" val="a_f_m"/>
  <p:tag name="KSO_WM_SLIDE_LAYOUT_CNT" val="1_1_1"/>
</p:tagLst>
</file>

<file path=ppt/tags/tag677.xml><?xml version="1.0" encoding="utf-8"?>
<p:tagLst xmlns:a="http://schemas.openxmlformats.org/drawingml/2006/main" xmlns:r="http://schemas.openxmlformats.org/officeDocument/2006/relationships" xmlns:p="http://schemas.openxmlformats.org/presentationml/2006/main">
  <p:tag name="KSO_WM_UNIT_COLOR_SCHEME_SHAPE_ID" val="3"/>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1985_3*m_h_i*1_1_1"/>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678.xml><?xml version="1.0" encoding="utf-8"?>
<p:tagLst xmlns:a="http://schemas.openxmlformats.org/drawingml/2006/main" xmlns:r="http://schemas.openxmlformats.org/officeDocument/2006/relationships" xmlns:p="http://schemas.openxmlformats.org/presentationml/2006/main">
  <p:tag name="KSO_WM_UNIT_COLOR_SCHEME_SHAPE_ID" val="7"/>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91985_3*m_h_i*1_2_1"/>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679.xml><?xml version="1.0" encoding="utf-8"?>
<p:tagLst xmlns:a="http://schemas.openxmlformats.org/drawingml/2006/main" xmlns:r="http://schemas.openxmlformats.org/officeDocument/2006/relationships" xmlns:p="http://schemas.openxmlformats.org/presentationml/2006/main">
  <p:tag name="KSO_WM_UNIT_COLOR_SCHEME_SHAPE_ID" val="11"/>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91985_3*m_h_i*1_3_1"/>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0.xml><?xml version="1.0" encoding="utf-8"?>
<p:tagLst xmlns:a="http://schemas.openxmlformats.org/drawingml/2006/main" xmlns:r="http://schemas.openxmlformats.org/officeDocument/2006/relationships" xmlns:p="http://schemas.openxmlformats.org/presentationml/2006/main">
  <p:tag name="KSO_WM_UNIT_COLOR_SCHEME_SHAPE_ID" val="15"/>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191985_3*m_h_i*1_4_1"/>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681.xml><?xml version="1.0" encoding="utf-8"?>
<p:tagLst xmlns:a="http://schemas.openxmlformats.org/drawingml/2006/main" xmlns:r="http://schemas.openxmlformats.org/officeDocument/2006/relationships" xmlns:p="http://schemas.openxmlformats.org/presentationml/2006/main">
  <p:tag name="KSO_WM_UNIT_COLOR_SCHEME_SHAPE_ID" val="2"/>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91985_3*m_h_i*1_1_2"/>
  <p:tag name="KSO_WM_TEMPLATE_CATEGORY" val="diagram"/>
  <p:tag name="KSO_WM_TEMPLATE_INDEX" val="2019198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682.xml><?xml version="1.0" encoding="utf-8"?>
<p:tagLst xmlns:a="http://schemas.openxmlformats.org/drawingml/2006/main" xmlns:r="http://schemas.openxmlformats.org/officeDocument/2006/relationships" xmlns:p="http://schemas.openxmlformats.org/presentationml/2006/main">
  <p:tag name="KSO_WM_UNIT_COLOR_SCHEME_SHAPE_ID" val="29"/>
  <p:tag name="KSO_WM_UNIT_COLOR_SCHEME_PARENT_PAGE" val="0_3"/>
  <p:tag name="KSO_WM_UNIT_ISCONTENTSTITLE" val="0"/>
  <p:tag name="KSO_WM_UNIT_PRESET_TEXT" val="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91985_3*m_h_a*1_1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683.xml><?xml version="1.0" encoding="utf-8"?>
<p:tagLst xmlns:a="http://schemas.openxmlformats.org/drawingml/2006/main" xmlns:r="http://schemas.openxmlformats.org/officeDocument/2006/relationships" xmlns:p="http://schemas.openxmlformats.org/presentationml/2006/main">
  <p:tag name="KSO_WM_UNIT_COLOR_SCHEME_SHAPE_ID" val="30"/>
  <p:tag name="KSO_WM_UNIT_COLOR_SCHEME_PARENT_PAGE" val="0_3"/>
  <p:tag name="KSO_WM_UNIT_PRESET_TEXT" val="单击此处添加文本"/>
  <p:tag name="KSO_WM_UNIT_NOCLEAR" val="0"/>
  <p:tag name="KSO_WM_UNIT_VALUE" val="42"/>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91985_3*m_h_f*1_1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684.xml><?xml version="1.0" encoding="utf-8"?>
<p:tagLst xmlns:a="http://schemas.openxmlformats.org/drawingml/2006/main" xmlns:r="http://schemas.openxmlformats.org/officeDocument/2006/relationships" xmlns:p="http://schemas.openxmlformats.org/presentationml/2006/main">
  <p:tag name="KSO_WM_UNIT_COLOR_SCHEME_SHAPE_ID" val="46"/>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191985_3*m_h_i*1_1_3"/>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685.xml><?xml version="1.0" encoding="utf-8"?>
<p:tagLst xmlns:a="http://schemas.openxmlformats.org/drawingml/2006/main" xmlns:r="http://schemas.openxmlformats.org/officeDocument/2006/relationships" xmlns:p="http://schemas.openxmlformats.org/presentationml/2006/main">
  <p:tag name="KSO_WM_UNIT_COLOR_SCHEME_SHAPE_ID" val="6"/>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1985_3*m_h_i*1_2_2"/>
  <p:tag name="KSO_WM_TEMPLATE_CATEGORY" val="diagram"/>
  <p:tag name="KSO_WM_TEMPLATE_INDEX" val="20191985"/>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686.xml><?xml version="1.0" encoding="utf-8"?>
<p:tagLst xmlns:a="http://schemas.openxmlformats.org/drawingml/2006/main" xmlns:r="http://schemas.openxmlformats.org/officeDocument/2006/relationships" xmlns:p="http://schemas.openxmlformats.org/presentationml/2006/main">
  <p:tag name="KSO_WM_UNIT_COLOR_SCHEME_SHAPE_ID" val="32"/>
  <p:tag name="KSO_WM_UNIT_COLOR_SCHEME_PARENT_PAGE" val="0_3"/>
  <p:tag name="KSO_WM_UNIT_ISCONTENTSTITLE" val="0"/>
  <p:tag name="KSO_WM_UNIT_PRESET_TEXT" val="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1985_3*m_h_a*1_2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687.xml><?xml version="1.0" encoding="utf-8"?>
<p:tagLst xmlns:a="http://schemas.openxmlformats.org/drawingml/2006/main" xmlns:r="http://schemas.openxmlformats.org/officeDocument/2006/relationships" xmlns:p="http://schemas.openxmlformats.org/presentationml/2006/main">
  <p:tag name="KSO_WM_UNIT_COLOR_SCHEME_SHAPE_ID" val="33"/>
  <p:tag name="KSO_WM_UNIT_COLOR_SCHEME_PARENT_PAGE" val="0_3"/>
  <p:tag name="KSO_WM_UNIT_PRESET_TEXT" val="单击此处添加文本"/>
  <p:tag name="KSO_WM_UNIT_NOCLEAR" val="0"/>
  <p:tag name="KSO_WM_UNIT_VALUE" val="42"/>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91985_3*m_h_f*1_2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688.xml><?xml version="1.0" encoding="utf-8"?>
<p:tagLst xmlns:a="http://schemas.openxmlformats.org/drawingml/2006/main" xmlns:r="http://schemas.openxmlformats.org/officeDocument/2006/relationships" xmlns:p="http://schemas.openxmlformats.org/presentationml/2006/main">
  <p:tag name="KSO_WM_UNIT_COLOR_SCHEME_SHAPE_ID" val="47"/>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191985_3*m_h_i*1_2_3"/>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689.xml><?xml version="1.0" encoding="utf-8"?>
<p:tagLst xmlns:a="http://schemas.openxmlformats.org/drawingml/2006/main" xmlns:r="http://schemas.openxmlformats.org/officeDocument/2006/relationships" xmlns:p="http://schemas.openxmlformats.org/presentationml/2006/main">
  <p:tag name="KSO_WM_UNIT_COLOR_SCHEME_SHAPE_ID" val="10"/>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191985_3*m_h_i*1_3_2"/>
  <p:tag name="KSO_WM_TEMPLATE_CATEGORY" val="diagram"/>
  <p:tag name="KSO_WM_TEMPLATE_INDEX" val="20191985"/>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 name="KSO_WM_UNIT_USESOURCEFORMAT_APPLY" val="1"/>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0.xml><?xml version="1.0" encoding="utf-8"?>
<p:tagLst xmlns:a="http://schemas.openxmlformats.org/drawingml/2006/main" xmlns:r="http://schemas.openxmlformats.org/officeDocument/2006/relationships" xmlns:p="http://schemas.openxmlformats.org/presentationml/2006/main">
  <p:tag name="KSO_WM_UNIT_COLOR_SCHEME_SHAPE_ID" val="35"/>
  <p:tag name="KSO_WM_UNIT_COLOR_SCHEME_PARENT_PAGE" val="0_3"/>
  <p:tag name="KSO_WM_UNIT_ISCONTENTSTITLE" val="0"/>
  <p:tag name="KSO_WM_UNIT_PRESET_TEXT" val="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91985_3*m_h_a*1_3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691.xml><?xml version="1.0" encoding="utf-8"?>
<p:tagLst xmlns:a="http://schemas.openxmlformats.org/drawingml/2006/main" xmlns:r="http://schemas.openxmlformats.org/officeDocument/2006/relationships" xmlns:p="http://schemas.openxmlformats.org/presentationml/2006/main">
  <p:tag name="KSO_WM_UNIT_COLOR_SCHEME_SHAPE_ID" val="36"/>
  <p:tag name="KSO_WM_UNIT_COLOR_SCHEME_PARENT_PAGE" val="0_3"/>
  <p:tag name="KSO_WM_UNIT_PRESET_TEXT" val="单击此处添加文本"/>
  <p:tag name="KSO_WM_UNIT_NOCLEAR" val="0"/>
  <p:tag name="KSO_WM_UNIT_VALUE" val="42"/>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191985_3*m_h_f*1_3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692.xml><?xml version="1.0" encoding="utf-8"?>
<p:tagLst xmlns:a="http://schemas.openxmlformats.org/drawingml/2006/main" xmlns:r="http://schemas.openxmlformats.org/officeDocument/2006/relationships" xmlns:p="http://schemas.openxmlformats.org/presentationml/2006/main">
  <p:tag name="KSO_WM_UNIT_COLOR_SCHEME_SHAPE_ID" val="48"/>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191985_3*m_h_i*1_3_3"/>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693.xml><?xml version="1.0" encoding="utf-8"?>
<p:tagLst xmlns:a="http://schemas.openxmlformats.org/drawingml/2006/main" xmlns:r="http://schemas.openxmlformats.org/officeDocument/2006/relationships" xmlns:p="http://schemas.openxmlformats.org/presentationml/2006/main">
  <p:tag name="KSO_WM_UNIT_COLOR_SCHEME_SHAPE_ID" val="14"/>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191985_3*m_h_i*1_4_2"/>
  <p:tag name="KSO_WM_TEMPLATE_CATEGORY" val="diagram"/>
  <p:tag name="KSO_WM_TEMPLATE_INDEX" val="20191985"/>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 name="KSO_WM_UNIT_USESOURCEFORMAT_APPLY" val="1"/>
</p:tagLst>
</file>

<file path=ppt/tags/tag694.xml><?xml version="1.0" encoding="utf-8"?>
<p:tagLst xmlns:a="http://schemas.openxmlformats.org/drawingml/2006/main" xmlns:r="http://schemas.openxmlformats.org/officeDocument/2006/relationships" xmlns:p="http://schemas.openxmlformats.org/presentationml/2006/main">
  <p:tag name="KSO_WM_UNIT_COLOR_SCHEME_SHAPE_ID" val="38"/>
  <p:tag name="KSO_WM_UNIT_COLOR_SCHEME_PARENT_PAGE" val="0_3"/>
  <p:tag name="KSO_WM_UNIT_ISCONTENTSTITLE" val="0"/>
  <p:tag name="KSO_WM_UNIT_PRESET_TEXT" val="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191985_3*m_h_a*1_4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695.xml><?xml version="1.0" encoding="utf-8"?>
<p:tagLst xmlns:a="http://schemas.openxmlformats.org/drawingml/2006/main" xmlns:r="http://schemas.openxmlformats.org/officeDocument/2006/relationships" xmlns:p="http://schemas.openxmlformats.org/presentationml/2006/main">
  <p:tag name="KSO_WM_UNIT_COLOR_SCHEME_SHAPE_ID" val="39"/>
  <p:tag name="KSO_WM_UNIT_COLOR_SCHEME_PARENT_PAGE" val="0_3"/>
  <p:tag name="KSO_WM_UNIT_PRESET_TEXT" val="单击此处添加文本"/>
  <p:tag name="KSO_WM_UNIT_NOCLEAR" val="0"/>
  <p:tag name="KSO_WM_UNIT_VALUE" val="42"/>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191985_3*m_h_f*1_4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696.xml><?xml version="1.0" encoding="utf-8"?>
<p:tagLst xmlns:a="http://schemas.openxmlformats.org/drawingml/2006/main" xmlns:r="http://schemas.openxmlformats.org/officeDocument/2006/relationships" xmlns:p="http://schemas.openxmlformats.org/presentationml/2006/main">
  <p:tag name="KSO_WM_UNIT_COLOR_SCHEME_SHAPE_ID" val="49"/>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191985_3*m_h_i*1_4_3"/>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697.xml><?xml version="1.0" encoding="utf-8"?>
<p:tagLst xmlns:a="http://schemas.openxmlformats.org/drawingml/2006/main" xmlns:r="http://schemas.openxmlformats.org/officeDocument/2006/relationships" xmlns:p="http://schemas.openxmlformats.org/presentationml/2006/main">
  <p:tag name="KSO_WM_UNIT_COLOR_SCHEME_SHAPE_ID" val="4"/>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191985_3*m_h_i*1_1_4"/>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1"/>
</p:tagLst>
</file>

<file path=ppt/tags/tag698.xml><?xml version="1.0" encoding="utf-8"?>
<p:tagLst xmlns:a="http://schemas.openxmlformats.org/drawingml/2006/main" xmlns:r="http://schemas.openxmlformats.org/officeDocument/2006/relationships" xmlns:p="http://schemas.openxmlformats.org/presentationml/2006/main">
  <p:tag name="KSO_WM_UNIT_COLOR_SCHEME_SHAPE_ID" val="5"/>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191985_3*m_h_i*1_1_5"/>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699.xml><?xml version="1.0" encoding="utf-8"?>
<p:tagLst xmlns:a="http://schemas.openxmlformats.org/drawingml/2006/main" xmlns:r="http://schemas.openxmlformats.org/officeDocument/2006/relationships" xmlns:p="http://schemas.openxmlformats.org/presentationml/2006/main">
  <p:tag name="KSO_WM_UNIT_COLOR_SCHEME_SHAPE_ID" val="8"/>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191985_3*m_h_i*1_2_4"/>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00.xml><?xml version="1.0" encoding="utf-8"?>
<p:tagLst xmlns:a="http://schemas.openxmlformats.org/drawingml/2006/main" xmlns:r="http://schemas.openxmlformats.org/officeDocument/2006/relationships" xmlns:p="http://schemas.openxmlformats.org/presentationml/2006/main">
  <p:tag name="KSO_WM_UNIT_COLOR_SCHEME_SHAPE_ID" val="9"/>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191985_3*m_h_i*1_2_5"/>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701.xml><?xml version="1.0" encoding="utf-8"?>
<p:tagLst xmlns:a="http://schemas.openxmlformats.org/drawingml/2006/main" xmlns:r="http://schemas.openxmlformats.org/officeDocument/2006/relationships" xmlns:p="http://schemas.openxmlformats.org/presentationml/2006/main">
  <p:tag name="KSO_WM_UNIT_COLOR_SCHEME_SHAPE_ID" val="12"/>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191985_3*m_h_i*1_3_4"/>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1"/>
</p:tagLst>
</file>

<file path=ppt/tags/tag702.xml><?xml version="1.0" encoding="utf-8"?>
<p:tagLst xmlns:a="http://schemas.openxmlformats.org/drawingml/2006/main" xmlns:r="http://schemas.openxmlformats.org/officeDocument/2006/relationships" xmlns:p="http://schemas.openxmlformats.org/presentationml/2006/main">
  <p:tag name="KSO_WM_UNIT_COLOR_SCHEME_SHAPE_ID" val="13"/>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3_5"/>
  <p:tag name="KSO_WM_UNIT_ID" val="diagram20191985_3*m_h_i*1_3_5"/>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703.xml><?xml version="1.0" encoding="utf-8"?>
<p:tagLst xmlns:a="http://schemas.openxmlformats.org/drawingml/2006/main" xmlns:r="http://schemas.openxmlformats.org/officeDocument/2006/relationships" xmlns:p="http://schemas.openxmlformats.org/presentationml/2006/main">
  <p:tag name="KSO_WM_UNIT_COLOR_SCHEME_SHAPE_ID" val="16"/>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4_4"/>
  <p:tag name="KSO_WM_UNIT_ID" val="diagram20191985_3*m_h_i*1_4_4"/>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1"/>
</p:tagLst>
</file>

<file path=ppt/tags/tag704.xml><?xml version="1.0" encoding="utf-8"?>
<p:tagLst xmlns:a="http://schemas.openxmlformats.org/drawingml/2006/main" xmlns:r="http://schemas.openxmlformats.org/officeDocument/2006/relationships" xmlns:p="http://schemas.openxmlformats.org/presentationml/2006/main">
  <p:tag name="KSO_WM_UNIT_COLOR_SCHEME_SHAPE_ID" val="17"/>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4_5"/>
  <p:tag name="KSO_WM_UNIT_ID" val="diagram20191985_3*m_h_i*1_4_5"/>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705.xml><?xml version="1.0" encoding="utf-8"?>
<p:tagLst xmlns:a="http://schemas.openxmlformats.org/drawingml/2006/main" xmlns:r="http://schemas.openxmlformats.org/officeDocument/2006/relationships" xmlns:p="http://schemas.openxmlformats.org/presentationml/2006/main">
  <p:tag name="KSO_WM_UNIT_COLOR_SCHEME_SHAPE_ID" val="27"/>
  <p:tag name="KSO_WM_UNIT_COLOR_SCHEME_PARENT_PAGE" val="0_1"/>
  <p:tag name="KSO_WM_UNIT_PRESET_TEXT" val="单击此处添加文本具体内容，简明扼要的阐述您的观点。"/>
  <p:tag name="KSO_WM_UNIT_NOCLEAR" val="0"/>
  <p:tag name="KSO_WM_UNIT_VALUE" val="138"/>
  <p:tag name="KSO_WM_UNIT_HIGHLIGHT" val="0"/>
  <p:tag name="KSO_WM_UNIT_COMPATIBLE" val="0"/>
  <p:tag name="KSO_WM_UNIT_DIAGRAM_ISNUMVISUAL" val="0"/>
  <p:tag name="KSO_WM_UNIT_DIAGRAM_ISREFERUNIT" val="0"/>
  <p:tag name="KSO_WM_DIAGRAM_GROUP_CODE" val="m1-1"/>
  <p:tag name="KSO_WM_UNIT_TYPE" val="f"/>
  <p:tag name="KSO_WM_UNIT_INDEX" val="1"/>
  <p:tag name="KSO_WM_UNIT_ID" val="diagram20191985_3*f*1"/>
  <p:tag name="KSO_WM_TEMPLATE_CATEGORY" val="diagram"/>
  <p:tag name="KSO_WM_TEMPLATE_INDEX" val="20191985"/>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70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707.xml><?xml version="1.0" encoding="utf-8"?>
<p:tagLst xmlns:a="http://schemas.openxmlformats.org/drawingml/2006/main" xmlns:r="http://schemas.openxmlformats.org/officeDocument/2006/relationships" xmlns:p="http://schemas.openxmlformats.org/presentationml/2006/main">
  <p:tag name="KSO_WM_SLIDE_ID" val="custom20202661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61"/>
  <p:tag name="KSO_WM_SLIDE_TYPE" val="sectionTitle"/>
  <p:tag name="KSO_WM_SLIDE_SUBTYPE" val="pureTxt"/>
  <p:tag name="KSO_WM_SLIDE_LAYOUT" val="a_e"/>
  <p:tag name="KSO_WM_SLIDE_LAYOUT_CNT" val="1_1"/>
</p:tagLst>
</file>

<file path=ppt/tags/tag7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e*1"/>
  <p:tag name="KSO_WM_TEMPLATE_CATEGORY" val="custom"/>
  <p:tag name="KSO_WM_TEMPLATE_INDEX" val="20202661"/>
  <p:tag name="KSO_WM_UNIT_LAYERLEVEL" val="1"/>
  <p:tag name="KSO_WM_TAG_VERSION" val="1.0"/>
  <p:tag name="KSO_WM_BEAUTIFY_FLAG" val="#wm#"/>
  <p:tag name="KSO_WM_UNIT_PRESET_TEXT" val="PART  01"/>
  <p:tag name="KSO_WM_UNIT_NOCLEAR" val="0"/>
  <p:tag name="KSO_WM_UNIT_VALUE" val="4"/>
  <p:tag name="KSO_WM_UNIT_TYPE" val="e"/>
  <p:tag name="KSO_WM_UNIT_INDEX" val="1"/>
</p:tagLst>
</file>

<file path=ppt/tags/tag7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0.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CAN_ADD_NAVIGATION" val="1"/>
  <p:tag name="KSO_WM_SLIDE_BACKGROUND" val="[&quot;navigation&quot;]"/>
  <p:tag name="KSO_WM_SLIDE_RATIO" val="1.777778"/>
  <p:tag name="KSO_WM_SLIDE_ID" val="custom20204543_26"/>
  <p:tag name="KSO_WM_TEMPLATE_SUBCATEGORY" val="0"/>
  <p:tag name="KSO_WM_TEMPLATE_MASTER_TYPE" val="1"/>
  <p:tag name="KSO_WM_TEMPLATE_COLOR_TYPE" val="1"/>
  <p:tag name="KSO_WM_SLIDE_TYPE" val="text"/>
  <p:tag name="KSO_WM_SLIDE_SUBTYPE" val="diag"/>
  <p:tag name="KSO_WM_SLIDE_ITEM_CNT" val="4"/>
  <p:tag name="KSO_WM_SLIDE_INDEX" val="26"/>
  <p:tag name="KSO_WM_SLIDE_SIZE" val="838.992*354.726"/>
  <p:tag name="KSO_WM_SLIDE_POSITION" val="60.3224*122.684"/>
  <p:tag name="KSO_WM_DIAGRAM_GROUP_CODE" val="l1-3"/>
  <p:tag name="KSO_WM_SLIDE_DIAGTYPE" val="l"/>
  <p:tag name="KSO_WM_TAG_VERSION" val="1.0"/>
  <p:tag name="KSO_WM_BEAUTIFY_FLAG" val="#wm#"/>
  <p:tag name="KSO_WM_TEMPLATE_CATEGORY" val="custom"/>
  <p:tag name="KSO_WM_TEMPLATE_INDEX" val="20204543"/>
  <p:tag name="KSO_WM_SLIDE_LAYOUT" val="a_i_l"/>
  <p:tag name="KSO_WM_SLIDE_LAYOUT_CNT" val="1_1_1"/>
</p:tagLst>
</file>

<file path=ppt/tags/tag71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71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TYPE" val="i"/>
  <p:tag name="KSO_WM_UNIT_INDEX" val="2"/>
  <p:tag name="KSO_WM_UNIT_ID" val="custom20204543_22*i*2"/>
  <p:tag name="KSO_WM_TEMPLATE_CATEGORY" val="custom"/>
  <p:tag name="KSO_WM_TEMPLATE_INDEX" val="20204543"/>
  <p:tag name="KSO_WM_UNIT_LAYERLEVEL" val="1"/>
  <p:tag name="KSO_WM_TAG_VERSION" val="1.0"/>
  <p:tag name="KSO_WM_BEAUTIFY_FLAG" val="#wm#"/>
  <p:tag name="KSO_WM_UNIT_USESOURCEFORMAT_APPLY" val="1"/>
</p:tagLst>
</file>

<file path=ppt/tags/tag71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TYPE" val="i"/>
  <p:tag name="KSO_WM_UNIT_INDEX" val="3"/>
  <p:tag name="KSO_WM_UNIT_ID" val="custom20204543_22*i*3"/>
  <p:tag name="KSO_WM_TEMPLATE_CATEGORY" val="custom"/>
  <p:tag name="KSO_WM_TEMPLATE_INDEX" val="20204543"/>
  <p:tag name="KSO_WM_UNIT_LAYERLEVEL" val="1"/>
  <p:tag name="KSO_WM_TAG_VERSION" val="1.0"/>
  <p:tag name="KSO_WM_BEAUTIFY_FLAG" val="#wm#"/>
  <p:tag name="KSO_WM_UNIT_USESOURCEFORMAT_APPLY" val="1"/>
</p:tagLst>
</file>

<file path=ppt/tags/tag7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1_2"/>
  <p:tag name="KSO_WM_UNIT_ID" val="custom20204543_22*l_h_i*1_1_2"/>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715.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1_2"/>
  <p:tag name="KSO_WM_UNIT_ID" val="custom20204543_22*l_h_x*1_1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7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3"/>
  <p:tag name="KSO_WM_UNIT_TYPE" val="l_h_a"/>
  <p:tag name="KSO_WM_UNIT_INDEX" val="1_1_1"/>
  <p:tag name="KSO_WM_UNIT_ID" val="custom20204543_22*l_h_a*1_1_1"/>
  <p:tag name="KSO_WM_TEMPLATE_CATEGORY" val="custom"/>
  <p:tag name="KSO_WM_TEMPLATE_INDEX" val="2020454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7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2_2"/>
  <p:tag name="KSO_WM_UNIT_ID" val="custom20204543_22*l_h_i*1_2_2"/>
  <p:tag name="KSO_WM_TEMPLATE_CATEGORY" val="custom"/>
  <p:tag name="KSO_WM_TEMPLATE_INDEX" val="20204543"/>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718.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2_2"/>
  <p:tag name="KSO_WM_UNIT_ID" val="custom20204543_22*l_h_x*1_2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71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3"/>
  <p:tag name="KSO_WM_UNIT_TYPE" val="l_h_a"/>
  <p:tag name="KSO_WM_UNIT_INDEX" val="1_2_1"/>
  <p:tag name="KSO_WM_UNIT_ID" val="custom20204543_22*l_h_a*1_2_1"/>
  <p:tag name="KSO_WM_TEMPLATE_CATEGORY" val="custom"/>
  <p:tag name="KSO_WM_TEMPLATE_INDEX" val="2020454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3_1"/>
  <p:tag name="KSO_WM_UNIT_ID" val="custom20204543_22*l_h_i*1_3_1"/>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721.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3_1"/>
  <p:tag name="KSO_WM_UNIT_ID" val="custom20204543_22*l_h_x*1_3_1"/>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722.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4_1"/>
  <p:tag name="KSO_WM_UNIT_ID" val="custom20204543_22*l_h_x*1_4_1"/>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7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7"/>
  <p:tag name="KSO_WM_UNIT_ID" val="custom20204543_22*l_i*1_7"/>
  <p:tag name="KSO_WM_TEMPLATE_CATEGORY" val="custom"/>
  <p:tag name="KSO_WM_TEMPLATE_INDEX" val="20204543"/>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7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9"/>
  <p:tag name="KSO_WM_UNIT_ID" val="custom20204543_22*l_i*1_9"/>
  <p:tag name="KSO_WM_TEMPLATE_CATEGORY" val="custom"/>
  <p:tag name="KSO_WM_TEMPLATE_INDEX" val="20204543"/>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7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
  <p:tag name="KSO_WM_UNIT_ID" val="custom20204543_22*l_i*1_1"/>
  <p:tag name="KSO_WM_TEMPLATE_CATEGORY" val="custom"/>
  <p:tag name="KSO_WM_TEMPLATE_INDEX" val="20204543"/>
  <p:tag name="KSO_WM_UNIT_LAYERLEVEL" val="1_1"/>
  <p:tag name="KSO_WM_TAG_VERSION" val="1.0"/>
  <p:tag name="KSO_WM_BEAUTIFY_FLAG" val="#wm#"/>
  <p:tag name="KSO_WM_UNIT_LINE_FORE_SCHEMECOLOR_INDEX" val="14"/>
  <p:tag name="KSO_WM_UNIT_LINE_FILL_TYPE" val="2"/>
  <p:tag name="KSO_WM_UNIT_TEXT_FILL_FORE_SCHEMECOLOR_INDEX" val="2"/>
  <p:tag name="KSO_WM_UNIT_TEXT_FILL_TYPE" val="1"/>
  <p:tag name="KSO_WM_UNIT_USESOURCEFORMAT_APPLY" val="1"/>
</p:tagLst>
</file>

<file path=ppt/tags/tag7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2_1"/>
  <p:tag name="KSO_WM_UNIT_ID" val="custom20204543_22*l_h_i*1_2_1"/>
  <p:tag name="KSO_WM_TEMPLATE_CATEGORY" val="custom"/>
  <p:tag name="KSO_WM_TEMPLATE_INDEX" val="20204543"/>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727.xml><?xml version="1.0" encoding="utf-8"?>
<p:tagLst xmlns:a="http://schemas.openxmlformats.org/drawingml/2006/main" xmlns:r="http://schemas.openxmlformats.org/officeDocument/2006/relationships"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l1-3"/>
  <p:tag name="KSO_WM_UNIT_TYPE" val="l_h_x"/>
  <p:tag name="KSO_WM_UNIT_INDEX" val="1_2_1"/>
  <p:tag name="KSO_WM_UNIT_ID" val="custom20204543_22*l_h_x*1_2_1"/>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7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1_1"/>
  <p:tag name="KSO_WM_UNIT_ID" val="custom20204543_22*l_h_i*1_1_1"/>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729.xml><?xml version="1.0" encoding="utf-8"?>
<p:tagLst xmlns:a="http://schemas.openxmlformats.org/drawingml/2006/main" xmlns:r="http://schemas.openxmlformats.org/officeDocument/2006/relationships"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l1-3"/>
  <p:tag name="KSO_WM_UNIT_TYPE" val="l_h_x"/>
  <p:tag name="KSO_WM_UNIT_INDEX" val="1_1_1"/>
  <p:tag name="KSO_WM_UNIT_ID" val="custom20204543_22*l_h_x*1_1_1"/>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4_2"/>
  <p:tag name="KSO_WM_UNIT_ID" val="custom20204543_22*l_h_i*1_4_2"/>
  <p:tag name="KSO_WM_TEMPLATE_CATEGORY" val="custom"/>
  <p:tag name="KSO_WM_TEMPLATE_INDEX" val="20204543"/>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731.xml><?xml version="1.0" encoding="utf-8"?>
<p:tagLst xmlns:a="http://schemas.openxmlformats.org/drawingml/2006/main" xmlns:r="http://schemas.openxmlformats.org/officeDocument/2006/relationships"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l1-3"/>
  <p:tag name="KSO_WM_UNIT_TYPE" val="l_h_x"/>
  <p:tag name="KSO_WM_UNIT_INDEX" val="1_4_2"/>
  <p:tag name="KSO_WM_UNIT_ID" val="custom20204543_22*l_h_x*1_4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7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3_2"/>
  <p:tag name="KSO_WM_UNIT_ID" val="custom20204543_22*l_h_i*1_3_2"/>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733.xml><?xml version="1.0" encoding="utf-8"?>
<p:tagLst xmlns:a="http://schemas.openxmlformats.org/drawingml/2006/main" xmlns:r="http://schemas.openxmlformats.org/officeDocument/2006/relationships"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l1-3"/>
  <p:tag name="KSO_WM_UNIT_TYPE" val="l_h_x"/>
  <p:tag name="KSO_WM_UNIT_INDEX" val="1_3_2"/>
  <p:tag name="KSO_WM_UNIT_ID" val="custom20204543_22*l_h_x*1_3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7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3"/>
  <p:tag name="KSO_WM_UNIT_ID" val="custom20204543_22*l_i*1_13"/>
  <p:tag name="KSO_WM_TEMPLATE_CATEGORY" val="custom"/>
  <p:tag name="KSO_WM_TEMPLATE_INDEX" val="20204543"/>
  <p:tag name="KSO_WM_UNIT_LAYERLEVEL" val="1_1"/>
  <p:tag name="KSO_WM_TAG_VERSION" val="1.0"/>
  <p:tag name="KSO_WM_BEAUTIFY_FLAG" val="#wm#"/>
  <p:tag name="KSO_WM_UNIT_USESOURCEFORMAT_APPLY" val="1"/>
</p:tagLst>
</file>

<file path=ppt/tags/tag7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8"/>
  <p:tag name="KSO_WM_UNIT_ID" val="custom20204543_22*l_i*1_8"/>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7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1"/>
  <p:tag name="KSO_WM_UNIT_ID" val="custom20204543_22*l_i*1_11"/>
  <p:tag name="KSO_WM_TEMPLATE_CATEGORY" val="custom"/>
  <p:tag name="KSO_WM_TEMPLATE_INDEX" val="20204543"/>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7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2"/>
  <p:tag name="KSO_WM_UNIT_ID" val="custom20204543_22*l_i*1_12"/>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7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2"/>
  <p:tag name="KSO_WM_UNIT_ID" val="custom20204543_22*l_i*1_2"/>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7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3"/>
  <p:tag name="KSO_WM_UNIT_ID" val="custom20204543_22*l_i*1_3"/>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4"/>
  <p:tag name="KSO_WM_UNIT_ID" val="custom20204543_22*l_i*1_4"/>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7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5"/>
  <p:tag name="KSO_WM_UNIT_ID" val="custom20204543_22*l_i*1_5"/>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7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6"/>
  <p:tag name="KSO_WM_UNIT_ID" val="custom20204543_22*l_i*1_6"/>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7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7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1_2"/>
  <p:tag name="KSO_WM_UNIT_ID" val="custom20204543_22*l_h_i*1_1_2"/>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745.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1_2"/>
  <p:tag name="KSO_WM_UNIT_ID" val="custom20204543_22*l_h_x*1_1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7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7"/>
  <p:tag name="KSO_WM_UNIT_ID" val="custom20204543_22*l_i*1_7"/>
  <p:tag name="KSO_WM_TEMPLATE_CATEGORY" val="custom"/>
  <p:tag name="KSO_WM_TEMPLATE_INDEX" val="20204543"/>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74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3"/>
  <p:tag name="KSO_WM_UNIT_TYPE" val="l_h_a"/>
  <p:tag name="KSO_WM_UNIT_INDEX" val="1_2_1"/>
  <p:tag name="KSO_WM_UNIT_ID" val="custom20204543_22*l_h_a*1_2_1"/>
  <p:tag name="KSO_WM_TEMPLATE_CATEGORY" val="custom"/>
  <p:tag name="KSO_WM_TEMPLATE_INDEX" val="2020454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748.xml><?xml version="1.0" encoding="utf-8"?>
<p:tagLst xmlns:a="http://schemas.openxmlformats.org/drawingml/2006/main" xmlns:r="http://schemas.openxmlformats.org/officeDocument/2006/relationships" xmlns:p="http://schemas.openxmlformats.org/presentationml/2006/main">
  <p:tag name="KSO_WM_SLIDE_ID" val="custom160004_13"/>
  <p:tag name="KSO_WM_SLIDE_INDEX" val="13"/>
  <p:tag name="KSO_WM_SLIDE_LAYOUT" val="h"/>
  <p:tag name="KSO_WM_SLIDE_LAYOUT_CNT" val="2"/>
  <p:tag name="KSO_WM_SLIDE_TYPE" val="text"/>
  <p:tag name="KSO_WM_BEAUTIFY_FLAG" val="#wm#"/>
  <p:tag name="KSO_WM_SLIDE_POSITION" val="104.401*19.9118"/>
  <p:tag name="KSO_WM_SLIDE_SIZE" val="749.993*500.176"/>
  <p:tag name="KSO_WM_SLIDE_ITEM_CNT" val="0"/>
  <p:tag name="KSO_WM_TEMPLATE_CATEGORY" val="custom"/>
  <p:tag name="KSO_WM_TEMPLATE_INDEX" val="160004"/>
  <p:tag name="KSO_WM_TAG_VERSION" val="1.0"/>
  <p:tag name="KSO_WM_TEMPLATE_SUBCATEGORY" val="0"/>
  <p:tag name="KSO_WM_TEMPLATE_MASTER_TYPE" val="0"/>
  <p:tag name="KSO_WM_TEMPLATE_COLOR_TYPE" val="1"/>
  <p:tag name="KSO_WM_SLIDE_SUBTYPE" val="picTxt"/>
</p:tagLst>
</file>

<file path=ppt/tags/tag74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0.xml><?xml version="1.0" encoding="utf-8"?>
<p:tagLst xmlns:a="http://schemas.openxmlformats.org/drawingml/2006/main" xmlns:r="http://schemas.openxmlformats.org/officeDocument/2006/relationships" xmlns:p="http://schemas.openxmlformats.org/presentationml/2006/main">
  <p:tag name="KSO_WM_UNIT_LAYERLEVEL" val="1"/>
  <p:tag name="KSO_WM_TAG_VERSION" val="1.0"/>
  <p:tag name="KSO_WM_BEAUTIFY_FLAG" val="#wm#"/>
  <p:tag name="KSO_WM_UNIT_TYPE" val="i"/>
  <p:tag name="KSO_WM_UNIT_ID" val="custom160004_13*i*1"/>
  <p:tag name="KSO_WM_TEMPLATE_CATEGORY" val="custom"/>
  <p:tag name="KSO_WM_TEMPLATE_INDEX" val="160004"/>
  <p:tag name="KSO_WM_UNIT_INDEX" val="1"/>
  <p:tag name="KSO_WM_UNIT_HIGHLIGHT" val="0"/>
  <p:tag name="KSO_WM_UNIT_COMPATIBLE" val="0"/>
  <p:tag name="KSO_WM_UNIT_DIAGRAM_ISNUMVISUAL" val="0"/>
  <p:tag name="KSO_WM_UNIT_DIAGRAM_ISREFERUNIT" val="0"/>
</p:tagLst>
</file>

<file path=ppt/tags/tag7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004"/>
  <p:tag name="KSO_WM_UNIT_TYPE" val="h_a"/>
  <p:tag name="KSO_WM_UNIT_INDEX" val="2_1"/>
  <p:tag name="KSO_WM_UNIT_ID" val="custom160004_13*h_a*2_1"/>
  <p:tag name="KSO_WM_UNIT_LAYERLEVEL" val="1_1"/>
  <p:tag name="KSO_WM_UNIT_VALUE" val="17"/>
  <p:tag name="KSO_WM_UNIT_HIGHLIGHT" val="0"/>
  <p:tag name="KSO_WM_UNIT_COMPATIBLE" val="0"/>
  <p:tag name="KSO_WM_BEAUTIFY_FLAG" val="#wm#"/>
  <p:tag name="KSO_WM_TAG_VERSION" val="1.0"/>
  <p:tag name="KSO_WM_UNIT_ISCONTENTSTITLE" val="0"/>
  <p:tag name="KSO_WM_UNIT_ISNUMDGMTITLE" val="0"/>
  <p:tag name="KSO_WM_UNIT_NOCLEAR" val="0"/>
  <p:tag name="KSO_WM_UNIT_DIAGRAM_ISNUMVISUAL" val="0"/>
  <p:tag name="KSO_WM_UNIT_DIAGRAM_ISREFERUNIT" val="0"/>
  <p:tag name="KSO_WM_UNIT_PRESET_TEXT" val="请在此输入您的标题"/>
</p:tagLst>
</file>

<file path=ppt/tags/tag75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004"/>
  <p:tag name="KSO_WM_UNIT_TYPE" val="h_f"/>
  <p:tag name="KSO_WM_UNIT_INDEX" val="1_1"/>
  <p:tag name="KSO_WM_UNIT_ID" val="custom160004_13*h_f*1_1"/>
  <p:tag name="KSO_WM_UNIT_LAYERLEVEL" val="1_1"/>
  <p:tag name="KSO_WM_UNIT_VALUE" val="76"/>
  <p:tag name="KSO_WM_UNIT_HIGHLIGHT" val="0"/>
  <p:tag name="KSO_WM_UNIT_COMPATIBLE" val="0"/>
  <p:tag name="KSO_WM_BEAUTIFY_FLAG" val="#wm#"/>
  <p:tag name="KSO_WM_TAG_VERSION" val="1.0"/>
  <p:tag name="KSO_WM_UNIT_SUBTYPE" val="a"/>
  <p:tag name="KSO_WM_UNIT_NOCLEAR" val="0"/>
  <p:tag name="KSO_WM_UNIT_DIAGRAM_ISNUMVISUAL" val="0"/>
  <p:tag name="KSO_WM_UNIT_DIAGRAM_ISREFERUNIT" val="0"/>
  <p:tag name="KSO_WM_UNIT_PRESET_TEXT" val="点击此处添加正文，文字是您思想的提炼，为了演示发布的良好效果，请言简意赅的阐述您的观点。"/>
</p:tagLst>
</file>

<file path=ppt/tags/tag75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004"/>
  <p:tag name="KSO_WM_UNIT_TYPE" val="h_f"/>
  <p:tag name="KSO_WM_UNIT_INDEX" val="2_1"/>
  <p:tag name="KSO_WM_UNIT_ID" val="custom160004_13*h_f*2_1"/>
  <p:tag name="KSO_WM_UNIT_LAYERLEVEL" val="1_1"/>
  <p:tag name="KSO_WM_UNIT_VALUE" val="76"/>
  <p:tag name="KSO_WM_UNIT_HIGHLIGHT" val="0"/>
  <p:tag name="KSO_WM_UNIT_COMPATIBLE" val="0"/>
  <p:tag name="KSO_WM_BEAUTIFY_FLAG" val="#wm#"/>
  <p:tag name="KSO_WM_TAG_VERSION" val="1.0"/>
  <p:tag name="KSO_WM_UNIT_SUBTYPE" val="a"/>
  <p:tag name="KSO_WM_UNIT_NOCLEAR" val="0"/>
  <p:tag name="KSO_WM_UNIT_DIAGRAM_ISNUMVISUAL" val="0"/>
  <p:tag name="KSO_WM_UNIT_DIAGRAM_ISREFERUNIT" val="0"/>
  <p:tag name="KSO_WM_UNIT_PRESET_TEXT" val="点击此处添加正文，文字是您思想的提炼，为了演示发布的良好效果，请言简意赅的阐述您的观点。"/>
</p:tagLst>
</file>

<file path=ppt/tags/tag754.xml><?xml version="1.0" encoding="utf-8"?>
<p:tagLst xmlns:a="http://schemas.openxmlformats.org/drawingml/2006/main" xmlns:r="http://schemas.openxmlformats.org/officeDocument/2006/relationships" xmlns:p="http://schemas.openxmlformats.org/presentationml/2006/main">
  <p:tag name="KSO_WM_UNIT_LAYERLEVEL" val="1"/>
  <p:tag name="KSO_WM_TAG_VERSION" val="1.0"/>
  <p:tag name="KSO_WM_BEAUTIFY_FLAG" val="#wm#"/>
  <p:tag name="KSO_WM_UNIT_TYPE" val="i"/>
  <p:tag name="KSO_WM_UNIT_ID" val="custom160004_13*i*4"/>
  <p:tag name="KSO_WM_TEMPLATE_CATEGORY" val="custom"/>
  <p:tag name="KSO_WM_TEMPLATE_INDEX" val="160004"/>
  <p:tag name="KSO_WM_UNIT_INDEX" val="4"/>
  <p:tag name="KSO_WM_UNIT_HIGHLIGHT" val="0"/>
  <p:tag name="KSO_WM_UNIT_COMPATIBLE" val="0"/>
  <p:tag name="KSO_WM_UNIT_DIAGRAM_ISNUMVISUAL" val="0"/>
  <p:tag name="KSO_WM_UNIT_DIAGRAM_ISREFERUNIT" val="0"/>
</p:tagLst>
</file>

<file path=ppt/tags/tag755.xml><?xml version="1.0" encoding="utf-8"?>
<p:tagLst xmlns:a="http://schemas.openxmlformats.org/drawingml/2006/main" xmlns:r="http://schemas.openxmlformats.org/officeDocument/2006/relationships" xmlns:p="http://schemas.openxmlformats.org/presentationml/2006/main">
  <p:tag name="KSO_WM_UNIT_LAYERLEVEL" val="1"/>
  <p:tag name="KSO_WM_TAG_VERSION" val="1.0"/>
  <p:tag name="KSO_WM_BEAUTIFY_FLAG" val="#wm#"/>
  <p:tag name="KSO_WM_UNIT_TYPE" val="i"/>
  <p:tag name="KSO_WM_UNIT_ID" val="custom160004_13*i*3"/>
  <p:tag name="KSO_WM_TEMPLATE_CATEGORY" val="custom"/>
  <p:tag name="KSO_WM_TEMPLATE_INDEX" val="160004"/>
  <p:tag name="KSO_WM_UNIT_INDEX" val="3"/>
  <p:tag name="KSO_WM_UNIT_HIGHLIGHT" val="0"/>
  <p:tag name="KSO_WM_UNIT_COMPATIBLE" val="0"/>
  <p:tag name="KSO_WM_UNIT_DIAGRAM_ISNUMVISUAL" val="0"/>
  <p:tag name="KSO_WM_UNIT_DIAGRAM_ISREFERUNIT" val="0"/>
</p:tagLst>
</file>

<file path=ppt/tags/tag756.xml><?xml version="1.0" encoding="utf-8"?>
<p:tagLst xmlns:a="http://schemas.openxmlformats.org/drawingml/2006/main" xmlns:r="http://schemas.openxmlformats.org/officeDocument/2006/relationships" xmlns:p="http://schemas.openxmlformats.org/presentationml/2006/main">
  <p:tag name="KSO_WM_UNIT_LAYERLEVEL" val="1"/>
  <p:tag name="KSO_WM_TAG_VERSION" val="1.0"/>
  <p:tag name="KSO_WM_BEAUTIFY_FLAG" val="#wm#"/>
  <p:tag name="KSO_WM_UNIT_TYPE" val="i"/>
  <p:tag name="KSO_WM_UNIT_ID" val="custom160004_13*i*2"/>
  <p:tag name="KSO_WM_TEMPLATE_CATEGORY" val="custom"/>
  <p:tag name="KSO_WM_TEMPLATE_INDEX" val="160004"/>
  <p:tag name="KSO_WM_UNIT_INDEX" val="2"/>
  <p:tag name="KSO_WM_UNIT_HIGHLIGHT" val="0"/>
  <p:tag name="KSO_WM_UNIT_COMPATIBLE" val="0"/>
  <p:tag name="KSO_WM_UNIT_DIAGRAM_ISNUMVISUAL" val="0"/>
  <p:tag name="KSO_WM_UNIT_DIAGRAM_ISREFERUNIT" val="0"/>
</p:tagLst>
</file>

<file path=ppt/tags/tag75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004"/>
  <p:tag name="KSO_WM_UNIT_TYPE" val="h_a"/>
  <p:tag name="KSO_WM_UNIT_INDEX" val="1_1"/>
  <p:tag name="KSO_WM_UNIT_ID" val="custom160004_13*h_a*1_1"/>
  <p:tag name="KSO_WM_UNIT_LAYERLEVEL" val="1_1"/>
  <p:tag name="KSO_WM_UNIT_VALUE" val="17"/>
  <p:tag name="KSO_WM_UNIT_HIGHLIGHT" val="0"/>
  <p:tag name="KSO_WM_UNIT_COMPATIBLE" val="0"/>
  <p:tag name="KSO_WM_BEAUTIFY_FLAG" val="#wm#"/>
  <p:tag name="KSO_WM_TAG_VERSION" val="1.0"/>
  <p:tag name="KSO_WM_UNIT_ISCONTENTSTITLE" val="0"/>
  <p:tag name="KSO_WM_UNIT_ISNUMDGMTITLE" val="0"/>
  <p:tag name="KSO_WM_UNIT_NOCLEAR" val="0"/>
  <p:tag name="KSO_WM_UNIT_DIAGRAM_ISNUMVISUAL" val="0"/>
  <p:tag name="KSO_WM_UNIT_DIAGRAM_ISREFERUNIT" val="0"/>
  <p:tag name="KSO_WM_UNIT_PRESET_TEXT" val="请在此输入您的标题"/>
</p:tagLst>
</file>

<file path=ppt/tags/tag75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6"/>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20201470_2*a*1"/>
  <p:tag name="KSO_WM_TEMPLATE_CATEGORY" val="diagram"/>
  <p:tag name="KSO_WM_TEMPLATE_INDEX" val="20201470"/>
  <p:tag name="KSO_WM_UNIT_LAYERLEVEL" val="1"/>
  <p:tag name="KSO_WM_TAG_VERSION" val="1.0"/>
  <p:tag name="KSO_WM_BEAUTIFY_FLAG" val="#wm#"/>
  <p:tag name="KSO_WM_UNIT_PRESET_TEXT" val="单击此处添加标题"/>
  <p:tag name="KSO_WM_UNIT_TEXT_FILL_FORE_SCHEMECOLOR_INDEX" val="13"/>
  <p:tag name="KSO_WM_UNIT_TEXT_FILL_TYPE" val="1"/>
  <p:tag name="KSO_WM_UNIT_USESOURCEFORMAT_APPLY" val="1"/>
</p:tagLst>
</file>

<file path=ppt/tags/tag759.xml><?xml version="1.0" encoding="utf-8"?>
<p:tagLst xmlns:a="http://schemas.openxmlformats.org/drawingml/2006/main" xmlns:r="http://schemas.openxmlformats.org/officeDocument/2006/relationships" xmlns:p="http://schemas.openxmlformats.org/presentationml/2006/main">
  <p:tag name="KSO_WM_SLIDE_ID" val="custom20202661_10"/>
  <p:tag name="KSO_WM_TEMPLATE_SUBCATEGORY" val="0"/>
  <p:tag name="KSO_WM_SLIDE_TYPE" val="text"/>
  <p:tag name="KSO_WM_SLIDE_SUBTYPE" val="picTxt"/>
  <p:tag name="KSO_WM_SLIDE_ITEM_CNT" val="0"/>
  <p:tag name="KSO_WM_SLIDE_INDEX" val="10"/>
  <p:tag name="KSO_WM_SLIDE_SIZE" val="865*400"/>
  <p:tag name="KSO_WM_SLIDE_POSITION" val="45*60"/>
  <p:tag name="KSO_WM_TAG_VERSION" val="1.0"/>
  <p:tag name="KSO_WM_BEAUTIFY_FLAG" val="#wm#"/>
  <p:tag name="KSO_WM_TEMPLATE_CATEGORY" val="custom"/>
  <p:tag name="KSO_WM_TEMPLATE_INDEX" val="20202661"/>
  <p:tag name="KSO_WM_SLIDE_LAYOUT" val="a_d_f"/>
  <p:tag name="KSO_WM_SLIDE_LAYOUT_CNT" val="1_1_1"/>
  <p:tag name="KSO_WM_TEMPLATE_MASTER_TYPE" val="1"/>
  <p:tag name="KSO_WM_TEMPLATE_COLOR_TYPE" val="1"/>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661_10*a*1"/>
  <p:tag name="KSO_WM_TEMPLATE_CATEGORY" val="custom"/>
  <p:tag name="KSO_WM_TEMPLATE_INDEX" val="20202661"/>
  <p:tag name="KSO_WM_UNIT_LAYERLEVEL" val="1"/>
  <p:tag name="KSO_WM_TAG_VERSION" val="1.0"/>
  <p:tag name="KSO_WM_BEAUTIFY_FLAG" val="#wm#"/>
</p:tagLst>
</file>

<file path=ppt/tags/tag761.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演示发布的良好效果，请言简意赅的阐述您的观点。&#10;您的正文已经经简明扼要，字字珠玑，但信息却千丝万缕、错综复杂，需要用更多的文字来表述；但请您尽可能提炼思想的精髓，否则容易造成观者的阅读压力，适得其反。"/>
  <p:tag name="KSO_WM_UNIT_NOCLEAR" val="0"/>
  <p:tag name="KSO_WM_UNIT_VALUE" val="216"/>
  <p:tag name="KSO_WM_UNIT_HIGHLIGHT" val="0"/>
  <p:tag name="KSO_WM_UNIT_COMPATIBLE" val="0"/>
  <p:tag name="KSO_WM_UNIT_DIAGRAM_ISNUMVISUAL" val="0"/>
  <p:tag name="KSO_WM_UNIT_DIAGRAM_ISREFERUNIT" val="0"/>
  <p:tag name="KSO_WM_UNIT_TYPE" val="f"/>
  <p:tag name="KSO_WM_UNIT_INDEX" val="1"/>
  <p:tag name="KSO_WM_UNIT_ID" val="custom20202661_10*f*1"/>
  <p:tag name="KSO_WM_TEMPLATE_CATEGORY" val="custom"/>
  <p:tag name="KSO_WM_TEMPLATE_INDEX" val="20202661"/>
  <p:tag name="KSO_WM_UNIT_LAYERLEVEL" val="1"/>
  <p:tag name="KSO_WM_TAG_VERSION" val="1.0"/>
  <p:tag name="KSO_WM_BEAUTIFY_FLAG" val="#wm#"/>
</p:tagLst>
</file>

<file path=ppt/tags/tag76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704,&quot;width&quot;:10205}"/>
</p:tagLst>
</file>

<file path=ppt/tags/tag763.xml><?xml version="1.0" encoding="utf-8"?>
<p:tagLst xmlns:a="http://schemas.openxmlformats.org/drawingml/2006/main" xmlns:r="http://schemas.openxmlformats.org/officeDocument/2006/relationships" xmlns:p="http://schemas.openxmlformats.org/presentationml/2006/main">
  <p:tag name="KSO_WM_UNIT_LAYERLEVEL" val="1"/>
  <p:tag name="KSO_WM_TAG_VERSION" val="1.0"/>
  <p:tag name="KSO_WM_BEAUTIFY_FLAG" val="#wm#"/>
  <p:tag name="KSO_WM_UNIT_TYPE" val="i"/>
  <p:tag name="KSO_WM_UNIT_ID" val="custom160004_13*i*1"/>
  <p:tag name="KSO_WM_TEMPLATE_CATEGORY" val="custom"/>
  <p:tag name="KSO_WM_TEMPLATE_INDEX" val="160004"/>
  <p:tag name="KSO_WM_UNIT_INDEX" val="1"/>
  <p:tag name="KSO_WM_UNIT_HIGHLIGHT" val="0"/>
  <p:tag name="KSO_WM_UNIT_COMPATIBLE" val="0"/>
  <p:tag name="KSO_WM_UNIT_DIAGRAM_ISNUMVISUAL" val="0"/>
  <p:tag name="KSO_WM_UNIT_DIAGRAM_ISREFERUNIT" val="0"/>
</p:tagLst>
</file>

<file path=ppt/tags/tag764.xml><?xml version="1.0" encoding="utf-8"?>
<p:tagLst xmlns:a="http://schemas.openxmlformats.org/drawingml/2006/main" xmlns:r="http://schemas.openxmlformats.org/officeDocument/2006/relationships" xmlns:p="http://schemas.openxmlformats.org/presentationml/2006/main">
  <p:tag name="KSO_WM_UNIT_FLASH_PICTURE_TYPE" val="0"/>
  <p:tag name="KSO_WM_SLIDE_LAYOUT_INFO" val="{&quot;direction&quot;:0,&quot;horizontalAlign&quot;:-1,&quot;verticalAlign&quot;:-1,&quot;type&quot;:0,&quot;diagramDirection&quot;:0,&quot;canSetOverLayout&quot;:0,&quot;isOverLayout&quot;:0,&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
  <p:tag name="KSO_WM_SLIDE_BACKGROUND" val="[&quot;general&quot;,&quot;navigation&quot;]"/>
  <p:tag name="KSO_WM_SLIDE_RATIO" val="1.777778"/>
  <p:tag name="KSO_WM_SLIDE_ID" val="custom20204543_41"/>
  <p:tag name="KSO_WM_TEMPLATE_SUBCATEGORY" val="0"/>
  <p:tag name="KSO_WM_TEMPLATE_MASTER_TYPE" val="1"/>
  <p:tag name="KSO_WM_TEMPLATE_COLOR_TYPE" val="1"/>
  <p:tag name="KSO_WM_SLIDE_TYPE" val="text"/>
  <p:tag name="KSO_WM_SLIDE_SUBTYPE" val="picTxt"/>
  <p:tag name="KSO_WM_SLIDE_ITEM_CNT" val="4"/>
  <p:tag name="KSO_WM_SLIDE_INDEX" val="41"/>
  <p:tag name="KSO_WM_SLIDE_SIZE" val="863.75*360"/>
  <p:tag name="KSO_WM_SLIDE_POSITION" val="47.9*108"/>
  <p:tag name="KSO_WM_DIAGRAM_GROUP_CODE" val="ζ1-2"/>
  <p:tag name="KSO_WM_SLIDE_DIAGTYPE" val="ζ"/>
  <p:tag name="KSO_WM_TAG_VERSION" val="1.0"/>
  <p:tag name="KSO_WM_BEAUTIFY_FLAG" val="#wm#"/>
  <p:tag name="KSO_WM_TEMPLATE_CATEGORY" val="custom"/>
  <p:tag name="KSO_WM_TEMPLATE_INDEX" val="20204543"/>
  <p:tag name="KSO_WM_SLIDE_LAYOUT" val="a_i_h_ζ"/>
  <p:tag name="KSO_WM_SLIDE_LAYOUT_CNT" val="1_1_1_1"/>
</p:tagLst>
</file>

<file path=ppt/tags/tag76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ζ1-2"/>
  <p:tag name="KSO_WM_UNIT_SUBTYPE" val="h"/>
  <p:tag name="KSO_WM_UNIT_TYPE" val="i"/>
  <p:tag name="KSO_WM_UNIT_INDEX" val="1"/>
  <p:tag name="KSO_WM_UNIT_ID" val="custom20204543_37*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76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ζ1-2"/>
  <p:tag name="KSO_WM_UNIT_TYPE" val="i"/>
  <p:tag name="KSO_WM_UNIT_INDEX" val="2"/>
  <p:tag name="KSO_WM_UNIT_ID" val="custom20204543_37*i*2"/>
  <p:tag name="KSO_WM_TEMPLATE_CATEGORY" val="custom"/>
  <p:tag name="KSO_WM_TEMPLATE_INDEX" val="20204543"/>
  <p:tag name="KSO_WM_UNIT_LAYERLEVEL" val="1"/>
  <p:tag name="KSO_WM_TAG_VERSION" val="1.0"/>
  <p:tag name="KSO_WM_BEAUTIFY_FLAG" val="#wm#"/>
  <p:tag name="KSO_WM_UNIT_USESOURCEFORMAT_APPLY" val="1"/>
</p:tagLst>
</file>

<file path=ppt/tags/tag76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ζ1-2"/>
  <p:tag name="KSO_WM_UNIT_TYPE" val="i"/>
  <p:tag name="KSO_WM_UNIT_INDEX" val="3"/>
  <p:tag name="KSO_WM_UNIT_ID" val="custom20204543_37*i*3"/>
  <p:tag name="KSO_WM_TEMPLATE_CATEGORY" val="custom"/>
  <p:tag name="KSO_WM_TEMPLATE_INDEX" val="20204543"/>
  <p:tag name="KSO_WM_UNIT_LAYERLEVEL" val="1"/>
  <p:tag name="KSO_WM_TAG_VERSION" val="1.0"/>
  <p:tag name="KSO_WM_BEAUTIFY_FLAG" val="#wm#"/>
  <p:tag name="KSO_WM_UNIT_USESOURCEFORMAT_APPLY" val="1"/>
</p:tagLst>
</file>

<file path=ppt/tags/tag768.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BLOCK" val="0"/>
  <p:tag name="KSO_WM_UNIT_HIGHLIGHT" val="0"/>
  <p:tag name="KSO_WM_UNIT_COMPATIBLE" val="0"/>
  <p:tag name="KSO_WM_UNIT_DIAGRAM_ISNUMVISUAL" val="0"/>
  <p:tag name="KSO_WM_UNIT_DIAGRAM_ISREFERUNIT" val="0"/>
  <p:tag name="KSO_WM_DIAGRAM_GROUP_CODE" val="ζ1-2"/>
  <p:tag name="KSO_WM_UNIT_TYPE" val="h_i"/>
  <p:tag name="KSO_WM_UNIT_INDEX" val="1_1"/>
  <p:tag name="KSO_WM_UNIT_ID" val="custom20204543_37*h_i*1_1"/>
  <p:tag name="KSO_WM_TEMPLATE_CATEGORY" val="custom"/>
  <p:tag name="KSO_WM_TEMPLATE_INDEX" val="20204543"/>
  <p:tag name="KSO_WM_UNIT_LAYERLEVEL" val="1_1"/>
  <p:tag name="KSO_WM_TAG_VERSION" val="1.0"/>
  <p:tag name="KSO_WM_BEAUTIFY_FLAG" val="#wm#"/>
  <p:tag name="KSO_WM_UNIT_FILL_FORE_SCHEMECOLOR_INDEX" val="16"/>
  <p:tag name="KSO_WM_UNIT_FILL_TYPE" val="1"/>
  <p:tag name="KSO_WM_UNIT_SHADOW_SCHEMECOLOR_INDEX" val="13"/>
  <p:tag name="KSO_WM_UNIT_TEXT_FILL_FORE_SCHEMECOLOR_INDEX" val="13"/>
  <p:tag name="KSO_WM_UNIT_TEXT_FILL_TYPE" val="1"/>
  <p:tag name="KSO_WM_UNIT_USESOURCEFORMAT_APPLY" val="1"/>
</p:tagLst>
</file>

<file path=ppt/tags/tag769.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_-35.445"/>
  <p:tag name="KSO_WM_UNIT_TEXTBOXSTYLE_ADJUSTTOP" val="0_-63.95001"/>
  <p:tag name="KSO_WM_UNIT_BLOCK" val="0"/>
  <p:tag name="KSO_WM_UNIT_HIGHLIGHT" val="0"/>
  <p:tag name="KSO_WM_UNIT_COMPATIBLE" val="0"/>
  <p:tag name="KSO_WM_UNIT_DIAGRAM_ISNUMVISUAL" val="0"/>
  <p:tag name="KSO_WM_UNIT_DIAGRAM_ISREFERUNIT" val="0"/>
  <p:tag name="KSO_WM_DIAGRAM_GROUP_CODE" val="ζ1-2"/>
  <p:tag name="KSO_WM_UNIT_TYPE" val="h_i"/>
  <p:tag name="KSO_WM_UNIT_INDEX" val="1_2"/>
  <p:tag name="KSO_WM_UNIT_ID" val="custom20204543_37*h_i*1_2"/>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USESOURCEFORMAT_APPLY" val="1"/>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0.xml><?xml version="1.0" encoding="utf-8"?>
<p:tagLst xmlns:a="http://schemas.openxmlformats.org/drawingml/2006/main" xmlns:r="http://schemas.openxmlformats.org/officeDocument/2006/relationships" xmlns:p="http://schemas.openxmlformats.org/presentationml/2006/main">
  <p:tag name="KSO_WM_UNIT_COLOR_SCHEME_SHAPE_ID" val="29"/>
  <p:tag name="KSO_WM_UNIT_COLOR_SCHEME_PARENT_PAGE" val="0_1"/>
  <p:tag name="KSO_WM_UNIT_BLOCK" val="0"/>
  <p:tag name="KSO_WM_UNIT_SUBTYPE" val="a"/>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VALUE" val="44"/>
  <p:tag name="KSO_WM_UNIT_HIGHLIGHT" val="0"/>
  <p:tag name="KSO_WM_UNIT_COMPATIBLE" val="0"/>
  <p:tag name="KSO_WM_UNIT_DIAGRAM_ISNUMVISUAL" val="0"/>
  <p:tag name="KSO_WM_UNIT_DIAGRAM_ISREFERUNIT" val="0"/>
  <p:tag name="KSO_WM_DIAGRAM_GROUP_CODE" val="ζ1-2"/>
  <p:tag name="KSO_WM_UNIT_TYPE" val="h_f"/>
  <p:tag name="KSO_WM_UNIT_INDEX" val="1_1"/>
  <p:tag name="KSO_WM_UNIT_ID" val="custom20204543_37*h_f*1_1"/>
  <p:tag name="KSO_WM_TEMPLATE_CATEGORY" val="custom"/>
  <p:tag name="KSO_WM_TEMPLATE_INDEX" val="20204543"/>
  <p:tag name="KSO_WM_UNIT_LAYERLEVEL" val="1_1"/>
  <p:tag name="KSO_WM_TAG_VERSION" val="1.0"/>
  <p:tag name="KSO_WM_BEAUTIFY_FLAG" val="#wm#"/>
  <p:tag name="KSO_WM_UNIT_TEXT_FILL_FORE_SCHEMECOLOR_INDEX" val="13"/>
  <p:tag name="KSO_WM_UNIT_TEXT_FILL_TYPE" val="1"/>
  <p:tag name="KSO_WM_UNIT_USESOURCEFORMAT_APPLY" val="1"/>
</p:tagLst>
</file>

<file path=ppt/tags/tag77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3"/>
  <p:tag name="KSO_WM_UNIT_TYPE" val="l_h_a"/>
  <p:tag name="KSO_WM_UNIT_INDEX" val="1_1_1"/>
  <p:tag name="KSO_WM_UNIT_ID" val="custom20204543_22*l_h_a*1_1_1"/>
  <p:tag name="KSO_WM_TEMPLATE_CATEGORY" val="custom"/>
  <p:tag name="KSO_WM_TEMPLATE_INDEX" val="2020454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772.xml><?xml version="1.0" encoding="utf-8"?>
<p:tagLst xmlns:a="http://schemas.openxmlformats.org/drawingml/2006/main" xmlns:r="http://schemas.openxmlformats.org/officeDocument/2006/relationships" xmlns:p="http://schemas.openxmlformats.org/presentationml/2006/main">
  <p:tag name="KSO_WM_SLIDE_ID" val="custom20202661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61"/>
  <p:tag name="KSO_WM_SLIDE_TYPE" val="sectionTitle"/>
  <p:tag name="KSO_WM_SLIDE_SUBTYPE" val="pureTxt"/>
  <p:tag name="KSO_WM_SLIDE_LAYOUT" val="a_e"/>
  <p:tag name="KSO_WM_SLIDE_LAYOUT_CNT" val="1_1"/>
</p:tagLst>
</file>

<file path=ppt/tags/tag7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e*1"/>
  <p:tag name="KSO_WM_TEMPLATE_CATEGORY" val="custom"/>
  <p:tag name="KSO_WM_TEMPLATE_INDEX" val="20202661"/>
  <p:tag name="KSO_WM_UNIT_LAYERLEVEL" val="1"/>
  <p:tag name="KSO_WM_TAG_VERSION" val="1.0"/>
  <p:tag name="KSO_WM_BEAUTIFY_FLAG" val="#wm#"/>
  <p:tag name="KSO_WM_UNIT_PRESET_TEXT" val="PART  01"/>
  <p:tag name="KSO_WM_UNIT_NOCLEAR" val="0"/>
  <p:tag name="KSO_WM_UNIT_VALUE" val="4"/>
  <p:tag name="KSO_WM_UNIT_TYPE" val="e"/>
  <p:tag name="KSO_WM_UNIT_INDEX" val="1"/>
</p:tagLst>
</file>

<file path=ppt/tags/tag7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775.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CAN_ADD_NAVIGATION" val="1"/>
  <p:tag name="KSO_WM_SLIDE_BACKGROUND" val="[&quot;navigation&quot;]"/>
  <p:tag name="KSO_WM_SLIDE_RATIO" val="1.777778"/>
  <p:tag name="KSO_WM_SLIDE_ID" val="custom20204543_26"/>
  <p:tag name="KSO_WM_TEMPLATE_SUBCATEGORY" val="0"/>
  <p:tag name="KSO_WM_TEMPLATE_MASTER_TYPE" val="1"/>
  <p:tag name="KSO_WM_TEMPLATE_COLOR_TYPE" val="1"/>
  <p:tag name="KSO_WM_SLIDE_TYPE" val="text"/>
  <p:tag name="KSO_WM_SLIDE_SUBTYPE" val="diag"/>
  <p:tag name="KSO_WM_SLIDE_ITEM_CNT" val="4"/>
  <p:tag name="KSO_WM_SLIDE_INDEX" val="26"/>
  <p:tag name="KSO_WM_SLIDE_SIZE" val="838.992*354.726"/>
  <p:tag name="KSO_WM_SLIDE_POSITION" val="60.3224*122.684"/>
  <p:tag name="KSO_WM_DIAGRAM_GROUP_CODE" val="l1-3"/>
  <p:tag name="KSO_WM_SLIDE_DIAGTYPE" val="l"/>
  <p:tag name="KSO_WM_TAG_VERSION" val="1.0"/>
  <p:tag name="KSO_WM_BEAUTIFY_FLAG" val="#wm#"/>
  <p:tag name="KSO_WM_TEMPLATE_CATEGORY" val="custom"/>
  <p:tag name="KSO_WM_TEMPLATE_INDEX" val="20204543"/>
  <p:tag name="KSO_WM_SLIDE_LAYOUT" val="a_i_l"/>
  <p:tag name="KSO_WM_SLIDE_LAYOUT_CNT" val="1_1_1"/>
</p:tagLst>
</file>

<file path=ppt/tags/tag77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77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TYPE" val="i"/>
  <p:tag name="KSO_WM_UNIT_INDEX" val="2"/>
  <p:tag name="KSO_WM_UNIT_ID" val="custom20204543_22*i*2"/>
  <p:tag name="KSO_WM_TEMPLATE_CATEGORY" val="custom"/>
  <p:tag name="KSO_WM_TEMPLATE_INDEX" val="20204543"/>
  <p:tag name="KSO_WM_UNIT_LAYERLEVEL" val="1"/>
  <p:tag name="KSO_WM_TAG_VERSION" val="1.0"/>
  <p:tag name="KSO_WM_BEAUTIFY_FLAG" val="#wm#"/>
  <p:tag name="KSO_WM_UNIT_USESOURCEFORMAT_APPLY" val="1"/>
</p:tagLst>
</file>

<file path=ppt/tags/tag77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TYPE" val="i"/>
  <p:tag name="KSO_WM_UNIT_INDEX" val="3"/>
  <p:tag name="KSO_WM_UNIT_ID" val="custom20204543_22*i*3"/>
  <p:tag name="KSO_WM_TEMPLATE_CATEGORY" val="custom"/>
  <p:tag name="KSO_WM_TEMPLATE_INDEX" val="20204543"/>
  <p:tag name="KSO_WM_UNIT_LAYERLEVEL" val="1"/>
  <p:tag name="KSO_WM_TAG_VERSION" val="1.0"/>
  <p:tag name="KSO_WM_BEAUTIFY_FLAG" val="#wm#"/>
  <p:tag name="KSO_WM_UNIT_USESOURCEFORMAT_APPLY" val="1"/>
</p:tagLst>
</file>

<file path=ppt/tags/tag7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1_2"/>
  <p:tag name="KSO_WM_UNIT_ID" val="custom20204543_22*l_h_i*1_1_2"/>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80.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1_2"/>
  <p:tag name="KSO_WM_UNIT_ID" val="custom20204543_22*l_h_x*1_1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78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3"/>
  <p:tag name="KSO_WM_UNIT_TYPE" val="l_h_a"/>
  <p:tag name="KSO_WM_UNIT_INDEX" val="1_1_1"/>
  <p:tag name="KSO_WM_UNIT_ID" val="custom20204543_22*l_h_a*1_1_1"/>
  <p:tag name="KSO_WM_TEMPLATE_CATEGORY" val="custom"/>
  <p:tag name="KSO_WM_TEMPLATE_INDEX" val="2020454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7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2_2"/>
  <p:tag name="KSO_WM_UNIT_ID" val="custom20204543_22*l_h_i*1_2_2"/>
  <p:tag name="KSO_WM_TEMPLATE_CATEGORY" val="custom"/>
  <p:tag name="KSO_WM_TEMPLATE_INDEX" val="20204543"/>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783.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2_2"/>
  <p:tag name="KSO_WM_UNIT_ID" val="custom20204543_22*l_h_x*1_2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78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3"/>
  <p:tag name="KSO_WM_UNIT_TYPE" val="l_h_a"/>
  <p:tag name="KSO_WM_UNIT_INDEX" val="1_2_1"/>
  <p:tag name="KSO_WM_UNIT_ID" val="custom20204543_22*l_h_a*1_2_1"/>
  <p:tag name="KSO_WM_TEMPLATE_CATEGORY" val="custom"/>
  <p:tag name="KSO_WM_TEMPLATE_INDEX" val="2020454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785.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3_1"/>
  <p:tag name="KSO_WM_UNIT_ID" val="custom20204543_22*l_h_x*1_3_1"/>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786.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4_1"/>
  <p:tag name="KSO_WM_UNIT_ID" val="custom20204543_22*l_h_x*1_4_1"/>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7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7"/>
  <p:tag name="KSO_WM_UNIT_ID" val="custom20204543_22*l_i*1_7"/>
  <p:tag name="KSO_WM_TEMPLATE_CATEGORY" val="custom"/>
  <p:tag name="KSO_WM_TEMPLATE_INDEX" val="20204543"/>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7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
  <p:tag name="KSO_WM_UNIT_ID" val="custom20204543_22*l_i*1_1"/>
  <p:tag name="KSO_WM_TEMPLATE_CATEGORY" val="custom"/>
  <p:tag name="KSO_WM_TEMPLATE_INDEX" val="20204543"/>
  <p:tag name="KSO_WM_UNIT_LAYERLEVEL" val="1_1"/>
  <p:tag name="KSO_WM_TAG_VERSION" val="1.0"/>
  <p:tag name="KSO_WM_BEAUTIFY_FLAG" val="#wm#"/>
  <p:tag name="KSO_WM_UNIT_LINE_FORE_SCHEMECOLOR_INDEX" val="14"/>
  <p:tag name="KSO_WM_UNIT_LINE_FILL_TYPE" val="2"/>
  <p:tag name="KSO_WM_UNIT_TEXT_FILL_FORE_SCHEMECOLOR_INDEX" val="2"/>
  <p:tag name="KSO_WM_UNIT_TEXT_FILL_TYPE" val="1"/>
  <p:tag name="KSO_WM_UNIT_USESOURCEFORMAT_APPLY" val="1"/>
</p:tagLst>
</file>

<file path=ppt/tags/tag7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2_1"/>
  <p:tag name="KSO_WM_UNIT_ID" val="custom20204543_22*l_h_i*1_2_1"/>
  <p:tag name="KSO_WM_TEMPLATE_CATEGORY" val="custom"/>
  <p:tag name="KSO_WM_TEMPLATE_INDEX" val="20204543"/>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90.xml><?xml version="1.0" encoding="utf-8"?>
<p:tagLst xmlns:a="http://schemas.openxmlformats.org/drawingml/2006/main" xmlns:r="http://schemas.openxmlformats.org/officeDocument/2006/relationships"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l1-3"/>
  <p:tag name="KSO_WM_UNIT_TYPE" val="l_h_x"/>
  <p:tag name="KSO_WM_UNIT_INDEX" val="1_2_1"/>
  <p:tag name="KSO_WM_UNIT_ID" val="custom20204543_22*l_h_x*1_2_1"/>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7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1_1"/>
  <p:tag name="KSO_WM_UNIT_ID" val="custom20204543_22*l_h_i*1_1_1"/>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792.xml><?xml version="1.0" encoding="utf-8"?>
<p:tagLst xmlns:a="http://schemas.openxmlformats.org/drawingml/2006/main" xmlns:r="http://schemas.openxmlformats.org/officeDocument/2006/relationships"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l1-3"/>
  <p:tag name="KSO_WM_UNIT_TYPE" val="l_h_x"/>
  <p:tag name="KSO_WM_UNIT_INDEX" val="1_1_1"/>
  <p:tag name="KSO_WM_UNIT_ID" val="custom20204543_22*l_h_x*1_1_1"/>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7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4_2"/>
  <p:tag name="KSO_WM_UNIT_ID" val="custom20204543_22*l_h_i*1_4_2"/>
  <p:tag name="KSO_WM_TEMPLATE_CATEGORY" val="custom"/>
  <p:tag name="KSO_WM_TEMPLATE_INDEX" val="20204543"/>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794.xml><?xml version="1.0" encoding="utf-8"?>
<p:tagLst xmlns:a="http://schemas.openxmlformats.org/drawingml/2006/main" xmlns:r="http://schemas.openxmlformats.org/officeDocument/2006/relationships"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l1-3"/>
  <p:tag name="KSO_WM_UNIT_TYPE" val="l_h_x"/>
  <p:tag name="KSO_WM_UNIT_INDEX" val="1_4_2"/>
  <p:tag name="KSO_WM_UNIT_ID" val="custom20204543_22*l_h_x*1_4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7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3_2"/>
  <p:tag name="KSO_WM_UNIT_ID" val="custom20204543_22*l_h_i*1_3_2"/>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796.xml><?xml version="1.0" encoding="utf-8"?>
<p:tagLst xmlns:a="http://schemas.openxmlformats.org/drawingml/2006/main" xmlns:r="http://schemas.openxmlformats.org/officeDocument/2006/relationships"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l1-3"/>
  <p:tag name="KSO_WM_UNIT_TYPE" val="l_h_x"/>
  <p:tag name="KSO_WM_UNIT_INDEX" val="1_3_2"/>
  <p:tag name="KSO_WM_UNIT_ID" val="custom20204543_22*l_h_x*1_3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7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3"/>
  <p:tag name="KSO_WM_UNIT_ID" val="custom20204543_22*l_i*1_13"/>
  <p:tag name="KSO_WM_TEMPLATE_CATEGORY" val="custom"/>
  <p:tag name="KSO_WM_TEMPLATE_INDEX" val="20204543"/>
  <p:tag name="KSO_WM_UNIT_LAYERLEVEL" val="1_1"/>
  <p:tag name="KSO_WM_TAG_VERSION" val="1.0"/>
  <p:tag name="KSO_WM_BEAUTIFY_FLAG" val="#wm#"/>
  <p:tag name="KSO_WM_UNIT_USESOURCEFORMAT_APPLY" val="1"/>
</p:tagLst>
</file>

<file path=ppt/tags/tag7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8"/>
  <p:tag name="KSO_WM_UNIT_ID" val="custom20204543_22*l_i*1_8"/>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7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1"/>
  <p:tag name="KSO_WM_UNIT_ID" val="custom20204543_22*l_i*1_11"/>
  <p:tag name="KSO_WM_TEMPLATE_CATEGORY" val="custom"/>
  <p:tag name="KSO_WM_TEMPLATE_INDEX" val="20204543"/>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2"/>
  <p:tag name="KSO_WM_UNIT_ID" val="custom20204543_22*l_i*1_12"/>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8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2"/>
  <p:tag name="KSO_WM_UNIT_ID" val="custom20204543_22*l_i*1_2"/>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8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3"/>
  <p:tag name="KSO_WM_UNIT_ID" val="custom20204543_22*l_i*1_3"/>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8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4"/>
  <p:tag name="KSO_WM_UNIT_ID" val="custom20204543_22*l_i*1_4"/>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8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5"/>
  <p:tag name="KSO_WM_UNIT_ID" val="custom20204543_22*l_i*1_5"/>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8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6"/>
  <p:tag name="KSO_WM_UNIT_ID" val="custom20204543_22*l_i*1_6"/>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8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8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1_2"/>
  <p:tag name="KSO_WM_UNIT_ID" val="custom20204543_22*l_h_i*1_1_2"/>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808.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1_2"/>
  <p:tag name="KSO_WM_UNIT_ID" val="custom20204543_22*l_h_x*1_1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8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7"/>
  <p:tag name="KSO_WM_UNIT_ID" val="custom20204543_22*l_i*1_7"/>
  <p:tag name="KSO_WM_TEMPLATE_CATEGORY" val="custom"/>
  <p:tag name="KSO_WM_TEMPLATE_INDEX" val="20204543"/>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8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Lst>
</file>

<file path=ppt/tags/tag810.xml><?xml version="1.0" encoding="utf-8"?>
<p:tagLst xmlns:a="http://schemas.openxmlformats.org/drawingml/2006/main" xmlns:r="http://schemas.openxmlformats.org/officeDocument/2006/relationships" xmlns:p="http://schemas.openxmlformats.org/presentationml/2006/main">
  <p:tag name="KSO_WM_SLIDE_ID" val="custom20202661_12"/>
  <p:tag name="KSO_WM_TEMPLATE_SUBCATEGORY" val="0"/>
  <p:tag name="KSO_WM_SLIDE_TYPE" val="text"/>
  <p:tag name="KSO_WM_SLIDE_SUBTYPE" val="picTxt"/>
  <p:tag name="KSO_WM_SLIDE_ITEM_CNT" val="0"/>
  <p:tag name="KSO_WM_SLIDE_INDEX" val="12"/>
  <p:tag name="KSO_WM_SLIDE_SIZE" val="866*434"/>
  <p:tag name="KSO_WM_SLIDE_POSITION" val="46*52"/>
  <p:tag name="KSO_WM_TAG_VERSION" val="1.0"/>
  <p:tag name="KSO_WM_BEAUTIFY_FLAG" val="#wm#"/>
  <p:tag name="KSO_WM_TEMPLATE_CATEGORY" val="custom"/>
  <p:tag name="KSO_WM_TEMPLATE_INDEX" val="20202661"/>
  <p:tag name="KSO_WM_SLIDE_LAYOUT" val="a_d_f"/>
  <p:tag name="KSO_WM_SLIDE_LAYOUT_CNT" val="1_1_1"/>
  <p:tag name="KSO_WM_TEMPLATE_MASTER_TYPE" val="1"/>
  <p:tag name="KSO_WM_TEMPLATE_COLOR_TYPE" val="1"/>
</p:tagLst>
</file>

<file path=ppt/tags/tag811.xml><?xml version="1.0" encoding="utf-8"?>
<p:tagLst xmlns:a="http://schemas.openxmlformats.org/drawingml/2006/main" xmlns:r="http://schemas.openxmlformats.org/officeDocument/2006/relationships" xmlns:p="http://schemas.openxmlformats.org/presentationml/2006/main">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VALUE" val="159"/>
  <p:tag name="KSO_WM_UNIT_HIGHLIGHT" val="0"/>
  <p:tag name="KSO_WM_UNIT_COMPATIBLE" val="0"/>
  <p:tag name="KSO_WM_UNIT_DIAGRAM_ISNUMVISUAL" val="0"/>
  <p:tag name="KSO_WM_UNIT_DIAGRAM_ISREFERUNIT" val="0"/>
  <p:tag name="KSO_WM_UNIT_TYPE" val="f"/>
  <p:tag name="KSO_WM_UNIT_INDEX" val="1"/>
  <p:tag name="KSO_WM_UNIT_ID" val="custom20202661_12*f*1"/>
  <p:tag name="KSO_WM_TEMPLATE_CATEGORY" val="custom"/>
  <p:tag name="KSO_WM_TEMPLATE_INDEX" val="20202661"/>
  <p:tag name="KSO_WM_UNIT_LAYERLEVEL" val="1"/>
  <p:tag name="KSO_WM_TAG_VERSION" val="1.0"/>
  <p:tag name="KSO_WM_BEAUTIFY_FLAG" val="#wm#"/>
</p:tagLst>
</file>

<file path=ppt/tags/tag81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81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6"/>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20201470_2*a*1"/>
  <p:tag name="KSO_WM_TEMPLATE_CATEGORY" val="diagram"/>
  <p:tag name="KSO_WM_TEMPLATE_INDEX" val="20201470"/>
  <p:tag name="KSO_WM_UNIT_LAYERLEVEL" val="1"/>
  <p:tag name="KSO_WM_TAG_VERSION" val="1.0"/>
  <p:tag name="KSO_WM_BEAUTIFY_FLAG" val="#wm#"/>
  <p:tag name="KSO_WM_UNIT_PRESET_TEXT" val="单击此处添加标题"/>
  <p:tag name="KSO_WM_UNIT_TEXT_FILL_FORE_SCHEMECOLOR_INDEX" val="13"/>
  <p:tag name="KSO_WM_UNIT_TEXT_FILL_TYPE" val="1"/>
  <p:tag name="KSO_WM_UNIT_USESOURCEFORMAT_APPLY" val="1"/>
</p:tagLst>
</file>

<file path=ppt/tags/tag814.xml><?xml version="1.0" encoding="utf-8"?>
<p:tagLst xmlns:a="http://schemas.openxmlformats.org/drawingml/2006/main" xmlns:r="http://schemas.openxmlformats.org/officeDocument/2006/relationships" xmlns:p="http://schemas.openxmlformats.org/presentationml/2006/main">
  <p:tag name="KSO_WM_SLIDE_ID" val="custom20202661_12"/>
  <p:tag name="KSO_WM_TEMPLATE_SUBCATEGORY" val="0"/>
  <p:tag name="KSO_WM_SLIDE_TYPE" val="text"/>
  <p:tag name="KSO_WM_SLIDE_SUBTYPE" val="picTxt"/>
  <p:tag name="KSO_WM_SLIDE_ITEM_CNT" val="0"/>
  <p:tag name="KSO_WM_SLIDE_INDEX" val="12"/>
  <p:tag name="KSO_WM_SLIDE_SIZE" val="866*434"/>
  <p:tag name="KSO_WM_SLIDE_POSITION" val="46*52"/>
  <p:tag name="KSO_WM_TAG_VERSION" val="1.0"/>
  <p:tag name="KSO_WM_BEAUTIFY_FLAG" val="#wm#"/>
  <p:tag name="KSO_WM_TEMPLATE_CATEGORY" val="custom"/>
  <p:tag name="KSO_WM_TEMPLATE_INDEX" val="20202661"/>
  <p:tag name="KSO_WM_SLIDE_LAYOUT" val="a_d_f"/>
  <p:tag name="KSO_WM_SLIDE_LAYOUT_CNT" val="1_1_1"/>
  <p:tag name="KSO_WM_TEMPLATE_MASTER_TYPE" val="1"/>
  <p:tag name="KSO_WM_TEMPLATE_COLOR_TYPE" val="1"/>
</p:tagLst>
</file>

<file path=ppt/tags/tag81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61_12*a*1"/>
  <p:tag name="KSO_WM_TEMPLATE_CATEGORY" val="custom"/>
  <p:tag name="KSO_WM_TEMPLATE_INDEX" val="20202661"/>
  <p:tag name="KSO_WM_UNIT_LAYERLEVEL" val="1"/>
  <p:tag name="KSO_WM_TAG_VERSION" val="1.0"/>
  <p:tag name="KSO_WM_BEAUTIFY_FLAG" val="#wm#"/>
</p:tagLst>
</file>

<file path=ppt/tags/tag816.xml><?xml version="1.0" encoding="utf-8"?>
<p:tagLst xmlns:a="http://schemas.openxmlformats.org/drawingml/2006/main" xmlns:r="http://schemas.openxmlformats.org/officeDocument/2006/relationships" xmlns:p="http://schemas.openxmlformats.org/presentationml/2006/main">
  <p:tag name="KSO_WM_SLIDE_ID" val="custom20202661_14"/>
  <p:tag name="KSO_WM_TEMPLATE_SUBCATEGORY" val="0"/>
  <p:tag name="KSO_WM_SLIDE_TYPE" val="text"/>
  <p:tag name="KSO_WM_SLIDE_SUBTYPE" val="pureTxt"/>
  <p:tag name="KSO_WM_SLIDE_ITEM_CNT" val="0"/>
  <p:tag name="KSO_WM_SLIDE_INDEX" val="14"/>
  <p:tag name="KSO_WM_SLIDE_SIZE" val="720*329"/>
  <p:tag name="KSO_WM_SLIDE_POSITION" val="119*105"/>
  <p:tag name="KSO_WM_TAG_VERSION" val="1.0"/>
  <p:tag name="KSO_WM_BEAUTIFY_FLAG" val="#wm#"/>
  <p:tag name="KSO_WM_TEMPLATE_CATEGORY" val="custom"/>
  <p:tag name="KSO_WM_TEMPLATE_INDEX" val="20202661"/>
  <p:tag name="KSO_WM_SLIDE_LAYOUT" val="a_f"/>
  <p:tag name="KSO_WM_SLIDE_LAYOUT_CNT" val="1_1"/>
  <p:tag name="KSO_WM_TEMPLATE_MASTER_TYPE" val="1"/>
  <p:tag name="KSO_WM_TEMPLATE_COLOR_TYPE" val="1"/>
</p:tagLst>
</file>

<file path=ppt/tags/tag81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61_14*a*1"/>
  <p:tag name="KSO_WM_TEMPLATE_CATEGORY" val="custom"/>
  <p:tag name="KSO_WM_TEMPLATE_INDEX" val="20202661"/>
  <p:tag name="KSO_WM_UNIT_LAYERLEVEL" val="1"/>
  <p:tag name="KSO_WM_TAG_VERSION" val="1.0"/>
  <p:tag name="KSO_WM_BEAUTIFY_FLAG" val="#wm#"/>
</p:tagLst>
</file>

<file path=ppt/tags/tag818.xml><?xml version="1.0" encoding="utf-8"?>
<p:tagLst xmlns:a="http://schemas.openxmlformats.org/drawingml/2006/main" xmlns:r="http://schemas.openxmlformats.org/officeDocument/2006/relationships" xmlns:p="http://schemas.openxmlformats.org/presentationml/2006/main">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VALUE" val="220"/>
  <p:tag name="KSO_WM_UNIT_HIGHLIGHT" val="0"/>
  <p:tag name="KSO_WM_UNIT_COMPATIBLE" val="0"/>
  <p:tag name="KSO_WM_UNIT_DIAGRAM_ISNUMVISUAL" val="0"/>
  <p:tag name="KSO_WM_UNIT_DIAGRAM_ISREFERUNIT" val="0"/>
  <p:tag name="KSO_WM_UNIT_TYPE" val="f"/>
  <p:tag name="KSO_WM_UNIT_INDEX" val="1"/>
  <p:tag name="KSO_WM_UNIT_ID" val="custom20202661_14*f*1"/>
  <p:tag name="KSO_WM_TEMPLATE_CATEGORY" val="custom"/>
  <p:tag name="KSO_WM_TEMPLATE_INDEX" val="20202661"/>
  <p:tag name="KSO_WM_UNIT_LAYERLEVEL" val="1"/>
  <p:tag name="KSO_WM_TAG_VERSION" val="1.0"/>
  <p:tag name="KSO_WM_BEAUTIFY_FLAG" val="#wm#"/>
</p:tagLst>
</file>

<file path=ppt/tags/tag8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1985"/>
  <p:tag name="KSO_WM_SLIDE_COLORSCHEME_VERSION" val="3.2"/>
  <p:tag name="KSO_WM_SLIDE_ID" val="diagram20191985_3"/>
  <p:tag name="KSO_WM_TEMPLATE_SUBCATEGORY" val="0"/>
  <p:tag name="KSO_WM_SLIDE_TYPE" val="text"/>
  <p:tag name="KSO_WM_SLIDE_SUBTYPE" val="diag"/>
  <p:tag name="KSO_WM_SLIDE_ITEM_CNT" val="4"/>
  <p:tag name="KSO_WM_SLIDE_INDEX" val="3"/>
  <p:tag name="KSO_WM_SLIDE_SIZE" val="853.56*234.867"/>
  <p:tag name="KSO_WM_SLIDE_POSITION" val="53.0002*251.314"/>
  <p:tag name="KSO_WM_DIAGRAM_GROUP_CODE" val="m1-1"/>
  <p:tag name="KSO_WM_SLIDE_DIAGTYPE" val="m"/>
  <p:tag name="KSO_WM_TAG_VERSION" val="1.0"/>
  <p:tag name="KSO_WM_SLIDE_LAYOUT" val="a_f_m"/>
  <p:tag name="KSO_WM_SLIDE_LAYOUT_CNT" val="1_1_1"/>
</p:tagLst>
</file>

<file path=ppt/tags/tag8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20.xml><?xml version="1.0" encoding="utf-8"?>
<p:tagLst xmlns:a="http://schemas.openxmlformats.org/drawingml/2006/main" xmlns:r="http://schemas.openxmlformats.org/officeDocument/2006/relationships" xmlns:p="http://schemas.openxmlformats.org/presentationml/2006/main">
  <p:tag name="KSO_WM_UNIT_COLOR_SCHEME_SHAPE_ID" val="3"/>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1985_3*m_h_i*1_1_1"/>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821.xml><?xml version="1.0" encoding="utf-8"?>
<p:tagLst xmlns:a="http://schemas.openxmlformats.org/drawingml/2006/main" xmlns:r="http://schemas.openxmlformats.org/officeDocument/2006/relationships" xmlns:p="http://schemas.openxmlformats.org/presentationml/2006/main">
  <p:tag name="KSO_WM_UNIT_COLOR_SCHEME_SHAPE_ID" val="7"/>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91985_3*m_h_i*1_2_1"/>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822.xml><?xml version="1.0" encoding="utf-8"?>
<p:tagLst xmlns:a="http://schemas.openxmlformats.org/drawingml/2006/main" xmlns:r="http://schemas.openxmlformats.org/officeDocument/2006/relationships" xmlns:p="http://schemas.openxmlformats.org/presentationml/2006/main">
  <p:tag name="KSO_WM_UNIT_COLOR_SCHEME_SHAPE_ID" val="11"/>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91985_3*m_h_i*1_3_1"/>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823.xml><?xml version="1.0" encoding="utf-8"?>
<p:tagLst xmlns:a="http://schemas.openxmlformats.org/drawingml/2006/main" xmlns:r="http://schemas.openxmlformats.org/officeDocument/2006/relationships" xmlns:p="http://schemas.openxmlformats.org/presentationml/2006/main">
  <p:tag name="KSO_WM_UNIT_COLOR_SCHEME_SHAPE_ID" val="15"/>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191985_3*m_h_i*1_4_1"/>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824.xml><?xml version="1.0" encoding="utf-8"?>
<p:tagLst xmlns:a="http://schemas.openxmlformats.org/drawingml/2006/main" xmlns:r="http://schemas.openxmlformats.org/officeDocument/2006/relationships" xmlns:p="http://schemas.openxmlformats.org/presentationml/2006/main">
  <p:tag name="KSO_WM_UNIT_COLOR_SCHEME_SHAPE_ID" val="2"/>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91985_3*m_h_i*1_1_2"/>
  <p:tag name="KSO_WM_TEMPLATE_CATEGORY" val="diagram"/>
  <p:tag name="KSO_WM_TEMPLATE_INDEX" val="2019198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825.xml><?xml version="1.0" encoding="utf-8"?>
<p:tagLst xmlns:a="http://schemas.openxmlformats.org/drawingml/2006/main" xmlns:r="http://schemas.openxmlformats.org/officeDocument/2006/relationships" xmlns:p="http://schemas.openxmlformats.org/presentationml/2006/main">
  <p:tag name="KSO_WM_UNIT_COLOR_SCHEME_SHAPE_ID" val="29"/>
  <p:tag name="KSO_WM_UNIT_COLOR_SCHEME_PARENT_PAGE" val="0_3"/>
  <p:tag name="KSO_WM_UNIT_ISCONTENTSTITLE" val="0"/>
  <p:tag name="KSO_WM_UNIT_PRESET_TEXT" val="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91985_3*m_h_a*1_1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826.xml><?xml version="1.0" encoding="utf-8"?>
<p:tagLst xmlns:a="http://schemas.openxmlformats.org/drawingml/2006/main" xmlns:r="http://schemas.openxmlformats.org/officeDocument/2006/relationships" xmlns:p="http://schemas.openxmlformats.org/presentationml/2006/main">
  <p:tag name="KSO_WM_UNIT_COLOR_SCHEME_SHAPE_ID" val="30"/>
  <p:tag name="KSO_WM_UNIT_COLOR_SCHEME_PARENT_PAGE" val="0_3"/>
  <p:tag name="KSO_WM_UNIT_PRESET_TEXT" val="单击此处添加文本"/>
  <p:tag name="KSO_WM_UNIT_NOCLEAR" val="0"/>
  <p:tag name="KSO_WM_UNIT_VALUE" val="42"/>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91985_3*m_h_f*1_1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827.xml><?xml version="1.0" encoding="utf-8"?>
<p:tagLst xmlns:a="http://schemas.openxmlformats.org/drawingml/2006/main" xmlns:r="http://schemas.openxmlformats.org/officeDocument/2006/relationships" xmlns:p="http://schemas.openxmlformats.org/presentationml/2006/main">
  <p:tag name="KSO_WM_UNIT_COLOR_SCHEME_SHAPE_ID" val="46"/>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191985_3*m_h_i*1_1_3"/>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828.xml><?xml version="1.0" encoding="utf-8"?>
<p:tagLst xmlns:a="http://schemas.openxmlformats.org/drawingml/2006/main" xmlns:r="http://schemas.openxmlformats.org/officeDocument/2006/relationships" xmlns:p="http://schemas.openxmlformats.org/presentationml/2006/main">
  <p:tag name="KSO_WM_UNIT_COLOR_SCHEME_SHAPE_ID" val="6"/>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1985_3*m_h_i*1_2_2"/>
  <p:tag name="KSO_WM_TEMPLATE_CATEGORY" val="diagram"/>
  <p:tag name="KSO_WM_TEMPLATE_INDEX" val="20191985"/>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829.xml><?xml version="1.0" encoding="utf-8"?>
<p:tagLst xmlns:a="http://schemas.openxmlformats.org/drawingml/2006/main" xmlns:r="http://schemas.openxmlformats.org/officeDocument/2006/relationships" xmlns:p="http://schemas.openxmlformats.org/presentationml/2006/main">
  <p:tag name="KSO_WM_UNIT_COLOR_SCHEME_SHAPE_ID" val="32"/>
  <p:tag name="KSO_WM_UNIT_COLOR_SCHEME_PARENT_PAGE" val="0_3"/>
  <p:tag name="KSO_WM_UNIT_ISCONTENTSTITLE" val="0"/>
  <p:tag name="KSO_WM_UNIT_PRESET_TEXT" val="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1985_3*m_h_a*1_2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8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Lst>
</file>

<file path=ppt/tags/tag830.xml><?xml version="1.0" encoding="utf-8"?>
<p:tagLst xmlns:a="http://schemas.openxmlformats.org/drawingml/2006/main" xmlns:r="http://schemas.openxmlformats.org/officeDocument/2006/relationships" xmlns:p="http://schemas.openxmlformats.org/presentationml/2006/main">
  <p:tag name="KSO_WM_UNIT_COLOR_SCHEME_SHAPE_ID" val="33"/>
  <p:tag name="KSO_WM_UNIT_COLOR_SCHEME_PARENT_PAGE" val="0_3"/>
  <p:tag name="KSO_WM_UNIT_PRESET_TEXT" val="单击此处添加文本"/>
  <p:tag name="KSO_WM_UNIT_NOCLEAR" val="0"/>
  <p:tag name="KSO_WM_UNIT_VALUE" val="42"/>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91985_3*m_h_f*1_2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831.xml><?xml version="1.0" encoding="utf-8"?>
<p:tagLst xmlns:a="http://schemas.openxmlformats.org/drawingml/2006/main" xmlns:r="http://schemas.openxmlformats.org/officeDocument/2006/relationships" xmlns:p="http://schemas.openxmlformats.org/presentationml/2006/main">
  <p:tag name="KSO_WM_UNIT_COLOR_SCHEME_SHAPE_ID" val="47"/>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191985_3*m_h_i*1_2_3"/>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832.xml><?xml version="1.0" encoding="utf-8"?>
<p:tagLst xmlns:a="http://schemas.openxmlformats.org/drawingml/2006/main" xmlns:r="http://schemas.openxmlformats.org/officeDocument/2006/relationships" xmlns:p="http://schemas.openxmlformats.org/presentationml/2006/main">
  <p:tag name="KSO_WM_UNIT_COLOR_SCHEME_SHAPE_ID" val="10"/>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191985_3*m_h_i*1_3_2"/>
  <p:tag name="KSO_WM_TEMPLATE_CATEGORY" val="diagram"/>
  <p:tag name="KSO_WM_TEMPLATE_INDEX" val="20191985"/>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 name="KSO_WM_UNIT_USESOURCEFORMAT_APPLY" val="1"/>
</p:tagLst>
</file>

<file path=ppt/tags/tag833.xml><?xml version="1.0" encoding="utf-8"?>
<p:tagLst xmlns:a="http://schemas.openxmlformats.org/drawingml/2006/main" xmlns:r="http://schemas.openxmlformats.org/officeDocument/2006/relationships" xmlns:p="http://schemas.openxmlformats.org/presentationml/2006/main">
  <p:tag name="KSO_WM_UNIT_COLOR_SCHEME_SHAPE_ID" val="35"/>
  <p:tag name="KSO_WM_UNIT_COLOR_SCHEME_PARENT_PAGE" val="0_3"/>
  <p:tag name="KSO_WM_UNIT_ISCONTENTSTITLE" val="0"/>
  <p:tag name="KSO_WM_UNIT_PRESET_TEXT" val="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91985_3*m_h_a*1_3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834.xml><?xml version="1.0" encoding="utf-8"?>
<p:tagLst xmlns:a="http://schemas.openxmlformats.org/drawingml/2006/main" xmlns:r="http://schemas.openxmlformats.org/officeDocument/2006/relationships" xmlns:p="http://schemas.openxmlformats.org/presentationml/2006/main">
  <p:tag name="KSO_WM_UNIT_COLOR_SCHEME_SHAPE_ID" val="36"/>
  <p:tag name="KSO_WM_UNIT_COLOR_SCHEME_PARENT_PAGE" val="0_3"/>
  <p:tag name="KSO_WM_UNIT_PRESET_TEXT" val="单击此处添加文本"/>
  <p:tag name="KSO_WM_UNIT_NOCLEAR" val="0"/>
  <p:tag name="KSO_WM_UNIT_VALUE" val="42"/>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191985_3*m_h_f*1_3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835.xml><?xml version="1.0" encoding="utf-8"?>
<p:tagLst xmlns:a="http://schemas.openxmlformats.org/drawingml/2006/main" xmlns:r="http://schemas.openxmlformats.org/officeDocument/2006/relationships" xmlns:p="http://schemas.openxmlformats.org/presentationml/2006/main">
  <p:tag name="KSO_WM_UNIT_COLOR_SCHEME_SHAPE_ID" val="48"/>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191985_3*m_h_i*1_3_3"/>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836.xml><?xml version="1.0" encoding="utf-8"?>
<p:tagLst xmlns:a="http://schemas.openxmlformats.org/drawingml/2006/main" xmlns:r="http://schemas.openxmlformats.org/officeDocument/2006/relationships" xmlns:p="http://schemas.openxmlformats.org/presentationml/2006/main">
  <p:tag name="KSO_WM_UNIT_COLOR_SCHEME_SHAPE_ID" val="14"/>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191985_3*m_h_i*1_4_2"/>
  <p:tag name="KSO_WM_TEMPLATE_CATEGORY" val="diagram"/>
  <p:tag name="KSO_WM_TEMPLATE_INDEX" val="20191985"/>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 name="KSO_WM_UNIT_USESOURCEFORMAT_APPLY" val="1"/>
</p:tagLst>
</file>

<file path=ppt/tags/tag837.xml><?xml version="1.0" encoding="utf-8"?>
<p:tagLst xmlns:a="http://schemas.openxmlformats.org/drawingml/2006/main" xmlns:r="http://schemas.openxmlformats.org/officeDocument/2006/relationships" xmlns:p="http://schemas.openxmlformats.org/presentationml/2006/main">
  <p:tag name="KSO_WM_UNIT_COLOR_SCHEME_SHAPE_ID" val="38"/>
  <p:tag name="KSO_WM_UNIT_COLOR_SCHEME_PARENT_PAGE" val="0_3"/>
  <p:tag name="KSO_WM_UNIT_ISCONTENTSTITLE" val="0"/>
  <p:tag name="KSO_WM_UNIT_PRESET_TEXT" val="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191985_3*m_h_a*1_4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838.xml><?xml version="1.0" encoding="utf-8"?>
<p:tagLst xmlns:a="http://schemas.openxmlformats.org/drawingml/2006/main" xmlns:r="http://schemas.openxmlformats.org/officeDocument/2006/relationships" xmlns:p="http://schemas.openxmlformats.org/presentationml/2006/main">
  <p:tag name="KSO_WM_UNIT_COLOR_SCHEME_SHAPE_ID" val="39"/>
  <p:tag name="KSO_WM_UNIT_COLOR_SCHEME_PARENT_PAGE" val="0_3"/>
  <p:tag name="KSO_WM_UNIT_PRESET_TEXT" val="单击此处添加文本"/>
  <p:tag name="KSO_WM_UNIT_NOCLEAR" val="0"/>
  <p:tag name="KSO_WM_UNIT_VALUE" val="42"/>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191985_3*m_h_f*1_4_1"/>
  <p:tag name="KSO_WM_TEMPLATE_CATEGORY" val="diagram"/>
  <p:tag name="KSO_WM_TEMPLATE_INDEX" val="2019198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839.xml><?xml version="1.0" encoding="utf-8"?>
<p:tagLst xmlns:a="http://schemas.openxmlformats.org/drawingml/2006/main" xmlns:r="http://schemas.openxmlformats.org/officeDocument/2006/relationships" xmlns:p="http://schemas.openxmlformats.org/presentationml/2006/main">
  <p:tag name="KSO_WM_UNIT_COLOR_SCHEME_SHAPE_ID" val="49"/>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191985_3*m_h_i*1_4_3"/>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8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Lst>
</file>

<file path=ppt/tags/tag840.xml><?xml version="1.0" encoding="utf-8"?>
<p:tagLst xmlns:a="http://schemas.openxmlformats.org/drawingml/2006/main" xmlns:r="http://schemas.openxmlformats.org/officeDocument/2006/relationships" xmlns:p="http://schemas.openxmlformats.org/presentationml/2006/main">
  <p:tag name="KSO_WM_UNIT_COLOR_SCHEME_SHAPE_ID" val="4"/>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191985_3*m_h_i*1_1_4"/>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1"/>
</p:tagLst>
</file>

<file path=ppt/tags/tag841.xml><?xml version="1.0" encoding="utf-8"?>
<p:tagLst xmlns:a="http://schemas.openxmlformats.org/drawingml/2006/main" xmlns:r="http://schemas.openxmlformats.org/officeDocument/2006/relationships" xmlns:p="http://schemas.openxmlformats.org/presentationml/2006/main">
  <p:tag name="KSO_WM_UNIT_COLOR_SCHEME_SHAPE_ID" val="5"/>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191985_3*m_h_i*1_1_5"/>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842.xml><?xml version="1.0" encoding="utf-8"?>
<p:tagLst xmlns:a="http://schemas.openxmlformats.org/drawingml/2006/main" xmlns:r="http://schemas.openxmlformats.org/officeDocument/2006/relationships" xmlns:p="http://schemas.openxmlformats.org/presentationml/2006/main">
  <p:tag name="KSO_WM_UNIT_COLOR_SCHEME_SHAPE_ID" val="8"/>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191985_3*m_h_i*1_2_4"/>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1"/>
</p:tagLst>
</file>

<file path=ppt/tags/tag843.xml><?xml version="1.0" encoding="utf-8"?>
<p:tagLst xmlns:a="http://schemas.openxmlformats.org/drawingml/2006/main" xmlns:r="http://schemas.openxmlformats.org/officeDocument/2006/relationships" xmlns:p="http://schemas.openxmlformats.org/presentationml/2006/main">
  <p:tag name="KSO_WM_UNIT_COLOR_SCHEME_SHAPE_ID" val="9"/>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191985_3*m_h_i*1_2_5"/>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844.xml><?xml version="1.0" encoding="utf-8"?>
<p:tagLst xmlns:a="http://schemas.openxmlformats.org/drawingml/2006/main" xmlns:r="http://schemas.openxmlformats.org/officeDocument/2006/relationships" xmlns:p="http://schemas.openxmlformats.org/presentationml/2006/main">
  <p:tag name="KSO_WM_UNIT_COLOR_SCHEME_SHAPE_ID" val="12"/>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191985_3*m_h_i*1_3_4"/>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1"/>
</p:tagLst>
</file>

<file path=ppt/tags/tag845.xml><?xml version="1.0" encoding="utf-8"?>
<p:tagLst xmlns:a="http://schemas.openxmlformats.org/drawingml/2006/main" xmlns:r="http://schemas.openxmlformats.org/officeDocument/2006/relationships" xmlns:p="http://schemas.openxmlformats.org/presentationml/2006/main">
  <p:tag name="KSO_WM_UNIT_COLOR_SCHEME_SHAPE_ID" val="13"/>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3_5"/>
  <p:tag name="KSO_WM_UNIT_ID" val="diagram20191985_3*m_h_i*1_3_5"/>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846.xml><?xml version="1.0" encoding="utf-8"?>
<p:tagLst xmlns:a="http://schemas.openxmlformats.org/drawingml/2006/main" xmlns:r="http://schemas.openxmlformats.org/officeDocument/2006/relationships" xmlns:p="http://schemas.openxmlformats.org/presentationml/2006/main">
  <p:tag name="KSO_WM_UNIT_COLOR_SCHEME_SHAPE_ID" val="16"/>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4_4"/>
  <p:tag name="KSO_WM_UNIT_ID" val="diagram20191985_3*m_h_i*1_4_4"/>
  <p:tag name="KSO_WM_TEMPLATE_CATEGORY" val="diagram"/>
  <p:tag name="KSO_WM_TEMPLATE_INDEX" val="20191985"/>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1"/>
</p:tagLst>
</file>

<file path=ppt/tags/tag847.xml><?xml version="1.0" encoding="utf-8"?>
<p:tagLst xmlns:a="http://schemas.openxmlformats.org/drawingml/2006/main" xmlns:r="http://schemas.openxmlformats.org/officeDocument/2006/relationships" xmlns:p="http://schemas.openxmlformats.org/presentationml/2006/main">
  <p:tag name="KSO_WM_UNIT_COLOR_SCHEME_SHAPE_ID" val="17"/>
  <p:tag name="KSO_WM_UNIT_COLOR_SCHEME_PARENT_PAGE" val="0_3"/>
  <p:tag name="KSO_WM_UNIT_HIGHLIGHT" val="0"/>
  <p:tag name="KSO_WM_UNIT_COMPATIBLE" val="0"/>
  <p:tag name="KSO_WM_UNIT_DIAGRAM_ISNUMVISUAL" val="0"/>
  <p:tag name="KSO_WM_UNIT_DIAGRAM_ISREFERUNIT" val="0"/>
  <p:tag name="KSO_WM_DIAGRAM_GROUP_CODE" val="m1-1"/>
  <p:tag name="KSO_WM_UNIT_TYPE" val="m_h_i"/>
  <p:tag name="KSO_WM_UNIT_INDEX" val="1_4_5"/>
  <p:tag name="KSO_WM_UNIT_ID" val="diagram20191985_3*m_h_i*1_4_5"/>
  <p:tag name="KSO_WM_TEMPLATE_CATEGORY" val="diagram"/>
  <p:tag name="KSO_WM_TEMPLATE_INDEX" val="2019198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848.xml><?xml version="1.0" encoding="utf-8"?>
<p:tagLst xmlns:a="http://schemas.openxmlformats.org/drawingml/2006/main" xmlns:r="http://schemas.openxmlformats.org/officeDocument/2006/relationships" xmlns:p="http://schemas.openxmlformats.org/presentationml/2006/main">
  <p:tag name="KSO_WM_UNIT_COLOR_SCHEME_SHAPE_ID" val="27"/>
  <p:tag name="KSO_WM_UNIT_COLOR_SCHEME_PARENT_PAGE" val="0_1"/>
  <p:tag name="KSO_WM_UNIT_PRESET_TEXT" val="单击此处添加文本具体内容，简明扼要的阐述您的观点。"/>
  <p:tag name="KSO_WM_UNIT_NOCLEAR" val="0"/>
  <p:tag name="KSO_WM_UNIT_VALUE" val="138"/>
  <p:tag name="KSO_WM_UNIT_HIGHLIGHT" val="0"/>
  <p:tag name="KSO_WM_UNIT_COMPATIBLE" val="0"/>
  <p:tag name="KSO_WM_UNIT_DIAGRAM_ISNUMVISUAL" val="0"/>
  <p:tag name="KSO_WM_UNIT_DIAGRAM_ISREFERUNIT" val="0"/>
  <p:tag name="KSO_WM_DIAGRAM_GROUP_CODE" val="m1-1"/>
  <p:tag name="KSO_WM_UNIT_TYPE" val="f"/>
  <p:tag name="KSO_WM_UNIT_INDEX" val="1"/>
  <p:tag name="KSO_WM_UNIT_ID" val="diagram20191985_3*f*1"/>
  <p:tag name="KSO_WM_TEMPLATE_CATEGORY" val="diagram"/>
  <p:tag name="KSO_WM_TEMPLATE_INDEX" val="20191985"/>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84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8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Lst>
</file>

<file path=ppt/tags/tag850.xml><?xml version="1.0" encoding="utf-8"?>
<p:tagLst xmlns:a="http://schemas.openxmlformats.org/drawingml/2006/main" xmlns:r="http://schemas.openxmlformats.org/officeDocument/2006/relationships" xmlns:p="http://schemas.openxmlformats.org/presentationml/2006/main">
  <p:tag name="KSO_WM_UNIT_FLASH_PICTURE_TYPE" val="0"/>
  <p:tag name="KSO_WM_SLIDE_LAYOUT_INFO" val="{&quot;direction&quot;:0,&quot;horizontalAlign&quot;:-1,&quot;verticalAlign&quot;:-1,&quot;type&quot;:0,&quot;diagramDirection&quot;:0,&quot;canSetOverLayout&quot;:0,&quot;isOverLayout&quot;:0,&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
  <p:tag name="KSO_WM_SLIDE_BACKGROUND" val="[&quot;general&quot;,&quot;navigation&quot;]"/>
  <p:tag name="KSO_WM_SLIDE_RATIO" val="1.777778"/>
  <p:tag name="KSO_WM_SLIDE_ID" val="custom20204543_41"/>
  <p:tag name="KSO_WM_TEMPLATE_SUBCATEGORY" val="0"/>
  <p:tag name="KSO_WM_TEMPLATE_MASTER_TYPE" val="1"/>
  <p:tag name="KSO_WM_TEMPLATE_COLOR_TYPE" val="1"/>
  <p:tag name="KSO_WM_SLIDE_TYPE" val="text"/>
  <p:tag name="KSO_WM_SLIDE_SUBTYPE" val="picTxt"/>
  <p:tag name="KSO_WM_SLIDE_ITEM_CNT" val="4"/>
  <p:tag name="KSO_WM_SLIDE_INDEX" val="41"/>
  <p:tag name="KSO_WM_SLIDE_SIZE" val="863.75*360"/>
  <p:tag name="KSO_WM_SLIDE_POSITION" val="47.9*108"/>
  <p:tag name="KSO_WM_DIAGRAM_GROUP_CODE" val="ζ1-2"/>
  <p:tag name="KSO_WM_SLIDE_DIAGTYPE" val="ζ"/>
  <p:tag name="KSO_WM_TAG_VERSION" val="1.0"/>
  <p:tag name="KSO_WM_BEAUTIFY_FLAG" val="#wm#"/>
  <p:tag name="KSO_WM_TEMPLATE_CATEGORY" val="custom"/>
  <p:tag name="KSO_WM_TEMPLATE_INDEX" val="20204543"/>
  <p:tag name="KSO_WM_SLIDE_LAYOUT" val="a_i_h_ζ"/>
  <p:tag name="KSO_WM_SLIDE_LAYOUT_CNT" val="1_1_1_1"/>
</p:tagLst>
</file>

<file path=ppt/tags/tag85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ζ1-2"/>
  <p:tag name="KSO_WM_UNIT_SUBTYPE" val="h"/>
  <p:tag name="KSO_WM_UNIT_TYPE" val="i"/>
  <p:tag name="KSO_WM_UNIT_INDEX" val="1"/>
  <p:tag name="KSO_WM_UNIT_ID" val="custom20204543_37*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85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ζ1-2"/>
  <p:tag name="KSO_WM_UNIT_TYPE" val="i"/>
  <p:tag name="KSO_WM_UNIT_INDEX" val="2"/>
  <p:tag name="KSO_WM_UNIT_ID" val="custom20204543_37*i*2"/>
  <p:tag name="KSO_WM_TEMPLATE_CATEGORY" val="custom"/>
  <p:tag name="KSO_WM_TEMPLATE_INDEX" val="20204543"/>
  <p:tag name="KSO_WM_UNIT_LAYERLEVEL" val="1"/>
  <p:tag name="KSO_WM_TAG_VERSION" val="1.0"/>
  <p:tag name="KSO_WM_BEAUTIFY_FLAG" val="#wm#"/>
  <p:tag name="KSO_WM_UNIT_USESOURCEFORMAT_APPLY" val="1"/>
</p:tagLst>
</file>

<file path=ppt/tags/tag85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ζ1-2"/>
  <p:tag name="KSO_WM_UNIT_TYPE" val="i"/>
  <p:tag name="KSO_WM_UNIT_INDEX" val="3"/>
  <p:tag name="KSO_WM_UNIT_ID" val="custom20204543_37*i*3"/>
  <p:tag name="KSO_WM_TEMPLATE_CATEGORY" val="custom"/>
  <p:tag name="KSO_WM_TEMPLATE_INDEX" val="20204543"/>
  <p:tag name="KSO_WM_UNIT_LAYERLEVEL" val="1"/>
  <p:tag name="KSO_WM_TAG_VERSION" val="1.0"/>
  <p:tag name="KSO_WM_BEAUTIFY_FLAG" val="#wm#"/>
  <p:tag name="KSO_WM_UNIT_USESOURCEFORMAT_APPLY" val="1"/>
</p:tagLst>
</file>

<file path=ppt/tags/tag854.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BLOCK" val="0"/>
  <p:tag name="KSO_WM_UNIT_HIGHLIGHT" val="0"/>
  <p:tag name="KSO_WM_UNIT_COMPATIBLE" val="0"/>
  <p:tag name="KSO_WM_UNIT_DIAGRAM_ISNUMVISUAL" val="0"/>
  <p:tag name="KSO_WM_UNIT_DIAGRAM_ISREFERUNIT" val="0"/>
  <p:tag name="KSO_WM_DIAGRAM_GROUP_CODE" val="ζ1-2"/>
  <p:tag name="KSO_WM_UNIT_TYPE" val="h_i"/>
  <p:tag name="KSO_WM_UNIT_INDEX" val="1_1"/>
  <p:tag name="KSO_WM_UNIT_ID" val="custom20204543_37*h_i*1_1"/>
  <p:tag name="KSO_WM_TEMPLATE_CATEGORY" val="custom"/>
  <p:tag name="KSO_WM_TEMPLATE_INDEX" val="20204543"/>
  <p:tag name="KSO_WM_UNIT_LAYERLEVEL" val="1_1"/>
  <p:tag name="KSO_WM_TAG_VERSION" val="1.0"/>
  <p:tag name="KSO_WM_BEAUTIFY_FLAG" val="#wm#"/>
  <p:tag name="KSO_WM_UNIT_FILL_FORE_SCHEMECOLOR_INDEX" val="16"/>
  <p:tag name="KSO_WM_UNIT_FILL_TYPE" val="1"/>
  <p:tag name="KSO_WM_UNIT_SHADOW_SCHEMECOLOR_INDEX" val="13"/>
  <p:tag name="KSO_WM_UNIT_TEXT_FILL_FORE_SCHEMECOLOR_INDEX" val="13"/>
  <p:tag name="KSO_WM_UNIT_TEXT_FILL_TYPE" val="1"/>
  <p:tag name="KSO_WM_UNIT_USESOURCEFORMAT_APPLY" val="1"/>
</p:tagLst>
</file>

<file path=ppt/tags/tag855.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_-35.445"/>
  <p:tag name="KSO_WM_UNIT_TEXTBOXSTYLE_ADJUSTTOP" val="0_-63.95001"/>
  <p:tag name="KSO_WM_UNIT_BLOCK" val="0"/>
  <p:tag name="KSO_WM_UNIT_HIGHLIGHT" val="0"/>
  <p:tag name="KSO_WM_UNIT_COMPATIBLE" val="0"/>
  <p:tag name="KSO_WM_UNIT_DIAGRAM_ISNUMVISUAL" val="0"/>
  <p:tag name="KSO_WM_UNIT_DIAGRAM_ISREFERUNIT" val="0"/>
  <p:tag name="KSO_WM_DIAGRAM_GROUP_CODE" val="ζ1-2"/>
  <p:tag name="KSO_WM_UNIT_TYPE" val="h_i"/>
  <p:tag name="KSO_WM_UNIT_INDEX" val="1_2"/>
  <p:tag name="KSO_WM_UNIT_ID" val="custom20204543_37*h_i*1_2"/>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USESOURCEFORMAT_APPLY" val="1"/>
</p:tagLst>
</file>

<file path=ppt/tags/tag856.xml><?xml version="1.0" encoding="utf-8"?>
<p:tagLst xmlns:a="http://schemas.openxmlformats.org/drawingml/2006/main" xmlns:r="http://schemas.openxmlformats.org/officeDocument/2006/relationships" xmlns:p="http://schemas.openxmlformats.org/presentationml/2006/main">
  <p:tag name="KSO_WM_UNIT_COLOR_SCHEME_SHAPE_ID" val="29"/>
  <p:tag name="KSO_WM_UNIT_COLOR_SCHEME_PARENT_PAGE" val="0_1"/>
  <p:tag name="KSO_WM_UNIT_BLOCK" val="0"/>
  <p:tag name="KSO_WM_UNIT_SUBTYPE" val="a"/>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VALUE" val="44"/>
  <p:tag name="KSO_WM_UNIT_HIGHLIGHT" val="0"/>
  <p:tag name="KSO_WM_UNIT_COMPATIBLE" val="0"/>
  <p:tag name="KSO_WM_UNIT_DIAGRAM_ISNUMVISUAL" val="0"/>
  <p:tag name="KSO_WM_UNIT_DIAGRAM_ISREFERUNIT" val="0"/>
  <p:tag name="KSO_WM_DIAGRAM_GROUP_CODE" val="ζ1-2"/>
  <p:tag name="KSO_WM_UNIT_TYPE" val="h_f"/>
  <p:tag name="KSO_WM_UNIT_INDEX" val="1_1"/>
  <p:tag name="KSO_WM_UNIT_ID" val="custom20204543_37*h_f*1_1"/>
  <p:tag name="KSO_WM_TEMPLATE_CATEGORY" val="custom"/>
  <p:tag name="KSO_WM_TEMPLATE_INDEX" val="20204543"/>
  <p:tag name="KSO_WM_UNIT_LAYERLEVEL" val="1_1"/>
  <p:tag name="KSO_WM_TAG_VERSION" val="1.0"/>
  <p:tag name="KSO_WM_BEAUTIFY_FLAG" val="#wm#"/>
  <p:tag name="KSO_WM_UNIT_TEXT_FILL_FORE_SCHEMECOLOR_INDEX" val="13"/>
  <p:tag name="KSO_WM_UNIT_TEXT_FILL_TYPE" val="1"/>
  <p:tag name="KSO_WM_UNIT_USESOURCEFORMAT_APPLY" val="1"/>
</p:tagLst>
</file>

<file path=ppt/tags/tag85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3"/>
  <p:tag name="KSO_WM_UNIT_TYPE" val="l_h_a"/>
  <p:tag name="KSO_WM_UNIT_INDEX" val="1_1_1"/>
  <p:tag name="KSO_WM_UNIT_ID" val="custom20204543_22*l_h_a*1_1_1"/>
  <p:tag name="KSO_WM_TEMPLATE_CATEGORY" val="custom"/>
  <p:tag name="KSO_WM_TEMPLATE_INDEX" val="2020454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858.xml><?xml version="1.0" encoding="utf-8"?>
<p:tagLst xmlns:a="http://schemas.openxmlformats.org/drawingml/2006/main" xmlns:r="http://schemas.openxmlformats.org/officeDocument/2006/relationships" xmlns:p="http://schemas.openxmlformats.org/presentationml/2006/main">
  <p:tag name="KSO_WM_SLIDE_ID" val="custom20202661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61"/>
  <p:tag name="KSO_WM_SLIDE_TYPE" val="sectionTitle"/>
  <p:tag name="KSO_WM_SLIDE_SUBTYPE" val="pureTxt"/>
  <p:tag name="KSO_WM_SLIDE_LAYOUT" val="a_e"/>
  <p:tag name="KSO_WM_SLIDE_LAYOUT_CNT" val="1_1"/>
</p:tagLst>
</file>

<file path=ppt/tags/tag8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e*1"/>
  <p:tag name="KSO_WM_TEMPLATE_CATEGORY" val="custom"/>
  <p:tag name="KSO_WM_TEMPLATE_INDEX" val="20202661"/>
  <p:tag name="KSO_WM_UNIT_LAYERLEVEL" val="1"/>
  <p:tag name="KSO_WM_TAG_VERSION" val="1.0"/>
  <p:tag name="KSO_WM_BEAUTIFY_FLAG" val="#wm#"/>
  <p:tag name="KSO_WM_UNIT_PRESET_TEXT" val="PART  01"/>
  <p:tag name="KSO_WM_UNIT_NOCLEAR" val="0"/>
  <p:tag name="KSO_WM_UNIT_VALUE" val="4"/>
  <p:tag name="KSO_WM_UNIT_TYPE" val="e"/>
  <p:tag name="KSO_WM_UNIT_INDEX" val="1"/>
</p:tagLst>
</file>

<file path=ppt/tags/tag8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Lst>
</file>

<file path=ppt/tags/tag8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8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7635"/>
  <p:tag name="KSO_WM_SLIDE_ID" val="diagram20187635_2"/>
  <p:tag name="KSO_WM_TEMPLATE_SUBCATEGORY" val="0"/>
  <p:tag name="KSO_WM_SLIDE_TYPE" val="text"/>
  <p:tag name="KSO_WM_SLIDE_SUBTYPE" val="diag"/>
  <p:tag name="KSO_WM_SLIDE_ITEM_CNT" val="3"/>
  <p:tag name="KSO_WM_SLIDE_INDEX" val="2"/>
  <p:tag name="KSO_WM_SLIDE_SIZE" val="778.267*309.939"/>
  <p:tag name="KSO_WM_SLIDE_POSITION" val="77.0396*137.876"/>
  <p:tag name="KSO_WM_DIAGRAM_GROUP_CODE" val="n1-1"/>
  <p:tag name="KSO_WM_SLIDE_DIAGTYPE" val="n"/>
  <p:tag name="KSO_WM_TAG_VERSION" val="1.0"/>
  <p:tag name="KSO_WM_SLIDE_LAYOUT" val="n"/>
  <p:tag name="KSO_WM_SLIDE_LAYOUT_CNT" val="1"/>
  <p:tag name="KSO_WM_TEMPLATE_MASTER_TYPE" val="0"/>
  <p:tag name="KSO_WM_TEMPLATE_COLOR_TYPE" val="0"/>
</p:tagLst>
</file>

<file path=ppt/tags/tag86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8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2_2"/>
  <p:tag name="KSO_WM_UNIT_ID" val="diagram20187635_2*n_h_i*1_2_2"/>
  <p:tag name="KSO_WM_TEMPLATE_CATEGORY" val="diagram"/>
  <p:tag name="KSO_WM_TEMPLATE_INDEX" val="2018763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8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187635_2*n_h_h_i*1_2_1_1"/>
  <p:tag name="KSO_WM_TEMPLATE_CATEGORY" val="diagram"/>
  <p:tag name="KSO_WM_TEMPLATE_INDEX" val="20187635"/>
  <p:tag name="KSO_WM_UNIT_LAYERLEVEL" val="1_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8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187635_2*n_h_h_i*1_2_2_1"/>
  <p:tag name="KSO_WM_TEMPLATE_CATEGORY" val="diagram"/>
  <p:tag name="KSO_WM_TEMPLATE_INDEX" val="20187635"/>
  <p:tag name="KSO_WM_UNIT_LAYERLEVEL" val="1_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USESOURCEFORMAT_APPLY" val="1"/>
</p:tagLst>
</file>

<file path=ppt/tags/tag86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12"/>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187635_2*n_h_a*1_1_1"/>
  <p:tag name="KSO_WM_TEMPLATE_CATEGORY" val="diagram"/>
  <p:tag name="KSO_WM_TEMPLATE_INDEX" val="20187635"/>
  <p:tag name="KSO_WM_UNIT_LAYERLEVEL" val="1_1_1"/>
  <p:tag name="KSO_WM_TAG_VERSION" val="1.0"/>
  <p:tag name="KSO_WM_BEAUTIFY_FLAG" val="#wm#"/>
  <p:tag name="KSO_WM_UNIT_ISNUMDGMTITLE" val="0"/>
  <p:tag name="KSO_WM_UNIT_TEXT_FILL_FORE_SCHEMECOLOR_INDEX" val="5"/>
  <p:tag name="KSO_WM_UNIT_TEXT_FILL_TYPE" val="1"/>
  <p:tag name="KSO_WM_UNIT_USESOURCEFORMAT_APPLY" val="1"/>
</p:tagLst>
</file>

<file path=ppt/tags/tag8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i"/>
  <p:tag name="KSO_WM_UNIT_INDEX" val="2"/>
  <p:tag name="KSO_WM_UNIT_ID" val="diagram20187635_2*i*2"/>
  <p:tag name="KSO_WM_TEMPLATE_CATEGORY" val="diagram"/>
  <p:tag name="KSO_WM_TEMPLATE_INDEX" val="20187635"/>
  <p:tag name="KSO_WM_UNIT_LAYERLEVEL" val="1"/>
  <p:tag name="KSO_WM_TAG_VERSION" val="1.0"/>
  <p:tag name="KSO_WM_BEAUTIFY_FLAG" val="#wm#"/>
  <p:tag name="KSO_WM_UNIT_USESOURCEFORMAT_APPLY" val="1"/>
</p:tagLst>
</file>

<file path=ppt/tags/tag8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2"/>
  <p:tag name="KSO_WM_UNIT_ID" val="diagram20187635_2*n_h_h_i*1_2_4_2"/>
  <p:tag name="KSO_WM_TEMPLATE_CATEGORY" val="diagram"/>
  <p:tag name="KSO_WM_TEMPLATE_INDEX" val="20187635"/>
  <p:tag name="KSO_WM_UNIT_LAYERLEVEL" val="1_1_1_1"/>
  <p:tag name="KSO_WM_TAG_VERSION" val="1.0"/>
  <p:tag name="KSO_WM_BEAUTIFY_FLAG" val="#wm#"/>
  <p:tag name="KSO_WM_UNIT_FILL_FORE_SCHEMECOLOR_INDEX" val="9"/>
  <p:tag name="KSO_WM_UNIT_FILL_TYPE" val="1"/>
  <p:tag name="KSO_WM_UNIT_TEXT_FILL_FORE_SCHEMECOLOR_INDEX" val="2"/>
  <p:tag name="KSO_WM_UNIT_TEXT_FILL_TYPE" val="1"/>
  <p:tag name="KSO_WM_UNIT_USESOURCEFORMAT_APPLY" val="1"/>
</p:tagLst>
</file>

<file path=ppt/tags/tag86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2"/>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187635_2*n_h_h_f*1_2_1_1"/>
  <p:tag name="KSO_WM_TEMPLATE_CATEGORY" val="diagram"/>
  <p:tag name="KSO_WM_TEMPLATE_INDEX" val="20187635"/>
  <p:tag name="KSO_WM_UNIT_LAYERLEVEL" val="1_1_1_1"/>
  <p:tag name="KSO_WM_TAG_VERSION" val="1.0"/>
  <p:tag name="KSO_WM_BEAUTIFY_FLAG" val="#wm#"/>
  <p:tag name="KSO_WM_UNIT_SUBTYPE" val="a"/>
  <p:tag name="KSO_WM_UNIT_TEXT_FILL_FORE_SCHEMECOLOR_INDEX" val="13"/>
  <p:tag name="KSO_WM_UNIT_TEXT_FILL_TYPE" val="1"/>
  <p:tag name="KSO_WM_UNIT_USESOURCEFORMAT_APPLY" val="1"/>
</p:tagLst>
</file>

<file path=ppt/tags/tag8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Lst>
</file>

<file path=ppt/tags/tag87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12"/>
  <p:tag name="KSO_WM_UNIT_HIGHLIGHT" val="0"/>
  <p:tag name="KSO_WM_UNIT_COMPATIBLE" val="0"/>
  <p:tag name="KSO_WM_UNIT_DIAGRAM_ISNUMVISUAL" val="0"/>
  <p:tag name="KSO_WM_UNIT_DIAGRAM_ISREFERUNIT" val="0"/>
  <p:tag name="KSO_WM_DIAGRAM_GROUP_CODE" val="n1-1"/>
  <p:tag name="KSO_WM_UNIT_TYPE" val="n_h_h_a"/>
  <p:tag name="KSO_WM_UNIT_INDEX" val="1_2_1_1"/>
  <p:tag name="KSO_WM_UNIT_ID" val="diagram20187635_2*n_h_h_a*1_2_1_1"/>
  <p:tag name="KSO_WM_TEMPLATE_CATEGORY" val="diagram"/>
  <p:tag name="KSO_WM_TEMPLATE_INDEX" val="20187635"/>
  <p:tag name="KSO_WM_UNIT_LAYERLEVEL" val="1_1_1_1"/>
  <p:tag name="KSO_WM_TAG_VERSION" val="1.0"/>
  <p:tag name="KSO_WM_BEAUTIFY_FLAG" val="#wm#"/>
  <p:tag name="KSO_WM_UNIT_ISNUMDGMTITLE" val="0"/>
  <p:tag name="KSO_WM_UNIT_TEXT_FILL_FORE_SCHEMECOLOR_INDEX" val="6"/>
  <p:tag name="KSO_WM_UNIT_TEXT_FILL_TYPE" val="1"/>
  <p:tag name="KSO_WM_UNIT_USESOURCEFORMAT_APPLY" val="1"/>
</p:tagLst>
</file>

<file path=ppt/tags/tag871.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2"/>
  <p:tag name="KSO_WM_UNIT_HIGHLIGHT" val="0"/>
  <p:tag name="KSO_WM_UNIT_COMPATIBLE" val="0"/>
  <p:tag name="KSO_WM_UNIT_DIAGRAM_ISNUMVISUAL" val="0"/>
  <p:tag name="KSO_WM_UNIT_DIAGRAM_ISREFERUNIT" val="0"/>
  <p:tag name="KSO_WM_DIAGRAM_GROUP_CODE" val="n1-1"/>
  <p:tag name="KSO_WM_UNIT_TYPE" val="n_h_h_f"/>
  <p:tag name="KSO_WM_UNIT_INDEX" val="1_2_4_1"/>
  <p:tag name="KSO_WM_UNIT_ID" val="diagram20187635_2*n_h_h_f*1_2_4_1"/>
  <p:tag name="KSO_WM_TEMPLATE_CATEGORY" val="diagram"/>
  <p:tag name="KSO_WM_TEMPLATE_INDEX" val="20187635"/>
  <p:tag name="KSO_WM_UNIT_LAYERLEVEL" val="1_1_1_1"/>
  <p:tag name="KSO_WM_TAG_VERSION" val="1.0"/>
  <p:tag name="KSO_WM_BEAUTIFY_FLAG" val="#wm#"/>
  <p:tag name="KSO_WM_UNIT_SUBTYPE" val="a"/>
  <p:tag name="KSO_WM_UNIT_TEXT_FILL_FORE_SCHEMECOLOR_INDEX" val="13"/>
  <p:tag name="KSO_WM_UNIT_TEXT_FILL_TYPE" val="1"/>
  <p:tag name="KSO_WM_UNIT_USESOURCEFORMAT_APPLY" val="1"/>
</p:tagLst>
</file>

<file path=ppt/tags/tag87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12"/>
  <p:tag name="KSO_WM_UNIT_HIGHLIGHT" val="0"/>
  <p:tag name="KSO_WM_UNIT_COMPATIBLE" val="0"/>
  <p:tag name="KSO_WM_UNIT_DIAGRAM_ISNUMVISUAL" val="0"/>
  <p:tag name="KSO_WM_UNIT_DIAGRAM_ISREFERUNIT" val="0"/>
  <p:tag name="KSO_WM_DIAGRAM_GROUP_CODE" val="n1-1"/>
  <p:tag name="KSO_WM_UNIT_TYPE" val="n_h_h_a"/>
  <p:tag name="KSO_WM_UNIT_INDEX" val="1_2_4_1"/>
  <p:tag name="KSO_WM_UNIT_ID" val="diagram20187635_2*n_h_h_a*1_2_4_1"/>
  <p:tag name="KSO_WM_TEMPLATE_CATEGORY" val="diagram"/>
  <p:tag name="KSO_WM_TEMPLATE_INDEX" val="20187635"/>
  <p:tag name="KSO_WM_UNIT_LAYERLEVEL" val="1_1_1_1"/>
  <p:tag name="KSO_WM_TAG_VERSION" val="1.0"/>
  <p:tag name="KSO_WM_BEAUTIFY_FLAG" val="#wm#"/>
  <p:tag name="KSO_WM_UNIT_ISNUMDGMTITLE" val="0"/>
  <p:tag name="KSO_WM_UNIT_TEXT_FILL_FORE_SCHEMECOLOR_INDEX" val="9"/>
  <p:tag name="KSO_WM_UNIT_TEXT_FILL_TYPE" val="1"/>
  <p:tag name="KSO_WM_UNIT_USESOURCEFORMAT_APPLY" val="1"/>
</p:tagLst>
</file>

<file path=ppt/tags/tag873.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2"/>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20187635_2*n_h_h_f*1_2_2_1"/>
  <p:tag name="KSO_WM_TEMPLATE_CATEGORY" val="diagram"/>
  <p:tag name="KSO_WM_TEMPLATE_INDEX" val="20187635"/>
  <p:tag name="KSO_WM_UNIT_LAYERLEVEL" val="1_1_1_1"/>
  <p:tag name="KSO_WM_TAG_VERSION" val="1.0"/>
  <p:tag name="KSO_WM_BEAUTIFY_FLAG" val="#wm#"/>
  <p:tag name="KSO_WM_UNIT_SUBTYPE" val="a"/>
  <p:tag name="KSO_WM_UNIT_TEXT_FILL_FORE_SCHEMECOLOR_INDEX" val="13"/>
  <p:tag name="KSO_WM_UNIT_TEXT_FILL_TYPE" val="1"/>
  <p:tag name="KSO_WM_UNIT_USESOURCEFORMAT_APPLY" val="1"/>
</p:tagLst>
</file>

<file path=ppt/tags/tag87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12"/>
  <p:tag name="KSO_WM_UNIT_HIGHLIGHT" val="0"/>
  <p:tag name="KSO_WM_UNIT_COMPATIBLE" val="0"/>
  <p:tag name="KSO_WM_UNIT_DIAGRAM_ISNUMVISUAL" val="0"/>
  <p:tag name="KSO_WM_UNIT_DIAGRAM_ISREFERUNIT" val="0"/>
  <p:tag name="KSO_WM_DIAGRAM_GROUP_CODE" val="n1-1"/>
  <p:tag name="KSO_WM_UNIT_TYPE" val="n_h_h_a"/>
  <p:tag name="KSO_WM_UNIT_INDEX" val="1_2_2_1"/>
  <p:tag name="KSO_WM_UNIT_ID" val="diagram20187635_2*n_h_h_a*1_2_2_1"/>
  <p:tag name="KSO_WM_TEMPLATE_CATEGORY" val="diagram"/>
  <p:tag name="KSO_WM_TEMPLATE_INDEX" val="20187635"/>
  <p:tag name="KSO_WM_UNIT_LAYERLEVEL" val="1_1_1_1"/>
  <p:tag name="KSO_WM_TAG_VERSION" val="1.0"/>
  <p:tag name="KSO_WM_BEAUTIFY_FLAG" val="#wm#"/>
  <p:tag name="KSO_WM_UNIT_ISNUMDGMTITLE" val="0"/>
  <p:tag name="KSO_WM_UNIT_TEXT_FILL_FORE_SCHEMECOLOR_INDEX" val="7"/>
  <p:tag name="KSO_WM_UNIT_TEXT_FILL_TYPE" val="1"/>
  <p:tag name="KSO_WM_UNIT_USESOURCEFORMAT_APPLY" val="1"/>
</p:tagLst>
</file>

<file path=ppt/tags/tag8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8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187635_2*n_h_i*1_1_1"/>
  <p:tag name="KSO_WM_TEMPLATE_CATEGORY" val="diagram"/>
  <p:tag name="KSO_WM_TEMPLATE_INDEX" val="20187635"/>
  <p:tag name="KSO_WM_UNIT_LAYERLEVEL" val="1_1_1"/>
  <p:tag name="KSO_WM_TAG_VERSION" val="1.0"/>
  <p:tag name="KSO_WM_BEAUTIFY_FLAG" val="#wm#"/>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8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187635_2*n_h_i*1_1_2"/>
  <p:tag name="KSO_WM_TEMPLATE_CATEGORY" val="diagram"/>
  <p:tag name="KSO_WM_TEMPLATE_INDEX" val="2018763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878.xml><?xml version="1.0" encoding="utf-8"?>
<p:tagLst xmlns:a="http://schemas.openxmlformats.org/drawingml/2006/main" xmlns:r="http://schemas.openxmlformats.org/officeDocument/2006/relationships" xmlns:p="http://schemas.openxmlformats.org/presentationml/2006/main">
  <p:tag name="KSO_WM_SLIDE_ID" val="custom20202661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61"/>
  <p:tag name="KSO_WM_SLIDE_TYPE" val="sectionTitle"/>
  <p:tag name="KSO_WM_SLIDE_SUBTYPE" val="pureTxt"/>
  <p:tag name="KSO_WM_SLIDE_LAYOUT" val="a_e"/>
  <p:tag name="KSO_WM_SLIDE_LAYOUT_CNT" val="1_1"/>
</p:tagLst>
</file>

<file path=ppt/tags/tag8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e*1"/>
  <p:tag name="KSO_WM_TEMPLATE_CATEGORY" val="custom"/>
  <p:tag name="KSO_WM_TEMPLATE_INDEX" val="20202661"/>
  <p:tag name="KSO_WM_UNIT_LAYERLEVEL" val="1"/>
  <p:tag name="KSO_WM_TAG_VERSION" val="1.0"/>
  <p:tag name="KSO_WM_BEAUTIFY_FLAG" val="#wm#"/>
  <p:tag name="KSO_WM_UNIT_PRESET_TEXT" val="PART  01"/>
  <p:tag name="KSO_WM_UNIT_NOCLEAR" val="0"/>
  <p:tag name="KSO_WM_UNIT_VALUE" val="4"/>
  <p:tag name="KSO_WM_UNIT_TYPE" val="e"/>
  <p:tag name="KSO_WM_UNIT_INDEX" val="1"/>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Lst>
</file>

<file path=ppt/tags/tag8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8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7635"/>
  <p:tag name="KSO_WM_SLIDE_ID" val="diagram20187635_2"/>
  <p:tag name="KSO_WM_TEMPLATE_SUBCATEGORY" val="0"/>
  <p:tag name="KSO_WM_SLIDE_TYPE" val="text"/>
  <p:tag name="KSO_WM_SLIDE_SUBTYPE" val="diag"/>
  <p:tag name="KSO_WM_SLIDE_ITEM_CNT" val="3"/>
  <p:tag name="KSO_WM_SLIDE_INDEX" val="2"/>
  <p:tag name="KSO_WM_SLIDE_SIZE" val="778.267*309.939"/>
  <p:tag name="KSO_WM_SLIDE_POSITION" val="77.0396*137.876"/>
  <p:tag name="KSO_WM_DIAGRAM_GROUP_CODE" val="n1-1"/>
  <p:tag name="KSO_WM_SLIDE_DIAGTYPE" val="n"/>
  <p:tag name="KSO_WM_TAG_VERSION" val="1.0"/>
  <p:tag name="KSO_WM_SLIDE_LAYOUT" val="n"/>
  <p:tag name="KSO_WM_SLIDE_LAYOUT_CNT" val="1"/>
  <p:tag name="KSO_WM_TEMPLATE_MASTER_TYPE" val="0"/>
  <p:tag name="KSO_WM_TEMPLATE_COLOR_TYPE" val="0"/>
</p:tagLst>
</file>

<file path=ppt/tags/tag88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8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884.xml><?xml version="1.0" encoding="utf-8"?>
<p:tagLst xmlns:a="http://schemas.openxmlformats.org/drawingml/2006/main" xmlns:r="http://schemas.openxmlformats.org/officeDocument/2006/relationships" xmlns:p="http://schemas.openxmlformats.org/presentationml/2006/main">
  <p:tag name="KSO_WM_SLIDE_ID" val="custom20202661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61"/>
  <p:tag name="KSO_WM_SLIDE_TYPE" val="sectionTitle"/>
  <p:tag name="KSO_WM_SLIDE_SUBTYPE" val="pureTxt"/>
  <p:tag name="KSO_WM_SLIDE_LAYOUT" val="a_e"/>
  <p:tag name="KSO_WM_SLIDE_LAYOUT_CNT" val="1_1"/>
</p:tagLst>
</file>

<file path=ppt/tags/tag8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e*1"/>
  <p:tag name="KSO_WM_TEMPLATE_CATEGORY" val="custom"/>
  <p:tag name="KSO_WM_TEMPLATE_INDEX" val="20202661"/>
  <p:tag name="KSO_WM_UNIT_LAYERLEVEL" val="1"/>
  <p:tag name="KSO_WM_TAG_VERSION" val="1.0"/>
  <p:tag name="KSO_WM_BEAUTIFY_FLAG" val="#wm#"/>
  <p:tag name="KSO_WM_UNIT_PRESET_TEXT" val="PART  01"/>
  <p:tag name="KSO_WM_UNIT_NOCLEAR" val="0"/>
  <p:tag name="KSO_WM_UNIT_VALUE" val="4"/>
  <p:tag name="KSO_WM_UNIT_TYPE" val="e"/>
  <p:tag name="KSO_WM_UNIT_INDEX" val="1"/>
</p:tagLst>
</file>

<file path=ppt/tags/tag8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8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7635"/>
  <p:tag name="KSO_WM_SLIDE_ID" val="diagram20187635_2"/>
  <p:tag name="KSO_WM_TEMPLATE_SUBCATEGORY" val="0"/>
  <p:tag name="KSO_WM_SLIDE_TYPE" val="text"/>
  <p:tag name="KSO_WM_SLIDE_SUBTYPE" val="diag"/>
  <p:tag name="KSO_WM_SLIDE_ITEM_CNT" val="3"/>
  <p:tag name="KSO_WM_SLIDE_INDEX" val="2"/>
  <p:tag name="KSO_WM_SLIDE_SIZE" val="778.267*309.939"/>
  <p:tag name="KSO_WM_SLIDE_POSITION" val="77.0396*137.876"/>
  <p:tag name="KSO_WM_DIAGRAM_GROUP_CODE" val="n1-1"/>
  <p:tag name="KSO_WM_SLIDE_DIAGTYPE" val="n"/>
  <p:tag name="KSO_WM_TAG_VERSION" val="1.0"/>
  <p:tag name="KSO_WM_SLIDE_LAYOUT" val="n"/>
  <p:tag name="KSO_WM_SLIDE_LAYOUT_CNT" val="1"/>
  <p:tag name="KSO_WM_TEMPLATE_MASTER_TYPE" val="0"/>
  <p:tag name="KSO_WM_TEMPLATE_COLOR_TYPE" val="0"/>
</p:tagLst>
</file>

<file path=ppt/tags/tag88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8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8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Lst>
</file>

<file path=ppt/tags/tag8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7635"/>
</p:tagLst>
</file>

<file path=ppt/tags/tag89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370,&quot;width&quot;:16500}"/>
</p:tagLst>
</file>

<file path=ppt/tags/tag89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8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894.xml><?xml version="1.0" encoding="utf-8"?>
<p:tagLst xmlns:a="http://schemas.openxmlformats.org/drawingml/2006/main" xmlns:r="http://schemas.openxmlformats.org/officeDocument/2006/relationships" xmlns:p="http://schemas.openxmlformats.org/presentationml/2006/main">
  <p:tag name="KSO_WM_SLIDE_ID" val="custom20202661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61"/>
  <p:tag name="KSO_WM_SLIDE_TYPE" val="sectionTitle"/>
  <p:tag name="KSO_WM_SLIDE_SUBTYPE" val="pureTxt"/>
  <p:tag name="KSO_WM_SLIDE_LAYOUT" val="a_e"/>
  <p:tag name="KSO_WM_SLIDE_LAYOUT_CNT" val="1_1"/>
</p:tagLst>
</file>

<file path=ppt/tags/tag8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e*1"/>
  <p:tag name="KSO_WM_TEMPLATE_CATEGORY" val="custom"/>
  <p:tag name="KSO_WM_TEMPLATE_INDEX" val="20202661"/>
  <p:tag name="KSO_WM_UNIT_LAYERLEVEL" val="1"/>
  <p:tag name="KSO_WM_TAG_VERSION" val="1.0"/>
  <p:tag name="KSO_WM_BEAUTIFY_FLAG" val="#wm#"/>
  <p:tag name="KSO_WM_UNIT_PRESET_TEXT" val="PART  01"/>
  <p:tag name="KSO_WM_UNIT_NOCLEAR" val="0"/>
  <p:tag name="KSO_WM_UNIT_VALUE" val="4"/>
  <p:tag name="KSO_WM_UNIT_TYPE" val="e"/>
  <p:tag name="KSO_WM_UNIT_INDEX" val="1"/>
</p:tagLst>
</file>

<file path=ppt/tags/tag8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897.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CAN_ADD_NAVIGATION" val="1"/>
  <p:tag name="KSO_WM_SLIDE_BACKGROUND" val="[&quot;navigation&quot;]"/>
  <p:tag name="KSO_WM_SLIDE_RATIO" val="1.777778"/>
  <p:tag name="KSO_WM_SLIDE_ID" val="custom20204543_26"/>
  <p:tag name="KSO_WM_TEMPLATE_SUBCATEGORY" val="0"/>
  <p:tag name="KSO_WM_TEMPLATE_MASTER_TYPE" val="1"/>
  <p:tag name="KSO_WM_TEMPLATE_COLOR_TYPE" val="1"/>
  <p:tag name="KSO_WM_SLIDE_TYPE" val="text"/>
  <p:tag name="KSO_WM_SLIDE_SUBTYPE" val="diag"/>
  <p:tag name="KSO_WM_SLIDE_ITEM_CNT" val="4"/>
  <p:tag name="KSO_WM_SLIDE_INDEX" val="26"/>
  <p:tag name="KSO_WM_SLIDE_SIZE" val="838.992*354.726"/>
  <p:tag name="KSO_WM_SLIDE_POSITION" val="60.3224*122.684"/>
  <p:tag name="KSO_WM_DIAGRAM_GROUP_CODE" val="l1-3"/>
  <p:tag name="KSO_WM_SLIDE_DIAGTYPE" val="l"/>
  <p:tag name="KSO_WM_TAG_VERSION" val="1.0"/>
  <p:tag name="KSO_WM_BEAUTIFY_FLAG" val="#wm#"/>
  <p:tag name="KSO_WM_TEMPLATE_CATEGORY" val="custom"/>
  <p:tag name="KSO_WM_TEMPLATE_INDEX" val="20204543"/>
  <p:tag name="KSO_WM_SLIDE_LAYOUT" val="a_i_l"/>
  <p:tag name="KSO_WM_SLIDE_LAYOUT_CNT" val="1_1_1"/>
</p:tagLst>
</file>

<file path=ppt/tags/tag89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89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TYPE" val="i"/>
  <p:tag name="KSO_WM_UNIT_INDEX" val="2"/>
  <p:tag name="KSO_WM_UNIT_ID" val="custom20204543_22*i*2"/>
  <p:tag name="KSO_WM_TEMPLATE_CATEGORY" val="custom"/>
  <p:tag name="KSO_WM_TEMPLATE_INDEX" val="20204543"/>
  <p:tag name="KSO_WM_UNIT_LAYERLEVEL" val="1"/>
  <p:tag name="KSO_WM_TAG_VERSION" val="1.0"/>
  <p:tag name="KSO_WM_BEAUTIFY_FLAG" val="#wm#"/>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Lst>
</file>

<file path=ppt/tags/tag90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TYPE" val="i"/>
  <p:tag name="KSO_WM_UNIT_INDEX" val="3"/>
  <p:tag name="KSO_WM_UNIT_ID" val="custom20204543_22*i*3"/>
  <p:tag name="KSO_WM_TEMPLATE_CATEGORY" val="custom"/>
  <p:tag name="KSO_WM_TEMPLATE_INDEX" val="20204543"/>
  <p:tag name="KSO_WM_UNIT_LAYERLEVEL" val="1"/>
  <p:tag name="KSO_WM_TAG_VERSION" val="1.0"/>
  <p:tag name="KSO_WM_BEAUTIFY_FLAG" val="#wm#"/>
  <p:tag name="KSO_WM_UNIT_USESOURCEFORMAT_APPLY" val="1"/>
</p:tagLst>
</file>

<file path=ppt/tags/tag9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1_2"/>
  <p:tag name="KSO_WM_UNIT_ID" val="custom20204543_22*l_h_i*1_1_2"/>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902.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1_2"/>
  <p:tag name="KSO_WM_UNIT_ID" val="custom20204543_22*l_h_x*1_1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90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3"/>
  <p:tag name="KSO_WM_UNIT_TYPE" val="l_h_a"/>
  <p:tag name="KSO_WM_UNIT_INDEX" val="1_1_1"/>
  <p:tag name="KSO_WM_UNIT_ID" val="custom20204543_22*l_h_a*1_1_1"/>
  <p:tag name="KSO_WM_TEMPLATE_CATEGORY" val="custom"/>
  <p:tag name="KSO_WM_TEMPLATE_INDEX" val="2020454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9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2_2"/>
  <p:tag name="KSO_WM_UNIT_ID" val="custom20204543_22*l_h_i*1_2_2"/>
  <p:tag name="KSO_WM_TEMPLATE_CATEGORY" val="custom"/>
  <p:tag name="KSO_WM_TEMPLATE_INDEX" val="20204543"/>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905.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2_2"/>
  <p:tag name="KSO_WM_UNIT_ID" val="custom20204543_22*l_h_x*1_2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90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3"/>
  <p:tag name="KSO_WM_UNIT_TYPE" val="l_h_a"/>
  <p:tag name="KSO_WM_UNIT_INDEX" val="1_2_1"/>
  <p:tag name="KSO_WM_UNIT_ID" val="custom20204543_22*l_h_a*1_2_1"/>
  <p:tag name="KSO_WM_TEMPLATE_CATEGORY" val="custom"/>
  <p:tag name="KSO_WM_TEMPLATE_INDEX" val="2020454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9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3_1"/>
  <p:tag name="KSO_WM_UNIT_ID" val="custom20204543_22*l_h_i*1_3_1"/>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908.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3_1"/>
  <p:tag name="KSO_WM_UNIT_ID" val="custom20204543_22*l_h_x*1_3_1"/>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90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3"/>
  <p:tag name="KSO_WM_UNIT_TYPE" val="l_h_a"/>
  <p:tag name="KSO_WM_UNIT_INDEX" val="1_3_1"/>
  <p:tag name="KSO_WM_UNIT_ID" val="custom20204543_22*l_h_a*1_3_1"/>
  <p:tag name="KSO_WM_TEMPLATE_CATEGORY" val="custom"/>
  <p:tag name="KSO_WM_TEMPLATE_INDEX" val="2020454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9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Lst>
</file>

<file path=ppt/tags/tag9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7"/>
  <p:tag name="KSO_WM_UNIT_ID" val="custom20204543_22*l_i*1_7"/>
  <p:tag name="KSO_WM_TEMPLATE_CATEGORY" val="custom"/>
  <p:tag name="KSO_WM_TEMPLATE_INDEX" val="20204543"/>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9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9"/>
  <p:tag name="KSO_WM_UNIT_ID" val="custom20204543_22*l_i*1_9"/>
  <p:tag name="KSO_WM_TEMPLATE_CATEGORY" val="custom"/>
  <p:tag name="KSO_WM_TEMPLATE_INDEX" val="20204543"/>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9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
  <p:tag name="KSO_WM_UNIT_ID" val="custom20204543_22*l_i*1_1"/>
  <p:tag name="KSO_WM_TEMPLATE_CATEGORY" val="custom"/>
  <p:tag name="KSO_WM_TEMPLATE_INDEX" val="20204543"/>
  <p:tag name="KSO_WM_UNIT_LAYERLEVEL" val="1_1"/>
  <p:tag name="KSO_WM_TAG_VERSION" val="1.0"/>
  <p:tag name="KSO_WM_BEAUTIFY_FLAG" val="#wm#"/>
  <p:tag name="KSO_WM_UNIT_LINE_FORE_SCHEMECOLOR_INDEX" val="14"/>
  <p:tag name="KSO_WM_UNIT_LINE_FILL_TYPE" val="2"/>
  <p:tag name="KSO_WM_UNIT_TEXT_FILL_FORE_SCHEMECOLOR_INDEX" val="2"/>
  <p:tag name="KSO_WM_UNIT_TEXT_FILL_TYPE" val="1"/>
  <p:tag name="KSO_WM_UNIT_USESOURCEFORMAT_APPLY" val="1"/>
</p:tagLst>
</file>

<file path=ppt/tags/tag9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2_1"/>
  <p:tag name="KSO_WM_UNIT_ID" val="custom20204543_22*l_h_i*1_2_1"/>
  <p:tag name="KSO_WM_TEMPLATE_CATEGORY" val="custom"/>
  <p:tag name="KSO_WM_TEMPLATE_INDEX" val="20204543"/>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914.xml><?xml version="1.0" encoding="utf-8"?>
<p:tagLst xmlns:a="http://schemas.openxmlformats.org/drawingml/2006/main" xmlns:r="http://schemas.openxmlformats.org/officeDocument/2006/relationships"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l1-3"/>
  <p:tag name="KSO_WM_UNIT_TYPE" val="l_h_x"/>
  <p:tag name="KSO_WM_UNIT_INDEX" val="1_2_1"/>
  <p:tag name="KSO_WM_UNIT_ID" val="custom20204543_22*l_h_x*1_2_1"/>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9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1_1"/>
  <p:tag name="KSO_WM_UNIT_ID" val="custom20204543_22*l_h_i*1_1_1"/>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916.xml><?xml version="1.0" encoding="utf-8"?>
<p:tagLst xmlns:a="http://schemas.openxmlformats.org/drawingml/2006/main" xmlns:r="http://schemas.openxmlformats.org/officeDocument/2006/relationships"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l1-3"/>
  <p:tag name="KSO_WM_UNIT_TYPE" val="l_h_x"/>
  <p:tag name="KSO_WM_UNIT_INDEX" val="1_1_1"/>
  <p:tag name="KSO_WM_UNIT_ID" val="custom20204543_22*l_h_x*1_1_1"/>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9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4_2"/>
  <p:tag name="KSO_WM_UNIT_ID" val="custom20204543_22*l_h_i*1_4_2"/>
  <p:tag name="KSO_WM_TEMPLATE_CATEGORY" val="custom"/>
  <p:tag name="KSO_WM_TEMPLATE_INDEX" val="20204543"/>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918.xml><?xml version="1.0" encoding="utf-8"?>
<p:tagLst xmlns:a="http://schemas.openxmlformats.org/drawingml/2006/main" xmlns:r="http://schemas.openxmlformats.org/officeDocument/2006/relationships"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l1-3"/>
  <p:tag name="KSO_WM_UNIT_TYPE" val="l_h_x"/>
  <p:tag name="KSO_WM_UNIT_INDEX" val="1_4_2"/>
  <p:tag name="KSO_WM_UNIT_ID" val="custom20204543_22*l_h_x*1_4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9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3_2"/>
  <p:tag name="KSO_WM_UNIT_ID" val="custom20204543_22*l_h_i*1_3_2"/>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920.xml><?xml version="1.0" encoding="utf-8"?>
<p:tagLst xmlns:a="http://schemas.openxmlformats.org/drawingml/2006/main" xmlns:r="http://schemas.openxmlformats.org/officeDocument/2006/relationships"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l1-3"/>
  <p:tag name="KSO_WM_UNIT_TYPE" val="l_h_x"/>
  <p:tag name="KSO_WM_UNIT_INDEX" val="1_3_2"/>
  <p:tag name="KSO_WM_UNIT_ID" val="custom20204543_22*l_h_x*1_3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9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3"/>
  <p:tag name="KSO_WM_UNIT_ID" val="custom20204543_22*l_i*1_13"/>
  <p:tag name="KSO_WM_TEMPLATE_CATEGORY" val="custom"/>
  <p:tag name="KSO_WM_TEMPLATE_INDEX" val="20204543"/>
  <p:tag name="KSO_WM_UNIT_LAYERLEVEL" val="1_1"/>
  <p:tag name="KSO_WM_TAG_VERSION" val="1.0"/>
  <p:tag name="KSO_WM_BEAUTIFY_FLAG" val="#wm#"/>
  <p:tag name="KSO_WM_UNIT_USESOURCEFORMAT_APPLY" val="1"/>
</p:tagLst>
</file>

<file path=ppt/tags/tag9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8"/>
  <p:tag name="KSO_WM_UNIT_ID" val="custom20204543_22*l_i*1_8"/>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9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1"/>
  <p:tag name="KSO_WM_UNIT_ID" val="custom20204543_22*l_i*1_11"/>
  <p:tag name="KSO_WM_TEMPLATE_CATEGORY" val="custom"/>
  <p:tag name="KSO_WM_TEMPLATE_INDEX" val="20204543"/>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9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2"/>
  <p:tag name="KSO_WM_UNIT_ID" val="custom20204543_22*l_i*1_12"/>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9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2"/>
  <p:tag name="KSO_WM_UNIT_ID" val="custom20204543_22*l_i*1_2"/>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9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3"/>
  <p:tag name="KSO_WM_UNIT_ID" val="custom20204543_22*l_i*1_3"/>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9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4"/>
  <p:tag name="KSO_WM_UNIT_ID" val="custom20204543_22*l_i*1_4"/>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9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5"/>
  <p:tag name="KSO_WM_UNIT_ID" val="custom20204543_22*l_i*1_5"/>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9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6"/>
  <p:tag name="KSO_WM_UNIT_ID" val="custom20204543_22*l_i*1_6"/>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SLIDE_BACKGROUND_TYPE" val="frame"/>
  <p:tag name="KSO_WM_SLIDE_BK_DARK_LIGHT" val="2"/>
  <p:tag name="KSO_WM_UNIT_TYPE" val="i"/>
  <p:tag name="KSO_WM_UNIT_INDEX" val="2"/>
</p:tagLst>
</file>

<file path=ppt/tags/tag9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9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1_2"/>
  <p:tag name="KSO_WM_UNIT_ID" val="custom20204543_22*l_h_i*1_1_2"/>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932.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1_2"/>
  <p:tag name="KSO_WM_UNIT_ID" val="custom20204543_22*l_h_x*1_1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9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7"/>
  <p:tag name="KSO_WM_UNIT_ID" val="custom20204543_22*l_i*1_7"/>
  <p:tag name="KSO_WM_TEMPLATE_CATEGORY" val="custom"/>
  <p:tag name="KSO_WM_TEMPLATE_INDEX" val="20204543"/>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9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9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9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9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9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9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40.xml><?xml version="1.0" encoding="utf-8"?>
<p:tagLst xmlns:a="http://schemas.openxmlformats.org/drawingml/2006/main" xmlns:r="http://schemas.openxmlformats.org/officeDocument/2006/relationships" xmlns:p="http://schemas.openxmlformats.org/presentationml/2006/main">
  <p:tag name="KSO_WM_UNIT_TEXT_PART_ID_V2" val="d-2-2"/>
  <p:tag name="KSO_WM_UNIT_PRESET_TEXT" val="单击此处添加小标题:&#10;点击此处添加正文，文字是您思想的提炼，为了最终呈现发布的良好效果。请言简意赅的阐。&#10;并根据需要酌情增减文字。即便信息错综复杂，需要用更多的文字来表述。&#10;请您尽可能提炼思想的精髓。恰如其分的表达观点，往往事半功倍。"/>
  <p:tag name="KSO_WM_UNIT_NOCLEAR" val="1"/>
  <p:tag name="KSO_WM_UNIT_VALUE" val="182"/>
  <p:tag name="KSO_WM_UNIT_HIGHLIGHT" val="0"/>
  <p:tag name="KSO_WM_UNIT_COMPATIBLE" val="0"/>
  <p:tag name="KSO_WM_UNIT_DIAGRAM_ISNUMVISUAL" val="0"/>
  <p:tag name="KSO_WM_UNIT_DIAGRAM_ISREFERUNIT" val="0"/>
  <p:tag name="KSO_WM_UNIT_TYPE" val="f"/>
  <p:tag name="KSO_WM_UNIT_INDEX" val="1"/>
  <p:tag name="KSO_WM_UNIT_ID" val="diagram20194814_1*f*1"/>
  <p:tag name="KSO_WM_TEMPLATE_CATEGORY" val="diagram"/>
  <p:tag name="KSO_WM_TEMPLATE_INDEX" val="20194814"/>
  <p:tag name="KSO_WM_UNIT_LAYERLEVEL" val="1"/>
  <p:tag name="KSO_WM_TAG_VERSION" val="1.0"/>
  <p:tag name="KSO_WM_BEAUTIFY_FLAG" val="#wm#"/>
  <p:tag name="KSO_WM_UNIT_COLOR_SCHEME_SHAPE_ID" val="2"/>
  <p:tag name="KSO_WM_UNIT_COLOR_SCHEME_PARENT_PAGE" val="0_1"/>
</p:tagLst>
</file>

<file path=ppt/tags/tag941.xml><?xml version="1.0" encoding="utf-8"?>
<p:tagLst xmlns:a="http://schemas.openxmlformats.org/drawingml/2006/main" xmlns:r="http://schemas.openxmlformats.org/officeDocument/2006/relationships" xmlns:p="http://schemas.openxmlformats.org/presentationml/2006/main">
  <p:tag name="KSO_WM_UNIT_TEXT_PART_ID_V2" val="d-3-2"/>
  <p:tag name="KSO_WM_UNIT_PRESET_TEXT" val="单击此处添加小标题:&#10;点击此处添加正文，文字是您思想的提炼，为了最终呈现发布的良好效果，请言简意赅的阐述观点，并根据需要酌情增减文字。&#10;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2"/>
  <p:tag name="KSO_WM_UNIT_ID" val="diagram20194814_1*f*2"/>
  <p:tag name="KSO_WM_TEMPLATE_CATEGORY" val="diagram"/>
  <p:tag name="KSO_WM_TEMPLATE_INDEX" val="20194814"/>
  <p:tag name="KSO_WM_UNIT_LAYERLEVEL" val="1"/>
  <p:tag name="KSO_WM_TAG_VERSION" val="1.0"/>
  <p:tag name="KSO_WM_BEAUTIFY_FLAG" val="#wm#"/>
  <p:tag name="KSO_WM_UNIT_COLOR_SCHEME_SHAPE_ID" val="3"/>
  <p:tag name="KSO_WM_UNIT_COLOR_SCHEME_PARENT_PAGE" val="0_1"/>
</p:tagLst>
</file>

<file path=ppt/tags/tag9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9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94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9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9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9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9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9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9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1552"/>
  <p:tag name="KSO_WM_SLIDE_ID" val="diagram20201552_1"/>
  <p:tag name="KSO_WM_TEMPLATE_SUBCATEGORY" val="0"/>
  <p:tag name="KSO_WM_SLIDE_ITEM_CNT" val="0"/>
  <p:tag name="KSO_WM_SLIDE_INDEX" val="1"/>
  <p:tag name="KSO_WM_UNIT_SHOW_EDIT_AREA_INDICATION" val="1"/>
  <p:tag name="KSO_WM_TAG_VERSION" val="1.0"/>
  <p:tag name="KSO_WM_SLIDE_LAYOUT" val="a_d_f"/>
  <p:tag name="KSO_WM_SLIDE_LAYOUT_CNT" val="2_1_2"/>
  <p:tag name="KSO_WM_SLIDE_TYPE" val="text"/>
  <p:tag name="KSO_WM_SLIDE_SUBTYPE" val="picTxt"/>
  <p:tag name="KSO_WM_SLIDE_SIZE" val="868*435"/>
  <p:tag name="KSO_WM_SLIDE_POSITION" val="43*38"/>
  <p:tag name="KSO_WM_SLIDE_LAYOUT_INFO" val="{&quot;direction&quot;:0,&quot;horizontalAlign&quot;:-1,&quot;verticalAlign&quot;:-1,&quot;type&quot;:1,&quot;diagramDirection&quot;:0,&quot;canSetOverLayout&quot;:0,&quot;isOverLayout&quot;:0,&quot;backgroundInfo&quot;:[{&quot;type&quot;:&quot;general&quot;,&quot;left&quot;:&quot;NaN&quot;,&quot;top&quot;:&quot;NaN&quot;,&quot;right&quot;:&quot;NaN&quot;,&quot;bottom&quot;:&quot;NaN&quot;}]}"/>
  <p:tag name="KSO_WM_SLIDE_BACKGROUND" val="[&quot;general&quot;]"/>
  <p:tag name="KSO_WM_SLIDE_RATIO" val="1.777778"/>
</p:tagLst>
</file>

<file path=ppt/tags/tag9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1552_1*i*1"/>
  <p:tag name="KSO_WM_TEMPLATE_CATEGORY" val="diagram"/>
  <p:tag name="KSO_WM_TEMPLATE_INDEX" val="20201552"/>
  <p:tag name="KSO_WM_UNIT_LAYERLEVEL" val="1"/>
  <p:tag name="KSO_WM_TAG_VERSION" val="1.0"/>
  <p:tag name="KSO_WM_BEAUTIFY_FLAG" val="#wm#"/>
  <p:tag name="KSO_WM_UNIT_DEFAULT_FONT" val="0;0;0"/>
  <p:tag name="KSO_WM_UNIT_BLOCK" val="0"/>
  <p:tag name="KSO_WM_UNIT_PLACING_PICTURE" val="43648.7010487268"/>
</p:tagLst>
</file>

<file path=ppt/tags/tag95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输入小标题"/>
  <p:tag name="KSO_WM_UNIT_NOCLEAR" val="0"/>
  <p:tag name="KSO_WM_UNIT_SHOW_EDIT_AREA_INDICATION" val="1"/>
  <p:tag name="KSO_WM_UNIT_VALUE" val="12"/>
  <p:tag name="KSO_WM_UNIT_HIGHLIGHT" val="0"/>
  <p:tag name="KSO_WM_UNIT_COMPATIBLE" val="0"/>
  <p:tag name="KSO_WM_UNIT_DIAGRAM_ISNUMVISUAL" val="0"/>
  <p:tag name="KSO_WM_UNIT_DIAGRAM_ISREFERUNIT" val="0"/>
  <p:tag name="KSO_WM_UNIT_TYPE" val="a"/>
  <p:tag name="KSO_WM_UNIT_INDEX" val="2"/>
  <p:tag name="KSO_WM_UNIT_ID" val="diagram20201552_1*a*2"/>
  <p:tag name="KSO_WM_TEMPLATE_CATEGORY" val="diagram"/>
  <p:tag name="KSO_WM_TEMPLATE_INDEX" val="20201552"/>
  <p:tag name="KSO_WM_UNIT_LAYERLEVEL" val="1"/>
  <p:tag name="KSO_WM_TAG_VERSION" val="1.0"/>
  <p:tag name="KSO_WM_BEAUTIFY_FLAG" val="#wm#"/>
  <p:tag name="KSO_WM_UNIT_DEFAULT_FONT" val="0;0;0"/>
  <p:tag name="KSO_WM_UNIT_BLOCK" val="0"/>
  <p:tag name="KSO_WM_UNIT_PLACING_PICTURE" val="43648.7010487268"/>
</p:tagLst>
</file>

<file path=ppt/tags/tag954.xml><?xml version="1.0" encoding="utf-8"?>
<p:tagLst xmlns:a="http://schemas.openxmlformats.org/drawingml/2006/main" xmlns:r="http://schemas.openxmlformats.org/officeDocument/2006/relationships" xmlns:p="http://schemas.openxmlformats.org/presentationml/2006/main">
  <p:tag name="KSO_WM_UNIT_PRESET_TEXT" val="点击输入正文"/>
  <p:tag name="KSO_WM_UNIT_NOCLEAR" val="0"/>
  <p:tag name="KSO_WM_UNIT_SHOW_EDIT_AREA_INDICATION" val="1"/>
  <p:tag name="KSO_WM_UNIT_VALUE" val="23"/>
  <p:tag name="KSO_WM_UNIT_HIGHLIGHT" val="0"/>
  <p:tag name="KSO_WM_UNIT_COMPATIBLE" val="0"/>
  <p:tag name="KSO_WM_UNIT_DIAGRAM_ISNUMVISUAL" val="0"/>
  <p:tag name="KSO_WM_UNIT_DIAGRAM_ISREFERUNIT" val="0"/>
  <p:tag name="KSO_WM_UNIT_TYPE" val="f"/>
  <p:tag name="KSO_WM_UNIT_INDEX" val="1"/>
  <p:tag name="KSO_WM_UNIT_ID" val="diagram20201552_1*f*1"/>
  <p:tag name="KSO_WM_TEMPLATE_CATEGORY" val="diagram"/>
  <p:tag name="KSO_WM_TEMPLATE_INDEX" val="20201552"/>
  <p:tag name="KSO_WM_UNIT_LAYERLEVEL" val="1"/>
  <p:tag name="KSO_WM_TAG_VERSION" val="1.0"/>
  <p:tag name="KSO_WM_BEAUTIFY_FLAG" val="#wm#"/>
  <p:tag name="KSO_WM_UNIT_DEFAULT_FONT" val="0;0;0"/>
  <p:tag name="KSO_WM_UNIT_BLOCK" val="0"/>
  <p:tag name="KSO_WM_UNIT_PLACING_PICTURE" val="43648.7010487268"/>
</p:tagLst>
</file>

<file path=ppt/tags/tag95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输入大标题"/>
  <p:tag name="KSO_WM_UNIT_NOCLEAR" val="0"/>
  <p:tag name="KSO_WM_UNIT_SHOW_EDIT_AREA_INDICATION" val="1"/>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diagram20201552_1*a*1"/>
  <p:tag name="KSO_WM_TEMPLATE_CATEGORY" val="diagram"/>
  <p:tag name="KSO_WM_TEMPLATE_INDEX" val="20201552"/>
  <p:tag name="KSO_WM_UNIT_LAYERLEVEL" val="1"/>
  <p:tag name="KSO_WM_TAG_VERSION" val="1.0"/>
  <p:tag name="KSO_WM_BEAUTIFY_FLAG" val="#wm#"/>
  <p:tag name="KSO_WM_UNIT_DEFAULT_FONT" val="0;0;0"/>
  <p:tag name="KSO_WM_UNIT_BLOCK" val="0"/>
  <p:tag name="KSO_WM_UNIT_PLACING_PICTURE" val="43648.7010487268"/>
</p:tagLst>
</file>

<file path=ppt/tags/tag95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9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958.xml><?xml version="1.0" encoding="utf-8"?>
<p:tagLst xmlns:a="http://schemas.openxmlformats.org/drawingml/2006/main" xmlns:r="http://schemas.openxmlformats.org/officeDocument/2006/relationships" xmlns:p="http://schemas.openxmlformats.org/presentationml/2006/main">
  <p:tag name="KSO_WM_UNIT_PRESET_TEXT" val="点击输入正文"/>
  <p:tag name="KSO_WM_UNIT_NOCLEAR" val="0"/>
  <p:tag name="KSO_WM_UNIT_SHOW_EDIT_AREA_INDICATION" val="1"/>
  <p:tag name="KSO_WM_UNIT_VALUE" val="23"/>
  <p:tag name="KSO_WM_UNIT_HIGHLIGHT" val="0"/>
  <p:tag name="KSO_WM_UNIT_COMPATIBLE" val="0"/>
  <p:tag name="KSO_WM_UNIT_DIAGRAM_ISNUMVISUAL" val="0"/>
  <p:tag name="KSO_WM_UNIT_DIAGRAM_ISREFERUNIT" val="0"/>
  <p:tag name="KSO_WM_UNIT_TYPE" val="f"/>
  <p:tag name="KSO_WM_UNIT_INDEX" val="1"/>
  <p:tag name="KSO_WM_UNIT_ID" val="diagram20201552_1*f*1"/>
  <p:tag name="KSO_WM_TEMPLATE_CATEGORY" val="diagram"/>
  <p:tag name="KSO_WM_TEMPLATE_INDEX" val="20201552"/>
  <p:tag name="KSO_WM_UNIT_LAYERLEVEL" val="1"/>
  <p:tag name="KSO_WM_TAG_VERSION" val="1.0"/>
  <p:tag name="KSO_WM_BEAUTIFY_FLAG" val="#wm#"/>
  <p:tag name="KSO_WM_UNIT_DEFAULT_FONT" val="0;0;0"/>
  <p:tag name="KSO_WM_UNIT_BLOCK" val="0"/>
  <p:tag name="KSO_WM_UNIT_PLACING_PICTURE" val="43648.7010487268"/>
</p:tagLst>
</file>

<file path=ppt/tags/tag95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输入大标题"/>
  <p:tag name="KSO_WM_UNIT_NOCLEAR" val="0"/>
  <p:tag name="KSO_WM_UNIT_SHOW_EDIT_AREA_INDICATION" val="1"/>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diagram20201552_1*a*1"/>
  <p:tag name="KSO_WM_TEMPLATE_CATEGORY" val="diagram"/>
  <p:tag name="KSO_WM_TEMPLATE_INDEX" val="20201552"/>
  <p:tag name="KSO_WM_UNIT_LAYERLEVEL" val="1"/>
  <p:tag name="KSO_WM_TAG_VERSION" val="1.0"/>
  <p:tag name="KSO_WM_BEAUTIFY_FLAG" val="#wm#"/>
  <p:tag name="KSO_WM_UNIT_DEFAULT_FONT" val="0;0;0"/>
  <p:tag name="KSO_WM_UNIT_BLOCK" val="0"/>
  <p:tag name="KSO_WM_UNIT_PLACING_PICTURE" val="43648.7010487268"/>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850"/>
  <p:tag name="KSO_WM_SLIDE_ID" val="diagram20200850_1"/>
  <p:tag name="KSO_WM_TEMPLATE_SUBCATEGORY" val="15"/>
  <p:tag name="KSO_WM_SLIDE_TYPE" val="text"/>
  <p:tag name="KSO_WM_SLIDE_SUBTYPE" val="picTxt"/>
  <p:tag name="KSO_WM_SLIDE_ITEM_CNT" val="0"/>
  <p:tag name="KSO_WM_SLIDE_INDEX" val="1"/>
  <p:tag name="KSO_WM_SLIDE_SIZE" val="887*449"/>
  <p:tag name="KSO_WM_SLIDE_POSITION" val="36*42"/>
  <p:tag name="KSO_WM_TAG_VERSION" val="1.0"/>
  <p:tag name="KSO_WM_SLIDE_LAYOUT" val="a_d_f"/>
  <p:tag name="KSO_WM_SLIDE_LAYOUT_CNT" val="1_1_1"/>
</p:tagLst>
</file>

<file path=ppt/tags/tag9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850_1*i*1"/>
  <p:tag name="KSO_WM_TEMPLATE_CATEGORY" val="diagram"/>
  <p:tag name="KSO_WM_TEMPLATE_INDEX" val="20200850"/>
  <p:tag name="KSO_WM_UNIT_LAYERLEVEL" val="1"/>
  <p:tag name="KSO_WM_TAG_VERSION" val="1.0"/>
  <p:tag name="KSO_WM_BEAUTIFY_FLAG" val="#wm#"/>
  <p:tag name="KSO_WM_UNIT_TYPE" val="i"/>
  <p:tag name="KSO_WM_UNIT_INDEX" val="1"/>
</p:tagLst>
</file>

<file path=ppt/tags/tag9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850_1*i*2"/>
  <p:tag name="KSO_WM_TEMPLATE_CATEGORY" val="diagram"/>
  <p:tag name="KSO_WM_TEMPLATE_INDEX" val="20200850"/>
  <p:tag name="KSO_WM_UNIT_LAYERLEVEL" val="1"/>
  <p:tag name="KSO_WM_TAG_VERSION" val="1.0"/>
  <p:tag name="KSO_WM_BEAUTIFY_FLAG" val="#wm#"/>
  <p:tag name="KSO_WM_UNIT_TYPE" val="i"/>
  <p:tag name="KSO_WM_UNIT_INDEX" val="2"/>
</p:tagLst>
</file>

<file path=ppt/tags/tag96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输入小标题"/>
  <p:tag name="KSO_WM_UNIT_NOCLEAR" val="0"/>
  <p:tag name="KSO_WM_UNIT_SHOW_EDIT_AREA_INDICATION" val="1"/>
  <p:tag name="KSO_WM_UNIT_VALUE" val="12"/>
  <p:tag name="KSO_WM_UNIT_HIGHLIGHT" val="0"/>
  <p:tag name="KSO_WM_UNIT_COMPATIBLE" val="0"/>
  <p:tag name="KSO_WM_UNIT_DIAGRAM_ISNUMVISUAL" val="0"/>
  <p:tag name="KSO_WM_UNIT_DIAGRAM_ISREFERUNIT" val="0"/>
  <p:tag name="KSO_WM_UNIT_TYPE" val="a"/>
  <p:tag name="KSO_WM_UNIT_INDEX" val="2"/>
  <p:tag name="KSO_WM_UNIT_ID" val="diagram20201552_1*a*2"/>
  <p:tag name="KSO_WM_TEMPLATE_CATEGORY" val="diagram"/>
  <p:tag name="KSO_WM_TEMPLATE_INDEX" val="20201552"/>
  <p:tag name="KSO_WM_UNIT_LAYERLEVEL" val="1"/>
  <p:tag name="KSO_WM_TAG_VERSION" val="1.0"/>
  <p:tag name="KSO_WM_BEAUTIFY_FLAG" val="#wm#"/>
  <p:tag name="KSO_WM_UNIT_DEFAULT_FONT" val="0;0;0"/>
  <p:tag name="KSO_WM_UNIT_BLOCK" val="0"/>
  <p:tag name="KSO_WM_UNIT_PLACING_PICTURE" val="43648.7010487268"/>
</p:tagLst>
</file>

<file path=ppt/tags/tag96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9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966.xml><?xml version="1.0" encoding="utf-8"?>
<p:tagLst xmlns:a="http://schemas.openxmlformats.org/drawingml/2006/main" xmlns:r="http://schemas.openxmlformats.org/officeDocument/2006/relationships" xmlns:p="http://schemas.openxmlformats.org/presentationml/2006/main">
  <p:tag name="KSO_WM_SLIDE_ID" val="custom20202661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61"/>
  <p:tag name="KSO_WM_SLIDE_TYPE" val="sectionTitle"/>
  <p:tag name="KSO_WM_SLIDE_SUBTYPE" val="pureTxt"/>
  <p:tag name="KSO_WM_SLIDE_LAYOUT" val="a_e"/>
  <p:tag name="KSO_WM_SLIDE_LAYOUT_CNT" val="1_1"/>
</p:tagLst>
</file>

<file path=ppt/tags/tag9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e*1"/>
  <p:tag name="KSO_WM_TEMPLATE_CATEGORY" val="custom"/>
  <p:tag name="KSO_WM_TEMPLATE_INDEX" val="20202661"/>
  <p:tag name="KSO_WM_UNIT_LAYERLEVEL" val="1"/>
  <p:tag name="KSO_WM_TAG_VERSION" val="1.0"/>
  <p:tag name="KSO_WM_BEAUTIFY_FLAG" val="#wm#"/>
  <p:tag name="KSO_WM_UNIT_PRESET_TEXT" val="PART  01"/>
  <p:tag name="KSO_WM_UNIT_NOCLEAR" val="0"/>
  <p:tag name="KSO_WM_UNIT_VALUE" val="4"/>
  <p:tag name="KSO_WM_UNIT_TYPE" val="e"/>
  <p:tag name="KSO_WM_UNIT_INDEX" val="1"/>
</p:tagLst>
</file>

<file path=ppt/tags/tag9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969.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CAN_ADD_NAVIGATION" val="1"/>
  <p:tag name="KSO_WM_SLIDE_BACKGROUND" val="[&quot;navigation&quot;]"/>
  <p:tag name="KSO_WM_SLIDE_RATIO" val="1.777778"/>
  <p:tag name="KSO_WM_SLIDE_ID" val="custom20204543_26"/>
  <p:tag name="KSO_WM_TEMPLATE_SUBCATEGORY" val="0"/>
  <p:tag name="KSO_WM_TEMPLATE_MASTER_TYPE" val="1"/>
  <p:tag name="KSO_WM_TEMPLATE_COLOR_TYPE" val="1"/>
  <p:tag name="KSO_WM_SLIDE_TYPE" val="text"/>
  <p:tag name="KSO_WM_SLIDE_SUBTYPE" val="diag"/>
  <p:tag name="KSO_WM_SLIDE_ITEM_CNT" val="4"/>
  <p:tag name="KSO_WM_SLIDE_INDEX" val="26"/>
  <p:tag name="KSO_WM_SLIDE_SIZE" val="838.992*354.726"/>
  <p:tag name="KSO_WM_SLIDE_POSITION" val="60.3224*122.684"/>
  <p:tag name="KSO_WM_DIAGRAM_GROUP_CODE" val="l1-3"/>
  <p:tag name="KSO_WM_SLIDE_DIAGTYPE" val="l"/>
  <p:tag name="KSO_WM_TAG_VERSION" val="1.0"/>
  <p:tag name="KSO_WM_BEAUTIFY_FLAG" val="#wm#"/>
  <p:tag name="KSO_WM_TEMPLATE_CATEGORY" val="custom"/>
  <p:tag name="KSO_WM_TEMPLATE_INDEX" val="20204543"/>
  <p:tag name="KSO_WM_SLIDE_LAYOUT" val="a_i_l"/>
  <p:tag name="KSO_WM_SLIDE_LAYOUT_CNT" val="1_1_1"/>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7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SUBTYPE" val="h"/>
  <p:tag name="KSO_WM_UNIT_TYPE" val="i"/>
  <p:tag name="KSO_WM_UNIT_INDEX" val="1"/>
  <p:tag name="KSO_WM_UNIT_ID" val="custom20204543_22*i*1"/>
  <p:tag name="KSO_WM_TEMPLATE_CATEGORY" val="custom"/>
  <p:tag name="KSO_WM_TEMPLATE_INDEX" val="20204543"/>
  <p:tag name="KSO_WM_UNIT_BK_DARK_LIGHT" val="1"/>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97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TYPE" val="i"/>
  <p:tag name="KSO_WM_UNIT_INDEX" val="2"/>
  <p:tag name="KSO_WM_UNIT_ID" val="custom20204543_22*i*2"/>
  <p:tag name="KSO_WM_TEMPLATE_CATEGORY" val="custom"/>
  <p:tag name="KSO_WM_TEMPLATE_INDEX" val="20204543"/>
  <p:tag name="KSO_WM_UNIT_LAYERLEVEL" val="1"/>
  <p:tag name="KSO_WM_TAG_VERSION" val="1.0"/>
  <p:tag name="KSO_WM_BEAUTIFY_FLAG" val="#wm#"/>
  <p:tag name="KSO_WM_UNIT_USESOURCEFORMAT_APPLY" val="1"/>
</p:tagLst>
</file>

<file path=ppt/tags/tag97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4"/>
  <p:tag name="KSO_WM_UNIT_TYPE" val="i"/>
  <p:tag name="KSO_WM_UNIT_INDEX" val="3"/>
  <p:tag name="KSO_WM_UNIT_ID" val="custom20204543_22*i*3"/>
  <p:tag name="KSO_WM_TEMPLATE_CATEGORY" val="custom"/>
  <p:tag name="KSO_WM_TEMPLATE_INDEX" val="20204543"/>
  <p:tag name="KSO_WM_UNIT_LAYERLEVEL" val="1"/>
  <p:tag name="KSO_WM_TAG_VERSION" val="1.0"/>
  <p:tag name="KSO_WM_BEAUTIFY_FLAG" val="#wm#"/>
  <p:tag name="KSO_WM_UNIT_USESOURCEFORMAT_APPLY" val="1"/>
</p:tagLst>
</file>

<file path=ppt/tags/tag9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1_2"/>
  <p:tag name="KSO_WM_UNIT_ID" val="custom20204543_22*l_h_i*1_1_2"/>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974.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1_2"/>
  <p:tag name="KSO_WM_UNIT_ID" val="custom20204543_22*l_h_x*1_1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97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3"/>
  <p:tag name="KSO_WM_UNIT_TYPE" val="l_h_a"/>
  <p:tag name="KSO_WM_UNIT_INDEX" val="1_1_1"/>
  <p:tag name="KSO_WM_UNIT_ID" val="custom20204543_22*l_h_a*1_1_1"/>
  <p:tag name="KSO_WM_TEMPLATE_CATEGORY" val="custom"/>
  <p:tag name="KSO_WM_TEMPLATE_INDEX" val="2020454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9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2_2"/>
  <p:tag name="KSO_WM_UNIT_ID" val="custom20204543_22*l_h_i*1_2_2"/>
  <p:tag name="KSO_WM_TEMPLATE_CATEGORY" val="custom"/>
  <p:tag name="KSO_WM_TEMPLATE_INDEX" val="20204543"/>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977.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2_2"/>
  <p:tag name="KSO_WM_UNIT_ID" val="custom20204543_22*l_h_x*1_2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97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3"/>
  <p:tag name="KSO_WM_UNIT_TYPE" val="l_h_a"/>
  <p:tag name="KSO_WM_UNIT_INDEX" val="1_2_1"/>
  <p:tag name="KSO_WM_UNIT_ID" val="custom20204543_22*l_h_a*1_2_1"/>
  <p:tag name="KSO_WM_TEMPLATE_CATEGORY" val="custom"/>
  <p:tag name="KSO_WM_TEMPLATE_INDEX" val="2020454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9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3_1"/>
  <p:tag name="KSO_WM_UNIT_ID" val="custom20204543_22*l_h_i*1_3_1"/>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80.xml><?xml version="1.0" encoding="utf-8"?>
<p:tagLst xmlns:a="http://schemas.openxmlformats.org/drawingml/2006/main" xmlns:r="http://schemas.openxmlformats.org/officeDocument/2006/relationships" xmlns:p="http://schemas.openxmlformats.org/presentationml/2006/main">
  <p:tag name="KSO_WM_UNIT_VALUE" val="45*43"/>
  <p:tag name="KSO_WM_UNIT_HIGHLIGHT" val="0"/>
  <p:tag name="KSO_WM_UNIT_COMPATIBLE" val="0"/>
  <p:tag name="KSO_WM_UNIT_DIAGRAM_ISNUMVISUAL" val="0"/>
  <p:tag name="KSO_WM_UNIT_DIAGRAM_ISREFERUNIT" val="0"/>
  <p:tag name="KSO_WM_DIAGRAM_GROUP_CODE" val="l1-3"/>
  <p:tag name="KSO_WM_UNIT_TYPE" val="l_h_x"/>
  <p:tag name="KSO_WM_UNIT_INDEX" val="1_3_1"/>
  <p:tag name="KSO_WM_UNIT_ID" val="custom20204543_22*l_h_x*1_3_1"/>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98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3"/>
  <p:tag name="KSO_WM_UNIT_TYPE" val="l_h_a"/>
  <p:tag name="KSO_WM_UNIT_INDEX" val="1_3_1"/>
  <p:tag name="KSO_WM_UNIT_ID" val="custom20204543_22*l_h_a*1_3_1"/>
  <p:tag name="KSO_WM_TEMPLATE_CATEGORY" val="custom"/>
  <p:tag name="KSO_WM_TEMPLATE_INDEX" val="2020454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9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7"/>
  <p:tag name="KSO_WM_UNIT_ID" val="custom20204543_22*l_i*1_7"/>
  <p:tag name="KSO_WM_TEMPLATE_CATEGORY" val="custom"/>
  <p:tag name="KSO_WM_TEMPLATE_INDEX" val="20204543"/>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9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9"/>
  <p:tag name="KSO_WM_UNIT_ID" val="custom20204543_22*l_i*1_9"/>
  <p:tag name="KSO_WM_TEMPLATE_CATEGORY" val="custom"/>
  <p:tag name="KSO_WM_TEMPLATE_INDEX" val="20204543"/>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9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
  <p:tag name="KSO_WM_UNIT_ID" val="custom20204543_22*l_i*1_1"/>
  <p:tag name="KSO_WM_TEMPLATE_CATEGORY" val="custom"/>
  <p:tag name="KSO_WM_TEMPLATE_INDEX" val="20204543"/>
  <p:tag name="KSO_WM_UNIT_LAYERLEVEL" val="1_1"/>
  <p:tag name="KSO_WM_TAG_VERSION" val="1.0"/>
  <p:tag name="KSO_WM_BEAUTIFY_FLAG" val="#wm#"/>
  <p:tag name="KSO_WM_UNIT_LINE_FORE_SCHEMECOLOR_INDEX" val="14"/>
  <p:tag name="KSO_WM_UNIT_LINE_FILL_TYPE" val="2"/>
  <p:tag name="KSO_WM_UNIT_TEXT_FILL_FORE_SCHEMECOLOR_INDEX" val="2"/>
  <p:tag name="KSO_WM_UNIT_TEXT_FILL_TYPE" val="1"/>
  <p:tag name="KSO_WM_UNIT_USESOURCEFORMAT_APPLY" val="1"/>
</p:tagLst>
</file>

<file path=ppt/tags/tag9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2_1"/>
  <p:tag name="KSO_WM_UNIT_ID" val="custom20204543_22*l_h_i*1_2_1"/>
  <p:tag name="KSO_WM_TEMPLATE_CATEGORY" val="custom"/>
  <p:tag name="KSO_WM_TEMPLATE_INDEX" val="20204543"/>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986.xml><?xml version="1.0" encoding="utf-8"?>
<p:tagLst xmlns:a="http://schemas.openxmlformats.org/drawingml/2006/main" xmlns:r="http://schemas.openxmlformats.org/officeDocument/2006/relationships"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l1-3"/>
  <p:tag name="KSO_WM_UNIT_TYPE" val="l_h_x"/>
  <p:tag name="KSO_WM_UNIT_INDEX" val="1_2_1"/>
  <p:tag name="KSO_WM_UNIT_ID" val="custom20204543_22*l_h_x*1_2_1"/>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9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1_1"/>
  <p:tag name="KSO_WM_UNIT_ID" val="custom20204543_22*l_h_i*1_1_1"/>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988.xml><?xml version="1.0" encoding="utf-8"?>
<p:tagLst xmlns:a="http://schemas.openxmlformats.org/drawingml/2006/main" xmlns:r="http://schemas.openxmlformats.org/officeDocument/2006/relationships"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l1-3"/>
  <p:tag name="KSO_WM_UNIT_TYPE" val="l_h_x"/>
  <p:tag name="KSO_WM_UNIT_INDEX" val="1_1_1"/>
  <p:tag name="KSO_WM_UNIT_ID" val="custom20204543_22*l_h_x*1_1_1"/>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9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4_2"/>
  <p:tag name="KSO_WM_UNIT_ID" val="custom20204543_22*l_h_i*1_4_2"/>
  <p:tag name="KSO_WM_TEMPLATE_CATEGORY" val="custom"/>
  <p:tag name="KSO_WM_TEMPLATE_INDEX" val="20204543"/>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SLIDE_BACKGROUND_TYPE" val="leftRight"/>
  <p:tag name="KSO_WM_SLIDE_BK_DARK_LIGHT" val="2"/>
</p:tagLst>
</file>

<file path=ppt/tags/tag990.xml><?xml version="1.0" encoding="utf-8"?>
<p:tagLst xmlns:a="http://schemas.openxmlformats.org/drawingml/2006/main" xmlns:r="http://schemas.openxmlformats.org/officeDocument/2006/relationships"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l1-3"/>
  <p:tag name="KSO_WM_UNIT_TYPE" val="l_h_x"/>
  <p:tag name="KSO_WM_UNIT_INDEX" val="1_4_2"/>
  <p:tag name="KSO_WM_UNIT_ID" val="custom20204543_22*l_h_x*1_4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9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3_2"/>
  <p:tag name="KSO_WM_UNIT_ID" val="custom20204543_22*l_h_i*1_3_2"/>
  <p:tag name="KSO_WM_TEMPLATE_CATEGORY" val="custom"/>
  <p:tag name="KSO_WM_TEMPLATE_INDEX" val="20204543"/>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992.xml><?xml version="1.0" encoding="utf-8"?>
<p:tagLst xmlns:a="http://schemas.openxmlformats.org/drawingml/2006/main" xmlns:r="http://schemas.openxmlformats.org/officeDocument/2006/relationships"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l1-3"/>
  <p:tag name="KSO_WM_UNIT_TYPE" val="l_h_x"/>
  <p:tag name="KSO_WM_UNIT_INDEX" val="1_3_2"/>
  <p:tag name="KSO_WM_UNIT_ID" val="custom20204543_22*l_h_x*1_3_2"/>
  <p:tag name="KSO_WM_TEMPLATE_CATEGORY" val="custom"/>
  <p:tag name="KSO_WM_TEMPLATE_INDEX" val="2020454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9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3"/>
  <p:tag name="KSO_WM_UNIT_ID" val="custom20204543_22*l_i*1_13"/>
  <p:tag name="KSO_WM_TEMPLATE_CATEGORY" val="custom"/>
  <p:tag name="KSO_WM_TEMPLATE_INDEX" val="20204543"/>
  <p:tag name="KSO_WM_UNIT_LAYERLEVEL" val="1_1"/>
  <p:tag name="KSO_WM_TAG_VERSION" val="1.0"/>
  <p:tag name="KSO_WM_BEAUTIFY_FLAG" val="#wm#"/>
  <p:tag name="KSO_WM_UNIT_USESOURCEFORMAT_APPLY" val="1"/>
</p:tagLst>
</file>

<file path=ppt/tags/tag9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8"/>
  <p:tag name="KSO_WM_UNIT_ID" val="custom20204543_22*l_i*1_8"/>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9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1"/>
  <p:tag name="KSO_WM_UNIT_ID" val="custom20204543_22*l_i*1_11"/>
  <p:tag name="KSO_WM_TEMPLATE_CATEGORY" val="custom"/>
  <p:tag name="KSO_WM_TEMPLATE_INDEX" val="20204543"/>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9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2"/>
  <p:tag name="KSO_WM_UNIT_ID" val="custom20204543_22*l_i*1_12"/>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9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2"/>
  <p:tag name="KSO_WM_UNIT_ID" val="custom20204543_22*l_i*1_2"/>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9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3"/>
  <p:tag name="KSO_WM_UNIT_ID" val="custom20204543_22*l_i*1_3"/>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9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4"/>
  <p:tag name="KSO_WM_UNIT_ID" val="custom20204543_22*l_i*1_4"/>
  <p:tag name="KSO_WM_TEMPLATE_CATEGORY" val="custom"/>
  <p:tag name="KSO_WM_TEMPLATE_INDEX" val="20204543"/>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heme/theme1.xml><?xml version="1.0" encoding="utf-8"?>
<a:theme xmlns:a="http://schemas.openxmlformats.org/drawingml/2006/main" name="Office 主题​​">
  <a:themeElements>
    <a:clrScheme name="自定义 68">
      <a:dk1>
        <a:sysClr val="windowText" lastClr="000000"/>
      </a:dk1>
      <a:lt1>
        <a:sysClr val="window" lastClr="FFFFFF"/>
      </a:lt1>
      <a:dk2>
        <a:srgbClr val="F2F2F2"/>
      </a:dk2>
      <a:lt2>
        <a:srgbClr val="FFFFFF"/>
      </a:lt2>
      <a:accent1>
        <a:srgbClr val="40D0B8"/>
      </a:accent1>
      <a:accent2>
        <a:srgbClr val="45BDAB"/>
      </a:accent2>
      <a:accent3>
        <a:srgbClr val="4BAB9E"/>
      </a:accent3>
      <a:accent4>
        <a:srgbClr val="509892"/>
      </a:accent4>
      <a:accent5>
        <a:srgbClr val="568685"/>
      </a:accent5>
      <a:accent6>
        <a:srgbClr val="5B7378"/>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68">
      <a:dk1>
        <a:sysClr val="windowText" lastClr="000000"/>
      </a:dk1>
      <a:lt1>
        <a:sysClr val="window" lastClr="FFFFFF"/>
      </a:lt1>
      <a:dk2>
        <a:srgbClr val="F2F2F2"/>
      </a:dk2>
      <a:lt2>
        <a:srgbClr val="FFFFFF"/>
      </a:lt2>
      <a:accent1>
        <a:srgbClr val="40D0B8"/>
      </a:accent1>
      <a:accent2>
        <a:srgbClr val="45BDAB"/>
      </a:accent2>
      <a:accent3>
        <a:srgbClr val="4BAB9E"/>
      </a:accent3>
      <a:accent4>
        <a:srgbClr val="509892"/>
      </a:accent4>
      <a:accent5>
        <a:srgbClr val="568685"/>
      </a:accent5>
      <a:accent6>
        <a:srgbClr val="5B7378"/>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WPS主题色">
      <a:dk1>
        <a:srgbClr val="000000"/>
      </a:dk1>
      <a:lt1>
        <a:srgbClr val="FFFFFF"/>
      </a:lt1>
      <a:dk2>
        <a:srgbClr val="EFEDEC"/>
      </a:dk2>
      <a:lt2>
        <a:srgbClr val="FDFCFC"/>
      </a:lt2>
      <a:accent1>
        <a:srgbClr val="A59685"/>
      </a:accent1>
      <a:accent2>
        <a:srgbClr val="9D9986"/>
      </a:accent2>
      <a:accent3>
        <a:srgbClr val="959D8A"/>
      </a:accent3>
      <a:accent4>
        <a:srgbClr val="8DA091"/>
      </a:accent4>
      <a:accent5>
        <a:srgbClr val="87A29A"/>
      </a:accent5>
      <a:accent6>
        <a:srgbClr val="85A4A3"/>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1848</TotalTime>
  <Words>4083</Words>
  <Application>Microsoft Macintosh PowerPoint</Application>
  <PresentationFormat>Widescreen</PresentationFormat>
  <Paragraphs>462</Paragraphs>
  <Slides>66</Slides>
  <Notes>9</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66</vt:i4>
      </vt:variant>
    </vt:vector>
  </HeadingPairs>
  <TitlesOfParts>
    <vt:vector size="74" baseType="lpstr">
      <vt:lpstr>微软雅黑</vt:lpstr>
      <vt:lpstr>WPS-Numbers</vt:lpstr>
      <vt:lpstr>Arial</vt:lpstr>
      <vt:lpstr>Calibri</vt:lpstr>
      <vt:lpstr>Wingdings</vt:lpstr>
      <vt:lpstr>Office 主题​​</vt:lpstr>
      <vt:lpstr>1_Office 主题​​</vt:lpstr>
      <vt:lpstr>2_Office 主题​​</vt:lpstr>
      <vt:lpstr>数据中台：让数据用起来</vt:lpstr>
      <vt:lpstr>PowerPoint Presentation</vt:lpstr>
      <vt:lpstr>PowerPoint Presentation</vt:lpstr>
      <vt:lpstr>数据中台：信息化的下一站</vt:lpstr>
      <vt:lpstr>PowerPoint Presentation</vt:lpstr>
      <vt:lpstr>PowerPoint Presentation</vt:lpstr>
      <vt:lpstr>PowerPoint Presentation</vt:lpstr>
      <vt:lpstr>PowerPoint Presentation</vt:lpstr>
      <vt:lpstr>什么是数据中台</vt:lpstr>
      <vt:lpstr>PowerPoint Presentation</vt:lpstr>
      <vt:lpstr>PowerPoint Presentation</vt:lpstr>
      <vt:lpstr>2.1 解码数据中台</vt:lpstr>
      <vt:lpstr>PowerPoint Presentation</vt:lpstr>
      <vt:lpstr>PowerPoint Presentation</vt:lpstr>
      <vt:lpstr>数据中台建设与架构 </vt:lpstr>
      <vt:lpstr>PowerPoint Presentation</vt:lpstr>
      <vt:lpstr>PowerPoint Presentation</vt:lpstr>
      <vt:lpstr>NO3.数据是企业的战略资产</vt:lpstr>
      <vt:lpstr>PowerPoint Presentation</vt:lpstr>
      <vt:lpstr>数据中台建设的评估与选择</vt:lpstr>
      <vt:lpstr>PowerPoint Presentation</vt:lpstr>
      <vt:lpstr>PowerPoint Presentation</vt:lpstr>
      <vt:lpstr>4.2 企业数据中台建设的应用场景</vt:lpstr>
      <vt:lpstr>什么样的企业适合建设数据中台</vt:lpstr>
      <vt:lpstr>PowerPoint Presentation</vt:lpstr>
      <vt:lpstr>PowerPoint Presentation</vt:lpstr>
      <vt:lpstr>数据汇聚联通：打破企业数据孤岛</vt:lpstr>
      <vt:lpstr>PowerPoint Presentation</vt:lpstr>
      <vt:lpstr>数据开发：数据价值提炼工厂</vt:lpstr>
      <vt:lpstr>PowerPoint Presentation</vt:lpstr>
      <vt:lpstr>数据体系建设</vt:lpstr>
      <vt:lpstr>PowerPoint Presentation</vt:lpstr>
      <vt:lpstr>PowerPoint Presentation</vt:lpstr>
      <vt:lpstr>数据资产管理</vt:lpstr>
      <vt:lpstr>PowerPoint Presentation</vt:lpstr>
      <vt:lpstr>PowerPoint Presentation</vt:lpstr>
      <vt:lpstr>PowerPoint Presentation</vt:lpstr>
      <vt:lpstr>PowerPoint Presentation</vt:lpstr>
      <vt:lpstr>数据服务体系建设</vt:lpstr>
      <vt:lpstr>PowerPoint Presentation</vt:lpstr>
      <vt:lpstr>PowerPoint Presentation</vt:lpstr>
      <vt:lpstr>PowerPoint Presentation</vt:lpstr>
      <vt:lpstr>PowerPoint Presentation</vt:lpstr>
      <vt:lpstr>PowerPoint Presentation</vt:lpstr>
      <vt:lpstr>数据中台运营机制</vt:lpstr>
      <vt:lpstr>PowerPoint Presentation</vt:lpstr>
      <vt:lpstr>PowerPoint Presentation</vt:lpstr>
      <vt:lpstr>PowerPoint Presentation</vt:lpstr>
      <vt:lpstr>PowerPoint Presentation</vt:lpstr>
      <vt:lpstr>PowerPoint Presentation</vt:lpstr>
      <vt:lpstr>数据安全管理</vt:lpstr>
      <vt:lpstr>PowerPoint Presentation</vt:lpstr>
      <vt:lpstr>PowerPoint Presentation</vt:lpstr>
      <vt:lpstr>PowerPoint Presentation</vt:lpstr>
      <vt:lpstr>6大行业解决方案架构图</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感谢聆听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数据中台：让数据用起来</dc:title>
  <dc:creator/>
  <cp:lastModifiedBy>Lau Sam</cp:lastModifiedBy>
  <cp:revision>29</cp:revision>
  <dcterms:created xsi:type="dcterms:W3CDTF">2020-12-10T04:20:00Z</dcterms:created>
  <dcterms:modified xsi:type="dcterms:W3CDTF">2022-11-15T09:31:17Z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2052-11.1.0.10577</vt:lpwstr>
  </property>
  <property fmtid="{D5CDD505-2E9C-101B-9397-08002B2CF9AE}" pid="3" name="ICV">
    <vt:lpwstr>057BBFD37C214AFA93E4BF78A75F570A</vt:lpwstr>
  </property>
</Properties>
</file>